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5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77C13D-1912-4CF8-AE82-5A45EAA7E7EA}"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7C13D-1912-4CF8-AE82-5A45EAA7E7EA}"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7C13D-1912-4CF8-AE82-5A45EAA7E7EA}"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7C13D-1912-4CF8-AE82-5A45EAA7E7EA}"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77C13D-1912-4CF8-AE82-5A45EAA7E7EA}"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77C13D-1912-4CF8-AE82-5A45EAA7E7EA}" type="datetimeFigureOut">
              <a:rPr lang="en-US" smtClean="0"/>
              <a:pPr/>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77C13D-1912-4CF8-AE82-5A45EAA7E7EA}" type="datetimeFigureOut">
              <a:rPr lang="en-US" smtClean="0"/>
              <a:pPr/>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77C13D-1912-4CF8-AE82-5A45EAA7E7EA}" type="datetimeFigureOut">
              <a:rPr lang="en-US" smtClean="0"/>
              <a:pPr/>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7C13D-1912-4CF8-AE82-5A45EAA7E7EA}" type="datetimeFigureOut">
              <a:rPr lang="en-US" smtClean="0"/>
              <a:pPr/>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7C13D-1912-4CF8-AE82-5A45EAA7E7EA}" type="datetimeFigureOut">
              <a:rPr lang="en-US" smtClean="0"/>
              <a:pPr/>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7C13D-1912-4CF8-AE82-5A45EAA7E7EA}" type="datetimeFigureOut">
              <a:rPr lang="en-US" smtClean="0"/>
              <a:pPr/>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2A86A-78C7-470D-A8C5-8E6D016BE1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777C13D-1912-4CF8-AE82-5A45EAA7E7EA}" type="datetimeFigureOut">
              <a:rPr lang="en-US" smtClean="0"/>
              <a:pPr/>
              <a:t>4/5/2019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EB2A86A-78C7-470D-A8C5-8E6D016BE1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Righteousness of the Kingdom</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Lennon, “Imagine”</a:t>
            </a:r>
            <a:endParaRPr lang="en-US" dirty="0"/>
          </a:p>
        </p:txBody>
      </p:sp>
      <p:sp>
        <p:nvSpPr>
          <p:cNvPr id="3" name="Content Placeholder 2"/>
          <p:cNvSpPr>
            <a:spLocks noGrp="1"/>
          </p:cNvSpPr>
          <p:nvPr>
            <p:ph idx="1"/>
          </p:nvPr>
        </p:nvSpPr>
        <p:spPr>
          <a:xfrm>
            <a:off x="2819400" y="1085850"/>
            <a:ext cx="5257800" cy="3829050"/>
          </a:xfrm>
        </p:spPr>
        <p:txBody>
          <a:bodyPr>
            <a:normAutofit fontScale="47500" lnSpcReduction="20000"/>
          </a:bodyPr>
          <a:lstStyle/>
          <a:p>
            <a:pPr>
              <a:buNone/>
            </a:pPr>
            <a:r>
              <a:rPr lang="en-US" baseline="0" dirty="0" smtClean="0"/>
              <a:t>Imagine there's no heaven</a:t>
            </a:r>
          </a:p>
          <a:p>
            <a:pPr>
              <a:buNone/>
            </a:pPr>
            <a:r>
              <a:rPr lang="en-US" baseline="0" dirty="0" smtClean="0"/>
              <a:t>It's easy if you try</a:t>
            </a:r>
          </a:p>
          <a:p>
            <a:pPr>
              <a:buNone/>
            </a:pPr>
            <a:r>
              <a:rPr lang="en-US" baseline="0" dirty="0" smtClean="0"/>
              <a:t>No hell below us</a:t>
            </a:r>
          </a:p>
          <a:p>
            <a:pPr>
              <a:buNone/>
            </a:pPr>
            <a:r>
              <a:rPr lang="en-US" baseline="0" dirty="0" smtClean="0"/>
              <a:t>Above us only sky</a:t>
            </a:r>
          </a:p>
          <a:p>
            <a:pPr>
              <a:buNone/>
            </a:pPr>
            <a:r>
              <a:rPr lang="en-US" baseline="0" dirty="0" smtClean="0"/>
              <a:t>Imagine all the people living for today</a:t>
            </a:r>
          </a:p>
          <a:p>
            <a:endParaRPr lang="en-US" baseline="0" dirty="0" smtClean="0"/>
          </a:p>
          <a:p>
            <a:pPr>
              <a:buNone/>
            </a:pPr>
            <a:r>
              <a:rPr lang="en-US" baseline="0" dirty="0" smtClean="0"/>
              <a:t>Imagine there's no countries</a:t>
            </a:r>
          </a:p>
          <a:p>
            <a:pPr>
              <a:buNone/>
            </a:pPr>
            <a:r>
              <a:rPr lang="en-US" baseline="0" dirty="0" smtClean="0"/>
              <a:t>It isn't hard to do</a:t>
            </a:r>
          </a:p>
          <a:p>
            <a:pPr>
              <a:buNone/>
            </a:pPr>
            <a:r>
              <a:rPr lang="en-US" baseline="0" dirty="0" smtClean="0"/>
              <a:t>Nothing to kill or die for</a:t>
            </a:r>
          </a:p>
          <a:p>
            <a:pPr>
              <a:buNone/>
            </a:pPr>
            <a:r>
              <a:rPr lang="en-US" baseline="0" dirty="0" smtClean="0"/>
              <a:t>And no religion too</a:t>
            </a:r>
          </a:p>
          <a:p>
            <a:pPr>
              <a:buNone/>
            </a:pPr>
            <a:r>
              <a:rPr lang="en-US" baseline="0" dirty="0" smtClean="0"/>
              <a:t>Imagine all the people living life in peace, you</a:t>
            </a:r>
          </a:p>
          <a:p>
            <a:endParaRPr lang="en-US" baseline="0" dirty="0" smtClean="0"/>
          </a:p>
          <a:p>
            <a:pPr>
              <a:buNone/>
            </a:pPr>
            <a:r>
              <a:rPr lang="en-US" baseline="0" dirty="0" smtClean="0"/>
              <a:t>You may say I'm a dreamer</a:t>
            </a:r>
          </a:p>
          <a:p>
            <a:pPr>
              <a:buNone/>
            </a:pPr>
            <a:r>
              <a:rPr lang="en-US" baseline="0" dirty="0" smtClean="0"/>
              <a:t>But I'm not the only one</a:t>
            </a:r>
          </a:p>
          <a:p>
            <a:pPr>
              <a:buNone/>
            </a:pPr>
            <a:r>
              <a:rPr lang="en-US" baseline="0" dirty="0" smtClean="0"/>
              <a:t>I hope some day you'll join us</a:t>
            </a:r>
          </a:p>
          <a:p>
            <a:pPr>
              <a:buNone/>
            </a:pPr>
            <a:r>
              <a:rPr lang="en-US" baseline="0" dirty="0" smtClean="0"/>
              <a:t>And the world will be as one</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Righteousness</a:t>
            </a:r>
            <a:endParaRPr lang="en-US" dirty="0"/>
          </a:p>
        </p:txBody>
      </p:sp>
      <p:sp>
        <p:nvSpPr>
          <p:cNvPr id="3" name="Content Placeholder 2"/>
          <p:cNvSpPr>
            <a:spLocks noGrp="1"/>
          </p:cNvSpPr>
          <p:nvPr>
            <p:ph idx="1"/>
          </p:nvPr>
        </p:nvSpPr>
        <p:spPr/>
        <p:txBody>
          <a:bodyPr/>
          <a:lstStyle/>
          <a:p>
            <a:pPr algn="ctr">
              <a:buNone/>
            </a:pPr>
            <a:r>
              <a:rPr lang="en-US" dirty="0" smtClean="0"/>
              <a:t>Isaiah 58:12</a:t>
            </a:r>
          </a:p>
          <a:p>
            <a:pPr>
              <a:buNone/>
            </a:pPr>
            <a:endParaRPr lang="en-US" dirty="0" smtClean="0"/>
          </a:p>
          <a:p>
            <a:pPr>
              <a:buNone/>
            </a:pPr>
            <a:r>
              <a:rPr lang="en-US" dirty="0" smtClean="0"/>
              <a:t>And your ancient ruins shall be rebuilt; you shall raise up the foundations of many generations; you shall be called the repairer of the breach, the restorer of streets to dwell in. </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Surpassing Righteousness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t>It means to be salt, light, and a city</a:t>
            </a:r>
          </a:p>
          <a:p>
            <a:endParaRPr lang="en-US" dirty="0" smtClean="0"/>
          </a:p>
          <a:p>
            <a:endParaRPr lang="en-US" smtClean="0"/>
          </a:p>
          <a:p>
            <a:endParaRPr lang="en-US" dirty="0" smtClean="0"/>
          </a:p>
          <a:p>
            <a:pPr>
              <a:buFont typeface="Wingdings" pitchFamily="2" charset="2"/>
              <a:buChar char="ü"/>
            </a:pPr>
            <a:r>
              <a:rPr lang="en-US" dirty="0" smtClean="0"/>
              <a:t>It means to participate in God’s Reset of Reality</a:t>
            </a:r>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Righteousness of the Kingdom</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5:17-20</a:t>
            </a:r>
            <a:endParaRPr lang="en-US" dirty="0"/>
          </a:p>
        </p:txBody>
      </p:sp>
      <p:sp>
        <p:nvSpPr>
          <p:cNvPr id="3" name="Content Placeholder 2"/>
          <p:cNvSpPr>
            <a:spLocks noGrp="1"/>
          </p:cNvSpPr>
          <p:nvPr>
            <p:ph idx="1"/>
          </p:nvPr>
        </p:nvSpPr>
        <p:spPr>
          <a:xfrm>
            <a:off x="457200" y="971550"/>
            <a:ext cx="8229600" cy="4000500"/>
          </a:xfrm>
        </p:spPr>
        <p:txBody>
          <a:bodyPr>
            <a:normAutofit fontScale="70000" lnSpcReduction="20000"/>
          </a:bodyPr>
          <a:lstStyle/>
          <a:p>
            <a:pPr>
              <a:buNone/>
            </a:pPr>
            <a:r>
              <a:rPr lang="en-US" dirty="0" smtClean="0"/>
              <a:t>Do not think that I have come to abolish the Law or the Prophets; I have not come to abolish them but to fulfill them. For truly, I say to you, until heaven and earth pass away, not an iota, not a dot, will pass from the Law until all is accomplished. Therefore whoever relaxes one of the least of these commandments and teaches others to do the same will be called least in the kingdom of heaven, but whoever does them and teaches them will be called great in the kingdom of heaven. For I tell you, unless your righteousness exceeds that of the scribes and Pharisees, you will never enter the kingdom of heaven. For I tell you, unless your righteousness exceeds that of the scribes and Pharisees, you will never enter the kingdom of heaven.</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Righteousness?</a:t>
            </a:r>
            <a:endParaRPr lang="en-US" dirty="0"/>
          </a:p>
        </p:txBody>
      </p:sp>
      <p:sp>
        <p:nvSpPr>
          <p:cNvPr id="3" name="Content Placeholder 2"/>
          <p:cNvSpPr>
            <a:spLocks noGrp="1"/>
          </p:cNvSpPr>
          <p:nvPr>
            <p:ph idx="1"/>
          </p:nvPr>
        </p:nvSpPr>
        <p:spPr/>
        <p:txBody>
          <a:bodyPr/>
          <a:lstStyle/>
          <a:p>
            <a:pPr algn="ctr">
              <a:buNone/>
            </a:pPr>
            <a:r>
              <a:rPr lang="en-US" dirty="0" smtClean="0"/>
              <a:t>Psalm 50:6</a:t>
            </a:r>
          </a:p>
          <a:p>
            <a:pPr>
              <a:buNone/>
            </a:pPr>
            <a:endParaRPr lang="en-US" dirty="0" smtClean="0"/>
          </a:p>
          <a:p>
            <a:pPr>
              <a:buNone/>
            </a:pPr>
            <a:r>
              <a:rPr lang="en-US" dirty="0" smtClean="0"/>
              <a:t>The heavens declare his righteousness, for God himself is judge!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Righteousness?</a:t>
            </a:r>
            <a:endParaRPr lang="en-US" dirty="0"/>
          </a:p>
        </p:txBody>
      </p:sp>
      <p:sp>
        <p:nvSpPr>
          <p:cNvPr id="3" name="Content Placeholder 2"/>
          <p:cNvSpPr>
            <a:spLocks noGrp="1"/>
          </p:cNvSpPr>
          <p:nvPr>
            <p:ph idx="1"/>
          </p:nvPr>
        </p:nvSpPr>
        <p:spPr/>
        <p:txBody>
          <a:bodyPr/>
          <a:lstStyle/>
          <a:p>
            <a:pPr algn="ctr">
              <a:buNone/>
            </a:pPr>
            <a:r>
              <a:rPr lang="en-US" dirty="0" smtClean="0"/>
              <a:t>Isaiah 10:22</a:t>
            </a:r>
          </a:p>
          <a:p>
            <a:pPr>
              <a:buNone/>
            </a:pPr>
            <a:endParaRPr lang="en-US" dirty="0" smtClean="0"/>
          </a:p>
          <a:p>
            <a:pPr>
              <a:buNone/>
            </a:pPr>
            <a:r>
              <a:rPr lang="en-US" dirty="0" smtClean="0"/>
              <a:t>For though your people Israel be as the sand of the sea, only a remnant of them will return. Destruction is decreed, overflowing with righteousness.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Righteousness?</a:t>
            </a:r>
            <a:endParaRPr lang="en-US" dirty="0"/>
          </a:p>
        </p:txBody>
      </p:sp>
      <p:sp>
        <p:nvSpPr>
          <p:cNvPr id="3" name="Content Placeholder 2"/>
          <p:cNvSpPr>
            <a:spLocks noGrp="1"/>
          </p:cNvSpPr>
          <p:nvPr>
            <p:ph idx="1"/>
          </p:nvPr>
        </p:nvSpPr>
        <p:spPr/>
        <p:txBody>
          <a:bodyPr/>
          <a:lstStyle/>
          <a:p>
            <a:pPr algn="ctr">
              <a:buNone/>
            </a:pPr>
            <a:r>
              <a:rPr lang="en-US" dirty="0" smtClean="0"/>
              <a:t>Isaiah 51:5</a:t>
            </a:r>
          </a:p>
          <a:p>
            <a:endParaRPr lang="en-US" dirty="0" smtClean="0"/>
          </a:p>
          <a:p>
            <a:pPr>
              <a:buNone/>
            </a:pPr>
            <a:r>
              <a:rPr lang="en-US" dirty="0" smtClean="0"/>
              <a:t>My righteousness draws near, my salvation has gone out, and my arms will judge the peoples; the coastlands hope for me, and for my arm they wait.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Righteousness?</a:t>
            </a:r>
            <a:endParaRPr lang="en-US" dirty="0"/>
          </a:p>
        </p:txBody>
      </p:sp>
      <p:sp>
        <p:nvSpPr>
          <p:cNvPr id="3" name="Content Placeholder 2"/>
          <p:cNvSpPr>
            <a:spLocks noGrp="1"/>
          </p:cNvSpPr>
          <p:nvPr>
            <p:ph idx="1"/>
          </p:nvPr>
        </p:nvSpPr>
        <p:spPr>
          <a:xfrm>
            <a:off x="228600" y="1200150"/>
            <a:ext cx="8686800" cy="3943350"/>
          </a:xfrm>
        </p:spPr>
        <p:txBody>
          <a:bodyPr>
            <a:normAutofit fontScale="70000" lnSpcReduction="20000"/>
          </a:bodyPr>
          <a:lstStyle/>
          <a:p>
            <a:pPr algn="ctr">
              <a:buNone/>
            </a:pPr>
            <a:r>
              <a:rPr lang="en-US" dirty="0" smtClean="0"/>
              <a:t>Isaiah 32:12-17</a:t>
            </a:r>
          </a:p>
          <a:p>
            <a:pPr>
              <a:buNone/>
            </a:pPr>
            <a:endParaRPr lang="en-US" dirty="0" smtClean="0"/>
          </a:p>
          <a:p>
            <a:pPr>
              <a:buNone/>
            </a:pPr>
            <a:r>
              <a:rPr lang="en-US" dirty="0" smtClean="0"/>
              <a:t>Beat your breasts for the pleasant fields, for the fruitful vine, for the soil of my people growing up in thorns and briers, yes, for all the joyous houses in the exultant city. For the palace is forsaken, the populous city deserted; the hill and the watchtower will become dens forever, a joy of wild donkeys, a pasture of flocks; until the Spirit is poured upon us from on high, and the wilderness becomes a fruitful field, and the fruitful field is deemed a forest. Then justice will dwell in the wilderness, and righteousness abide in the fruitful field. And the effect of righteousness will be peace, and the result of righteousness, quietness and trust forever.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Exercise of Righteousness</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dirty="0" smtClean="0"/>
              <a:t>Isaiah 1:24-27</a:t>
            </a:r>
          </a:p>
          <a:p>
            <a:endParaRPr lang="en-US" dirty="0" smtClean="0"/>
          </a:p>
          <a:p>
            <a:pPr>
              <a:buNone/>
            </a:pPr>
            <a:r>
              <a:rPr lang="en-US" dirty="0" smtClean="0"/>
              <a:t>Therefore the Lord declares, the LORD of hosts, the Mighty One of Israel: "Ah, I will get relief from my enemies and avenge myself on my foes. I will turn my hand against you and will smelt away your dross as with lye and remove all your alloy. And I will restore your judges as at the first, and your counselors as at the beginning. Afterward you shall be called the city of righteousness, the faithful city." Zion shall be redeemed by justice, and those in her who repent, by righteousness.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Exercise of Righteousness</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dirty="0" smtClean="0"/>
              <a:t>Jeremiah 23:5-6</a:t>
            </a:r>
          </a:p>
          <a:p>
            <a:endParaRPr lang="en-US" dirty="0" smtClean="0"/>
          </a:p>
          <a:p>
            <a:pPr>
              <a:buNone/>
            </a:pPr>
            <a:r>
              <a:rPr lang="en-US" dirty="0" smtClean="0"/>
              <a:t>Behold, the days are coming, declares the LORD, when I will raise up for David a righteous Branch, and he shall reign as king and deal wisely, and shall execute justice and righteousness in the land. In his days Judah will be saved, and Israel will dwell securely. And this is the name by which he will be called: 'The LORD is our righteousness.' </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Righteousness</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t>Isaiah 58:2</a:t>
            </a:r>
          </a:p>
          <a:p>
            <a:pPr>
              <a:buNone/>
            </a:pPr>
            <a:endParaRPr lang="en-US" dirty="0" smtClean="0"/>
          </a:p>
          <a:p>
            <a:pPr>
              <a:buNone/>
            </a:pPr>
            <a:r>
              <a:rPr lang="en-US" dirty="0" smtClean="0"/>
              <a:t>Yet they seek me daily and delight to know my ways, as if they were a nation that did righteousness and did not forsake the judgment of their God; they ask of me righteous judgments; they delight to draw near to God. </a:t>
            </a:r>
          </a:p>
          <a:p>
            <a:pPr>
              <a:buNone/>
            </a:pP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785</Words>
  <Application>Microsoft Office PowerPoint</Application>
  <PresentationFormat>On-screen Show (16:9)</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Righteousness of the Kingdom</vt:lpstr>
      <vt:lpstr>Matthew 5:17-20</vt:lpstr>
      <vt:lpstr>What Is Righteousness?</vt:lpstr>
      <vt:lpstr>What Is Righteousness?</vt:lpstr>
      <vt:lpstr>What Is Righteousness?</vt:lpstr>
      <vt:lpstr>What Is Righteousness?</vt:lpstr>
      <vt:lpstr>God’s Exercise of Righteousness</vt:lpstr>
      <vt:lpstr>God’s Exercise of Righteousness</vt:lpstr>
      <vt:lpstr>Our Righteousness</vt:lpstr>
      <vt:lpstr>Lennon, “Imagine”</vt:lpstr>
      <vt:lpstr>Our Righteousness</vt:lpstr>
      <vt:lpstr>The Surpassing Righteousness</vt:lpstr>
      <vt:lpstr>The Righteousness of the Kingdom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Righteousness of the Kingdom</dc:title>
  <dc:creator>Jeff</dc:creator>
  <cp:lastModifiedBy>BCOC</cp:lastModifiedBy>
  <cp:revision>24</cp:revision>
  <dcterms:created xsi:type="dcterms:W3CDTF">2017-06-12T01:56:42Z</dcterms:created>
  <dcterms:modified xsi:type="dcterms:W3CDTF">2019-04-05T23:56:50Z</dcterms:modified>
</cp:coreProperties>
</file>