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3"/>
    <p:restoredTop sz="94626"/>
  </p:normalViewPr>
  <p:slideViewPr>
    <p:cSldViewPr snapToGrid="0" snapToObjects="1">
      <p:cViewPr varScale="1">
        <p:scale>
          <a:sx n="91" d="100"/>
          <a:sy n="91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001.1 - Holy, Holy, Holy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676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End of Verse 1</a:t>
            </a:r>
          </a:p>
        </p:txBody>
      </p:sp>
    </p:spTree>
    <p:extLst>
      <p:ext uri="{BB962C8B-B14F-4D97-AF65-F5344CB8AC3E}">
        <p14:creationId xmlns:p14="http://schemas.microsoft.com/office/powerpoint/2010/main" val="228128290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Holiness of God and Horror of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Holiness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Isaiah 6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6:1 Throne described in detail but not the One on it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6:3 Holy, holy, holy- Rev 4:8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6:4 Temple filling- I Kin 8:11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6:5 Unclean- leper</a:t>
            </a:r>
          </a:p>
        </p:txBody>
      </p:sp>
    </p:spTree>
    <p:extLst>
      <p:ext uri="{BB962C8B-B14F-4D97-AF65-F5344CB8AC3E}">
        <p14:creationId xmlns:p14="http://schemas.microsoft.com/office/powerpoint/2010/main" val="124263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Horror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Sin will take farther than are willing to go- II Sam 11-12; John 12:4-6; Matt 26:14-16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Sin keeps longer than want to stay- </a:t>
            </a:r>
            <a:r>
              <a:rPr lang="en-US" sz="4000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Prov</a:t>
            </a:r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5:22; Jud 16</a:t>
            </a:r>
          </a:p>
          <a:p>
            <a:r>
              <a:rPr lang="en-US" sz="4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Sin costs more willing to pay</a:t>
            </a:r>
          </a:p>
        </p:txBody>
      </p:sp>
    </p:spTree>
    <p:extLst>
      <p:ext uri="{BB962C8B-B14F-4D97-AF65-F5344CB8AC3E}">
        <p14:creationId xmlns:p14="http://schemas.microsoft.com/office/powerpoint/2010/main" val="37308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</TotalTime>
  <Words>94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MT Condensed Extra Bold</vt:lpstr>
      <vt:lpstr>Calibri Light</vt:lpstr>
      <vt:lpstr>Rockwell</vt:lpstr>
      <vt:lpstr>Wingdings</vt:lpstr>
      <vt:lpstr>Atlas</vt:lpstr>
      <vt:lpstr>001.1 - Holy, Holy, Holy - 1.2</vt:lpstr>
      <vt:lpstr>Holiness of God and Horror of Sin</vt:lpstr>
      <vt:lpstr>The Holiness of God</vt:lpstr>
      <vt:lpstr>The Horror of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Holiness of God and Horror of Sin</dc:title>
  <dc:creator>Nathan Peeler</dc:creator>
  <cp:lastModifiedBy>Bartlett CofC</cp:lastModifiedBy>
  <cp:revision>2</cp:revision>
  <dcterms:created xsi:type="dcterms:W3CDTF">2019-10-18T12:20:08Z</dcterms:created>
  <dcterms:modified xsi:type="dcterms:W3CDTF">2019-10-18T23:59:18Z</dcterms:modified>
</cp:coreProperties>
</file>