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26"/>
  </p:normalViewPr>
  <p:slideViewPr>
    <p:cSldViewPr snapToGrid="0" snapToObjects="1">
      <p:cViewPr varScale="1">
        <p:scale>
          <a:sx n="98" d="100"/>
          <a:sy n="98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1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3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6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8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6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1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1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10/18/2019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1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001.1 - Holy, Holy, Holy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676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End of Verse 1</a:t>
            </a:r>
          </a:p>
        </p:txBody>
      </p:sp>
    </p:spTree>
    <p:extLst>
      <p:ext uri="{BB962C8B-B14F-4D97-AF65-F5344CB8AC3E}">
        <p14:creationId xmlns:p14="http://schemas.microsoft.com/office/powerpoint/2010/main" val="147843949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768" y="1432223"/>
            <a:ext cx="7830589" cy="3035808"/>
          </a:xfrm>
        </p:spPr>
        <p:txBody>
          <a:bodyPr/>
          <a:lstStyle/>
          <a:p>
            <a:r>
              <a:rPr lang="en-US" sz="7200" dirty="0"/>
              <a:t>Resurrection of </a:t>
            </a:r>
            <a:r>
              <a:rPr lang="en-US" sz="7200" dirty="0" err="1"/>
              <a:t>JEsus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94468"/>
            <a:ext cx="9144000" cy="945396"/>
          </a:xfrm>
        </p:spPr>
        <p:txBody>
          <a:bodyPr/>
          <a:lstStyle/>
          <a:p>
            <a:pPr algn="ctr"/>
            <a:r>
              <a:rPr lang="en-US" b="1" dirty="0"/>
              <a:t>Resurrection appearances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72341"/>
            <a:ext cx="9144000" cy="4699861"/>
          </a:xfrm>
        </p:spPr>
        <p:txBody>
          <a:bodyPr>
            <a:normAutofit/>
          </a:bodyPr>
          <a:lstStyle/>
          <a:p>
            <a:r>
              <a:rPr lang="en-US" sz="3200" b="1" dirty="0"/>
              <a:t>John 20:1-2 Mary Magdalene</a:t>
            </a:r>
          </a:p>
          <a:p>
            <a:r>
              <a:rPr lang="en-US" sz="3200" b="1" dirty="0"/>
              <a:t>Matthew 28:1-10;  Mark 16:1-8; Luke 24:1-11 The Women</a:t>
            </a:r>
          </a:p>
          <a:p>
            <a:r>
              <a:rPr lang="en-US" sz="3200" b="1" dirty="0"/>
              <a:t>John 20:3-10; Luke 24:12 Peter and John</a:t>
            </a:r>
          </a:p>
          <a:p>
            <a:r>
              <a:rPr lang="en-US" sz="3200" b="1" dirty="0"/>
              <a:t>John 20:11-18 Mary Magdalene</a:t>
            </a:r>
          </a:p>
          <a:p>
            <a:r>
              <a:rPr lang="en-US" sz="3200" b="1" dirty="0"/>
              <a:t>Luke 24:13-35 Two on the way to Emmaus</a:t>
            </a:r>
          </a:p>
          <a:p>
            <a:r>
              <a:rPr lang="en-US" sz="3200" b="1" dirty="0"/>
              <a:t>Luke 24:36-49; John 20:19-23 The apostles</a:t>
            </a:r>
          </a:p>
        </p:txBody>
      </p:sp>
    </p:spTree>
    <p:extLst>
      <p:ext uri="{BB962C8B-B14F-4D97-AF65-F5344CB8AC3E}">
        <p14:creationId xmlns:p14="http://schemas.microsoft.com/office/powerpoint/2010/main" val="2187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8517"/>
            <a:ext cx="9144000" cy="1009631"/>
          </a:xfrm>
        </p:spPr>
        <p:txBody>
          <a:bodyPr/>
          <a:lstStyle/>
          <a:p>
            <a:pPr algn="ctr"/>
            <a:r>
              <a:rPr lang="en-US" b="1" dirty="0"/>
              <a:t>Resurrection Appearances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94265"/>
            <a:ext cx="9144000" cy="4677937"/>
          </a:xfrm>
        </p:spPr>
        <p:txBody>
          <a:bodyPr>
            <a:normAutofit/>
          </a:bodyPr>
          <a:lstStyle/>
          <a:p>
            <a:r>
              <a:rPr lang="en-US" sz="3600" b="1" dirty="0"/>
              <a:t>John 20:24-29 Thomas</a:t>
            </a:r>
          </a:p>
          <a:p>
            <a:r>
              <a:rPr lang="en-US" sz="3600" b="1" dirty="0"/>
              <a:t>John 21:1-23 Seven Disciples</a:t>
            </a:r>
          </a:p>
          <a:p>
            <a:r>
              <a:rPr lang="en-US" sz="3600" b="1" dirty="0"/>
              <a:t>Acts 9:1-9; 22:6-11 Paul</a:t>
            </a:r>
          </a:p>
          <a:p>
            <a:r>
              <a:rPr lang="en-US" sz="3600" b="1" dirty="0"/>
              <a:t>I Corinthians 15:1-8 Several appearances</a:t>
            </a:r>
          </a:p>
        </p:txBody>
      </p:sp>
    </p:spTree>
    <p:extLst>
      <p:ext uri="{BB962C8B-B14F-4D97-AF65-F5344CB8AC3E}">
        <p14:creationId xmlns:p14="http://schemas.microsoft.com/office/powerpoint/2010/main" val="83153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84632"/>
            <a:ext cx="9144000" cy="1609344"/>
          </a:xfrm>
        </p:spPr>
        <p:txBody>
          <a:bodyPr/>
          <a:lstStyle/>
          <a:p>
            <a:pPr algn="ctr"/>
            <a:r>
              <a:rPr lang="en-US" b="1" dirty="0"/>
              <a:t>Why is it reasonable to Believe?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21408"/>
            <a:ext cx="9144000" cy="4050792"/>
          </a:xfrm>
        </p:spPr>
        <p:txBody>
          <a:bodyPr>
            <a:normAutofit/>
          </a:bodyPr>
          <a:lstStyle/>
          <a:p>
            <a:r>
              <a:rPr lang="en-US" sz="3600" b="1" dirty="0"/>
              <a:t>1. The Apostles were reluctant to believe but their lives were changed and they died for their faith</a:t>
            </a:r>
          </a:p>
          <a:p>
            <a:r>
              <a:rPr lang="en-US" sz="3600" b="1" dirty="0"/>
              <a:t>2. Skeptics were converted</a:t>
            </a:r>
          </a:p>
          <a:p>
            <a:r>
              <a:rPr lang="en-US" sz="3600" b="1" dirty="0"/>
              <a:t>3. The Jewish faith of the first disciples was turned upside down</a:t>
            </a:r>
          </a:p>
        </p:txBody>
      </p:sp>
    </p:spTree>
    <p:extLst>
      <p:ext uri="{BB962C8B-B14F-4D97-AF65-F5344CB8AC3E}">
        <p14:creationId xmlns:p14="http://schemas.microsoft.com/office/powerpoint/2010/main" val="211953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187</TotalTime>
  <Words>122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001.1 - Holy, Holy, Holy - 1.2</vt:lpstr>
      <vt:lpstr>Resurrection of JEsus</vt:lpstr>
      <vt:lpstr>Resurrection appearances</vt:lpstr>
      <vt:lpstr>Resurrection Appearances</vt:lpstr>
      <vt:lpstr>Why is it reasonable to Believe?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of JEsus</dc:title>
  <dc:creator>Nathan Peeler</dc:creator>
  <cp:lastModifiedBy>Bartlett CofC</cp:lastModifiedBy>
  <cp:revision>5</cp:revision>
  <dcterms:created xsi:type="dcterms:W3CDTF">2018-06-01T19:08:51Z</dcterms:created>
  <dcterms:modified xsi:type="dcterms:W3CDTF">2019-10-19T00:02:36Z</dcterms:modified>
</cp:coreProperties>
</file>