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"/>
  </p:notesMasterIdLst>
  <p:sldIdLst>
    <p:sldId id="266" r:id="rId2"/>
    <p:sldId id="267" r:id="rId3"/>
    <p:sldId id="259" r:id="rId4"/>
    <p:sldId id="421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1919"/>
    <a:srgbClr val="FFFF00"/>
    <a:srgbClr val="FFFB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55"/>
    <p:restoredTop sz="93836"/>
  </p:normalViewPr>
  <p:slideViewPr>
    <p:cSldViewPr snapToGrid="0" snapToObjects="1">
      <p:cViewPr varScale="1">
        <p:scale>
          <a:sx n="64" d="100"/>
          <a:sy n="64" d="100"/>
        </p:scale>
        <p:origin x="72" y="798"/>
      </p:cViewPr>
      <p:guideLst/>
    </p:cSldViewPr>
  </p:slideViewPr>
  <p:outlineViewPr>
    <p:cViewPr>
      <p:scale>
        <a:sx n="33" d="100"/>
        <a:sy n="33" d="100"/>
      </p:scale>
      <p:origin x="0" y="-6504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FE707D-109B-4840-BBAF-9A340E2E4B7B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9D951A-17C2-CF44-8467-0281338CF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296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D951A-17C2-CF44-8467-0281338CFAF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302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9CE2F-D955-814D-AFBB-FE8F42EBC4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910E3A-2C6F-8543-8647-1D79CC8777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385E8E-CF76-504E-BEA9-8B63D72D8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42EE2-CDD6-3044-8314-4BB71A541827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E8440-71ED-374A-8A9F-D5F0A6310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CBD279-3504-AD4D-A1E5-DDA061E3C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D298B-5BCE-104A-9D89-211341AF7A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932650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C301F-188F-5A4D-940B-7C7592E0D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1F772A-8BD8-6D4B-B653-FB1D1960E5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13EE24-4724-C542-AECE-C289A863A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42EE2-CDD6-3044-8314-4BB71A541827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DE7A85-615B-C543-9AA3-32C712200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5D7B57-1D34-E14E-A79F-0AEFCF3A2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D298B-5BCE-104A-9D89-211341AF7A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632679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8978AC-4577-354B-B725-C9851233DA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0DA1F1-3D9E-CF48-A893-5C4A5E300F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7C6524-C3A4-EB42-87F1-DC6ACAC85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42EE2-CDD6-3044-8314-4BB71A541827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43C517-C554-0446-872F-FC35505BE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C7B72E-A2A8-A54D-BADF-B7B27406E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D298B-5BCE-104A-9D89-211341AF7A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78024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1480A-F732-3046-8F85-163A041F6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826F72-43A8-CA42-ACA8-1F5D6A3141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9D1A54-7B00-8A4F-872D-673AB3612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42EE2-CDD6-3044-8314-4BB71A541827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D3D05B-BBC8-3241-9A5A-186AF24EC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80E3DD-C531-D24E-92F0-E7832C08E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D298B-5BCE-104A-9D89-211341AF7A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234291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82381-DA00-D846-87A2-D967B2BB1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0F1FEF-515C-BC4F-A4CE-7CFC301350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5825A9-A034-0E4F-B1A5-738BEFE85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42EE2-CDD6-3044-8314-4BB71A541827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61BE58-0AFE-DE4D-AB01-1881394F0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9410C4-3F40-2E49-8B9F-87F59B54E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D298B-5BCE-104A-9D89-211341AF7A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883141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5174B-BE52-484F-A284-B7B496152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A1316E-F750-6A45-91C0-B554C9BDD5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80B05D-860C-414D-AE6C-13AA82B10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06C5AC-C1BF-BA4D-AAEE-4C0DC4E93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42EE2-CDD6-3044-8314-4BB71A541827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0BC59C-FC36-D641-990D-996074589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1B9BEF-7DD2-5943-821C-91C02D32E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D298B-5BCE-104A-9D89-211341AF7A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999186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7B2D5-91BC-B046-92AF-040EE6208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FF2C3E-D5C5-C747-9BB7-4C4B8DA8C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F06DFC-E406-E843-9384-9D555D68DC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E28B32-1ED0-2745-87BB-93DB8E9749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2208FD-A130-9643-8825-38CDC6B6DE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15EB76-2562-2E44-84FE-5A95C0F45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42EE2-CDD6-3044-8314-4BB71A541827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01DD21-0EDA-AF46-A727-F71FA21FF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D344B5-A637-9F49-A80C-5F8E7A1F1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D298B-5BCE-104A-9D89-211341AF7A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984778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5D958-32A4-1B49-8142-EA755AD23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67FFF7-1A53-D842-BFE9-45B55342B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42EE2-CDD6-3044-8314-4BB71A541827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252F3B-0727-C14E-98B0-5FA89E8DC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8F68FC-7863-CF48-BBAE-35395D234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D298B-5BCE-104A-9D89-211341AF7A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39080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8E1902-D4FA-8F46-AE72-47A417CD8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42EE2-CDD6-3044-8314-4BB71A541827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AF8491-234C-5246-950B-6673E5D03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07563D-07CD-4F49-B1E2-25D5F7F2F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D298B-5BCE-104A-9D89-211341AF7A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398604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72E14-C9D7-E140-A5CF-E3AF67023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380A1-4E41-BF46-A48C-FBECD8D856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B39B4E-49FE-7C45-BE9F-CA60C8EBA1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431CA9-2E03-F04F-A26D-537D3E3EE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42EE2-CDD6-3044-8314-4BB71A541827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90A828-45A6-6A40-A9C8-CFCE9CA5F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2DA8D0-0396-814C-902C-4E9C2F673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D298B-5BCE-104A-9D89-211341AF7A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605839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28EB8-B3F0-D748-BC53-B68B8B5AB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D31440-30F9-C044-83D5-EB7F0B5EC2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179A7D-855B-5C44-A049-AE9C7905E8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047F27-C4E0-8040-995A-084865B1D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42EE2-CDD6-3044-8314-4BB71A541827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01977A-51E7-5E41-BCD8-6B6128E1E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F984D0-0FDB-9F43-A8CF-6DC07B47D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D298B-5BCE-104A-9D89-211341AF7A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86024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9FB273-DA76-B34E-9F5E-245E0A8B3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DEAC85-4DF3-0848-AB15-B95875DDF0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F3B33E-CB1C-C04C-94EF-EF4D62E61E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B42EE2-CDD6-3044-8314-4BB71A541827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A5C1AF-FF2B-1D40-8A4F-5264D16A21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90C2DB-2201-0F44-B512-1D02ECBDF3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ED298B-5BCE-104A-9D89-211341AF7A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832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C35ED-95C1-6247-A188-6B40B4D4B3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br>
              <a:rPr lang="en-US" sz="2000" dirty="0">
                <a:solidFill>
                  <a:schemeClr val="bg1"/>
                </a:solidFill>
                <a:latin typeface="Rockwell" panose="02060603020205020403" pitchFamily="18" charset="77"/>
                <a:cs typeface="Oriya MN" pitchFamily="2" charset="0"/>
              </a:rPr>
            </a:br>
            <a:br>
              <a:rPr lang="en-US" sz="2000" dirty="0">
                <a:solidFill>
                  <a:schemeClr val="bg1"/>
                </a:solidFill>
                <a:latin typeface="Rockwell" panose="02060603020205020403" pitchFamily="18" charset="77"/>
                <a:cs typeface="Oriya MN" pitchFamily="2" charset="0"/>
              </a:rPr>
            </a:br>
            <a:br>
              <a:rPr lang="en-US" sz="2000" dirty="0">
                <a:solidFill>
                  <a:schemeClr val="bg1"/>
                </a:solidFill>
                <a:latin typeface="Rockwell" panose="02060603020205020403" pitchFamily="18" charset="77"/>
                <a:cs typeface="Oriya MN" pitchFamily="2" charset="0"/>
              </a:rPr>
            </a:br>
            <a:br>
              <a:rPr lang="en-US" sz="2000" dirty="0">
                <a:solidFill>
                  <a:schemeClr val="bg1"/>
                </a:solidFill>
                <a:latin typeface="Rockwell" panose="02060603020205020403" pitchFamily="18" charset="77"/>
                <a:cs typeface="Oriya MN" pitchFamily="2" charset="0"/>
              </a:rPr>
            </a:br>
            <a:br>
              <a:rPr lang="en-US" sz="2000" dirty="0">
                <a:solidFill>
                  <a:schemeClr val="bg1"/>
                </a:solidFill>
                <a:latin typeface="Rockwell" panose="02060603020205020403" pitchFamily="18" charset="77"/>
                <a:cs typeface="Oriya MN" pitchFamily="2" charset="0"/>
              </a:rPr>
            </a:br>
            <a:br>
              <a:rPr lang="en-US" sz="2000" dirty="0">
                <a:solidFill>
                  <a:schemeClr val="bg1"/>
                </a:solidFill>
                <a:latin typeface="Rockwell" panose="02060603020205020403" pitchFamily="18" charset="77"/>
                <a:cs typeface="Oriya MN" pitchFamily="2" charset="0"/>
              </a:rPr>
            </a:br>
            <a:br>
              <a:rPr lang="en-US" sz="2000" dirty="0">
                <a:solidFill>
                  <a:schemeClr val="bg1"/>
                </a:solidFill>
                <a:latin typeface="Rockwell" panose="02060603020205020403" pitchFamily="18" charset="77"/>
                <a:cs typeface="Oriya MN" pitchFamily="2" charset="0"/>
              </a:rPr>
            </a:br>
            <a:br>
              <a:rPr lang="en-US" sz="2000" dirty="0">
                <a:solidFill>
                  <a:schemeClr val="bg1"/>
                </a:solidFill>
                <a:latin typeface="Rockwell" panose="02060603020205020403" pitchFamily="18" charset="77"/>
                <a:cs typeface="Oriya MN" pitchFamily="2" charset="0"/>
              </a:rPr>
            </a:br>
            <a:br>
              <a:rPr lang="en-US" sz="2000" dirty="0">
                <a:solidFill>
                  <a:schemeClr val="bg1"/>
                </a:solidFill>
                <a:latin typeface="Rockwell" panose="02060603020205020403" pitchFamily="18" charset="77"/>
                <a:cs typeface="Oriya MN" pitchFamily="2" charset="0"/>
              </a:rPr>
            </a:br>
            <a:br>
              <a:rPr lang="en-US" dirty="0">
                <a:latin typeface="Rockwell" panose="02060603020205020403" pitchFamily="18" charset="77"/>
                <a:cs typeface="Oriya MN" pitchFamily="2" charset="0"/>
              </a:rPr>
            </a:br>
            <a:br>
              <a:rPr lang="en-US" dirty="0">
                <a:latin typeface="Rockwell" panose="02060603020205020403" pitchFamily="18" charset="77"/>
                <a:cs typeface="Oriya MN" pitchFamily="2" charset="0"/>
              </a:rPr>
            </a:br>
            <a:br>
              <a:rPr lang="en-US" dirty="0">
                <a:latin typeface="Rockwell" panose="02060603020205020403" pitchFamily="18" charset="77"/>
                <a:cs typeface="Oriya MN" pitchFamily="2" charset="0"/>
              </a:rPr>
            </a:br>
            <a:br>
              <a:rPr lang="en-US" dirty="0">
                <a:latin typeface="Rockwell" panose="02060603020205020403" pitchFamily="18" charset="77"/>
                <a:cs typeface="Oriya MN" pitchFamily="2" charset="0"/>
              </a:rPr>
            </a:br>
            <a:br>
              <a:rPr lang="en-US" dirty="0">
                <a:latin typeface="Stencil" pitchFamily="82" charset="77"/>
                <a:cs typeface="Phosphate Inline" panose="02000506050000020004" pitchFamily="2" charset="77"/>
              </a:rPr>
            </a:br>
            <a:endParaRPr lang="en-US" dirty="0">
              <a:latin typeface="Stencil" pitchFamily="82" charset="77"/>
              <a:cs typeface="Phosphate Inline" panose="02000506050000020004" pitchFamily="2" charset="77"/>
            </a:endParaRP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35FBC364-7ECE-B848-BD32-DABBAB8A810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125"/>
            </a:avLst>
          </a:prstGeom>
          <a:solidFill>
            <a:schemeClr val="bg1">
              <a:lumMod val="65000"/>
            </a:schemeClr>
          </a:solidFill>
          <a:scene3d>
            <a:camera prst="orthographicFront"/>
            <a:lightRig rig="threePt" dir="t"/>
          </a:scene3d>
          <a:sp3d>
            <a:bevelT w="1143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4812E9-7C58-BE40-A229-3A3933D14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4332" y="381000"/>
            <a:ext cx="8102600" cy="6096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A2ECF6-9EC1-0345-B799-23C97B694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2375" y="504825"/>
            <a:ext cx="8064500" cy="5930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53F875-BFBE-014F-938F-E504037CBD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7729" y="422275"/>
            <a:ext cx="8115300" cy="5969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5FB1CA4-373E-D247-A672-2F29E58BC0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5733" y="419100"/>
            <a:ext cx="8089900" cy="6057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F20918-1D00-1340-9C58-CBFFE53978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8932" y="424948"/>
            <a:ext cx="8128000" cy="6070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A4FB11-D738-7841-80B8-FA5BE3D843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5074" y="428374"/>
            <a:ext cx="8077200" cy="6057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0C909A9-79DD-5743-9D40-206702C4DC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1608" y="412248"/>
            <a:ext cx="8115300" cy="60833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6463ABD-450F-064F-AA2D-39DA1F4B1B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38227" y="416728"/>
            <a:ext cx="8128000" cy="60579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FEEFC52-0BA8-EC44-AA39-B658271CB8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99732" y="454828"/>
            <a:ext cx="8089900" cy="6019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80BFA41-0E62-0C48-9CA9-D73707809E1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81656" y="428374"/>
            <a:ext cx="8128000" cy="6108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6F9C802-C1E3-0044-8B83-B14E1391192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06938" y="435377"/>
            <a:ext cx="8115300" cy="60833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2BB781A-FB63-3747-BDEB-ECCA705E4E4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02237" y="475748"/>
            <a:ext cx="8089900" cy="60198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01FB683-8D86-6241-8D4E-3FC42B54328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53546" y="420205"/>
            <a:ext cx="8102600" cy="60706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56B11A0-4F15-4F44-B85C-642B0961B75D}"/>
              </a:ext>
            </a:extLst>
          </p:cNvPr>
          <p:cNvSpPr/>
          <p:nvPr/>
        </p:nvSpPr>
        <p:spPr>
          <a:xfrm rot="16200000">
            <a:off x="-2346446" y="2424337"/>
            <a:ext cx="698878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Rockwell" panose="02060603020205020403" pitchFamily="18" charset="77"/>
                <a:cs typeface="Oriya MN" pitchFamily="2" charset="0"/>
              </a:rPr>
              <a:t>Winter solstice</a:t>
            </a:r>
            <a:br>
              <a:rPr lang="en-US" sz="5400" dirty="0">
                <a:solidFill>
                  <a:schemeClr val="bg1"/>
                </a:solidFill>
                <a:latin typeface="Rockwell" panose="02060603020205020403" pitchFamily="18" charset="77"/>
                <a:cs typeface="Oriya MN" pitchFamily="2" charset="0"/>
              </a:rPr>
            </a:b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3381325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C35ED-95C1-6247-A188-6B40B4D4B3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br>
              <a:rPr lang="en-US" sz="2000" dirty="0">
                <a:solidFill>
                  <a:schemeClr val="bg1"/>
                </a:solidFill>
                <a:latin typeface="Rockwell" panose="02060603020205020403" pitchFamily="18" charset="77"/>
                <a:cs typeface="Oriya MN" pitchFamily="2" charset="0"/>
              </a:rPr>
            </a:br>
            <a:br>
              <a:rPr lang="en-US" sz="2000" dirty="0">
                <a:solidFill>
                  <a:schemeClr val="bg1"/>
                </a:solidFill>
                <a:latin typeface="Rockwell" panose="02060603020205020403" pitchFamily="18" charset="77"/>
                <a:cs typeface="Oriya MN" pitchFamily="2" charset="0"/>
              </a:rPr>
            </a:br>
            <a:br>
              <a:rPr lang="en-US" sz="2000" dirty="0">
                <a:solidFill>
                  <a:schemeClr val="bg1"/>
                </a:solidFill>
                <a:latin typeface="Rockwell" panose="02060603020205020403" pitchFamily="18" charset="77"/>
                <a:cs typeface="Oriya MN" pitchFamily="2" charset="0"/>
              </a:rPr>
            </a:br>
            <a:br>
              <a:rPr lang="en-US" sz="2000" dirty="0">
                <a:solidFill>
                  <a:schemeClr val="bg1"/>
                </a:solidFill>
                <a:latin typeface="Rockwell" panose="02060603020205020403" pitchFamily="18" charset="77"/>
                <a:cs typeface="Oriya MN" pitchFamily="2" charset="0"/>
              </a:rPr>
            </a:br>
            <a:br>
              <a:rPr lang="en-US" sz="2000" dirty="0">
                <a:solidFill>
                  <a:schemeClr val="bg1"/>
                </a:solidFill>
                <a:latin typeface="Rockwell" panose="02060603020205020403" pitchFamily="18" charset="77"/>
                <a:cs typeface="Oriya MN" pitchFamily="2" charset="0"/>
              </a:rPr>
            </a:br>
            <a:br>
              <a:rPr lang="en-US" sz="2000" dirty="0">
                <a:solidFill>
                  <a:schemeClr val="bg1"/>
                </a:solidFill>
                <a:latin typeface="Rockwell" panose="02060603020205020403" pitchFamily="18" charset="77"/>
                <a:cs typeface="Oriya MN" pitchFamily="2" charset="0"/>
              </a:rPr>
            </a:br>
            <a:br>
              <a:rPr lang="en-US" sz="2000" dirty="0">
                <a:solidFill>
                  <a:schemeClr val="bg1"/>
                </a:solidFill>
                <a:latin typeface="Rockwell" panose="02060603020205020403" pitchFamily="18" charset="77"/>
                <a:cs typeface="Oriya MN" pitchFamily="2" charset="0"/>
              </a:rPr>
            </a:br>
            <a:br>
              <a:rPr lang="en-US" sz="2000" dirty="0">
                <a:solidFill>
                  <a:schemeClr val="bg1"/>
                </a:solidFill>
                <a:latin typeface="Rockwell" panose="02060603020205020403" pitchFamily="18" charset="77"/>
                <a:cs typeface="Oriya MN" pitchFamily="2" charset="0"/>
              </a:rPr>
            </a:br>
            <a:br>
              <a:rPr lang="en-US" sz="2000" dirty="0">
                <a:solidFill>
                  <a:schemeClr val="bg1"/>
                </a:solidFill>
                <a:latin typeface="Rockwell" panose="02060603020205020403" pitchFamily="18" charset="77"/>
                <a:cs typeface="Oriya MN" pitchFamily="2" charset="0"/>
              </a:rPr>
            </a:br>
            <a:br>
              <a:rPr lang="en-US" dirty="0">
                <a:latin typeface="Rockwell" panose="02060603020205020403" pitchFamily="18" charset="77"/>
                <a:cs typeface="Oriya MN" pitchFamily="2" charset="0"/>
              </a:rPr>
            </a:br>
            <a:br>
              <a:rPr lang="en-US" dirty="0">
                <a:latin typeface="Rockwell" panose="02060603020205020403" pitchFamily="18" charset="77"/>
                <a:cs typeface="Oriya MN" pitchFamily="2" charset="0"/>
              </a:rPr>
            </a:br>
            <a:br>
              <a:rPr lang="en-US" dirty="0">
                <a:latin typeface="Rockwell" panose="02060603020205020403" pitchFamily="18" charset="77"/>
                <a:cs typeface="Oriya MN" pitchFamily="2" charset="0"/>
              </a:rPr>
            </a:br>
            <a:br>
              <a:rPr lang="en-US" dirty="0">
                <a:latin typeface="Rockwell" panose="02060603020205020403" pitchFamily="18" charset="77"/>
                <a:cs typeface="Oriya MN" pitchFamily="2" charset="0"/>
              </a:rPr>
            </a:br>
            <a:br>
              <a:rPr lang="en-US" dirty="0">
                <a:latin typeface="Stencil" pitchFamily="82" charset="77"/>
                <a:cs typeface="Phosphate Inline" panose="02000506050000020004" pitchFamily="2" charset="77"/>
              </a:rPr>
            </a:br>
            <a:endParaRPr lang="en-US" dirty="0">
              <a:latin typeface="Stencil" pitchFamily="82" charset="77"/>
              <a:cs typeface="Phosphate Inline" panose="02000506050000020004" pitchFamily="2" charset="77"/>
            </a:endParaRP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35FBC364-7ECE-B848-BD32-DABBAB8A810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125"/>
            </a:avLst>
          </a:prstGeom>
          <a:solidFill>
            <a:schemeClr val="bg1">
              <a:lumMod val="65000"/>
            </a:schemeClr>
          </a:solidFill>
          <a:scene3d>
            <a:camera prst="orthographicFront"/>
            <a:lightRig rig="threePt" dir="t"/>
          </a:scene3d>
          <a:sp3d>
            <a:bevelT w="1143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E3EA3F-6DC5-8447-BFEC-D116122F0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700" y="387350"/>
            <a:ext cx="8102600" cy="6083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4CAD06-084E-A64C-B2FF-BBC91CD5C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4700" y="387350"/>
            <a:ext cx="8089900" cy="6045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BDEBED-A719-5345-8EC1-B4249CBFB3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0" y="425450"/>
            <a:ext cx="8140700" cy="6108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3082B9-0B4C-CC45-9F3A-DE1552BFA4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6450" y="425865"/>
            <a:ext cx="8102600" cy="6045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E2F4E00-0F32-544E-ADA0-82F091FE02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7550" y="362780"/>
            <a:ext cx="8191500" cy="60833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17A66C5-4F81-814E-8FF0-25C20210CF51}"/>
              </a:ext>
            </a:extLst>
          </p:cNvPr>
          <p:cNvSpPr/>
          <p:nvPr/>
        </p:nvSpPr>
        <p:spPr>
          <a:xfrm rot="16200000">
            <a:off x="-2749785" y="2948286"/>
            <a:ext cx="69887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Rockwell" panose="02060603020205020403" pitchFamily="18" charset="77"/>
                <a:cs typeface="Oriya MN" pitchFamily="2" charset="0"/>
              </a:rPr>
              <a:t>3 days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42412522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C35ED-95C1-6247-A188-6B40B4D4B3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br>
              <a:rPr lang="en-US" sz="2000" dirty="0">
                <a:solidFill>
                  <a:schemeClr val="bg1"/>
                </a:solidFill>
                <a:latin typeface="Rockwell" panose="02060603020205020403" pitchFamily="18" charset="77"/>
                <a:cs typeface="Oriya MN" pitchFamily="2" charset="0"/>
              </a:rPr>
            </a:br>
            <a:br>
              <a:rPr lang="en-US" sz="2000" dirty="0">
                <a:solidFill>
                  <a:schemeClr val="bg1"/>
                </a:solidFill>
                <a:latin typeface="Rockwell" panose="02060603020205020403" pitchFamily="18" charset="77"/>
                <a:cs typeface="Oriya MN" pitchFamily="2" charset="0"/>
              </a:rPr>
            </a:br>
            <a:br>
              <a:rPr lang="en-US" sz="2000" dirty="0">
                <a:solidFill>
                  <a:schemeClr val="bg1"/>
                </a:solidFill>
                <a:latin typeface="Rockwell" panose="02060603020205020403" pitchFamily="18" charset="77"/>
                <a:cs typeface="Oriya MN" pitchFamily="2" charset="0"/>
              </a:rPr>
            </a:br>
            <a:br>
              <a:rPr lang="en-US" sz="2000" dirty="0">
                <a:solidFill>
                  <a:schemeClr val="bg1"/>
                </a:solidFill>
                <a:latin typeface="Rockwell" panose="02060603020205020403" pitchFamily="18" charset="77"/>
                <a:cs typeface="Oriya MN" pitchFamily="2" charset="0"/>
              </a:rPr>
            </a:br>
            <a:br>
              <a:rPr lang="en-US" sz="2000" dirty="0">
                <a:solidFill>
                  <a:schemeClr val="bg1"/>
                </a:solidFill>
                <a:latin typeface="Rockwell" panose="02060603020205020403" pitchFamily="18" charset="77"/>
                <a:cs typeface="Oriya MN" pitchFamily="2" charset="0"/>
              </a:rPr>
            </a:br>
            <a:br>
              <a:rPr lang="en-US" sz="2000" dirty="0">
                <a:solidFill>
                  <a:schemeClr val="bg1"/>
                </a:solidFill>
                <a:latin typeface="Rockwell" panose="02060603020205020403" pitchFamily="18" charset="77"/>
                <a:cs typeface="Oriya MN" pitchFamily="2" charset="0"/>
              </a:rPr>
            </a:br>
            <a:br>
              <a:rPr lang="en-US" sz="2000" dirty="0">
                <a:solidFill>
                  <a:schemeClr val="bg1"/>
                </a:solidFill>
                <a:latin typeface="Rockwell" panose="02060603020205020403" pitchFamily="18" charset="77"/>
                <a:cs typeface="Oriya MN" pitchFamily="2" charset="0"/>
              </a:rPr>
            </a:br>
            <a:br>
              <a:rPr lang="en-US" sz="2000" dirty="0">
                <a:solidFill>
                  <a:schemeClr val="bg1"/>
                </a:solidFill>
                <a:latin typeface="Rockwell" panose="02060603020205020403" pitchFamily="18" charset="77"/>
                <a:cs typeface="Oriya MN" pitchFamily="2" charset="0"/>
              </a:rPr>
            </a:br>
            <a:br>
              <a:rPr lang="en-US" sz="2000" dirty="0">
                <a:solidFill>
                  <a:schemeClr val="bg1"/>
                </a:solidFill>
                <a:latin typeface="Rockwell" panose="02060603020205020403" pitchFamily="18" charset="77"/>
                <a:cs typeface="Oriya MN" pitchFamily="2" charset="0"/>
              </a:rPr>
            </a:br>
            <a:br>
              <a:rPr lang="en-US" dirty="0">
                <a:latin typeface="Rockwell" panose="02060603020205020403" pitchFamily="18" charset="77"/>
                <a:cs typeface="Oriya MN" pitchFamily="2" charset="0"/>
              </a:rPr>
            </a:br>
            <a:br>
              <a:rPr lang="en-US" dirty="0">
                <a:latin typeface="Rockwell" panose="02060603020205020403" pitchFamily="18" charset="77"/>
                <a:cs typeface="Oriya MN" pitchFamily="2" charset="0"/>
              </a:rPr>
            </a:br>
            <a:br>
              <a:rPr lang="en-US" dirty="0">
                <a:latin typeface="Rockwell" panose="02060603020205020403" pitchFamily="18" charset="77"/>
                <a:cs typeface="Oriya MN" pitchFamily="2" charset="0"/>
              </a:rPr>
            </a:br>
            <a:br>
              <a:rPr lang="en-US" dirty="0">
                <a:latin typeface="Rockwell" panose="02060603020205020403" pitchFamily="18" charset="77"/>
                <a:cs typeface="Oriya MN" pitchFamily="2" charset="0"/>
              </a:rPr>
            </a:br>
            <a:br>
              <a:rPr lang="en-US" dirty="0">
                <a:latin typeface="Stencil" pitchFamily="82" charset="77"/>
                <a:cs typeface="Phosphate Inline" panose="02000506050000020004" pitchFamily="2" charset="77"/>
              </a:rPr>
            </a:br>
            <a:endParaRPr lang="en-US" dirty="0">
              <a:latin typeface="Stencil" pitchFamily="82" charset="77"/>
              <a:cs typeface="Phosphate Inline" panose="02000506050000020004" pitchFamily="2" charset="77"/>
            </a:endParaRP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35FBC364-7ECE-B848-BD32-DABBAB8A810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125"/>
            </a:avLst>
          </a:prstGeom>
          <a:solidFill>
            <a:schemeClr val="bg1">
              <a:lumMod val="65000"/>
            </a:schemeClr>
          </a:solidFill>
          <a:scene3d>
            <a:camera prst="orthographicFront"/>
            <a:lightRig rig="threePt" dir="t"/>
          </a:scene3d>
          <a:sp3d>
            <a:bevelT w="1143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57EEA4-14A8-DB42-8063-C51894461B06}"/>
              </a:ext>
            </a:extLst>
          </p:cNvPr>
          <p:cNvSpPr/>
          <p:nvPr/>
        </p:nvSpPr>
        <p:spPr>
          <a:xfrm rot="16200000">
            <a:off x="-2944931" y="2321018"/>
            <a:ext cx="76441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Rockwell" panose="02060603020205020403" pitchFamily="18" charset="77"/>
                <a:cs typeface="Oriya MN" pitchFamily="2" charset="0"/>
              </a:rPr>
              <a:t>the cross </a:t>
            </a:r>
          </a:p>
          <a:p>
            <a:pPr algn="ctr"/>
            <a:r>
              <a:rPr lang="en-US" sz="5400" dirty="0">
                <a:solidFill>
                  <a:schemeClr val="bg1"/>
                </a:solidFill>
                <a:latin typeface="Rockwell" panose="02060603020205020403" pitchFamily="18" charset="77"/>
                <a:cs typeface="Oriya MN" pitchFamily="2" charset="0"/>
              </a:rPr>
              <a:t>of the zodiac</a:t>
            </a:r>
            <a:endParaRPr lang="en-US" sz="5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0C7072-5E56-1843-A4C0-A835C5F16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9803" y="419100"/>
            <a:ext cx="8115300" cy="6019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9ED962-A00D-7A47-B232-0C83082D54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9803" y="471899"/>
            <a:ext cx="8077200" cy="6057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4B5DCD-7E7B-1545-949D-E58F6BF81A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9803" y="434563"/>
            <a:ext cx="8064500" cy="6057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56C691-4A95-A049-B594-37970F0BB6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6153" y="469380"/>
            <a:ext cx="8064500" cy="6019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961C50-82AC-8747-8705-2A9DF42B6D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07814" y="389315"/>
            <a:ext cx="8089900" cy="6108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0C4EDC-CB56-004F-B8F9-855A57C57E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0771" y="429011"/>
            <a:ext cx="8039100" cy="6070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564A10-644A-B94B-9FB1-A47FAEE5C0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22181" y="447465"/>
            <a:ext cx="8140700" cy="609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DC4A99E-C5C7-A146-889E-958F219D3A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07814" y="469380"/>
            <a:ext cx="8140700" cy="6019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FAB5076-3600-E343-9006-37CCB5F1250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53822" y="487632"/>
            <a:ext cx="8089900" cy="6045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EAF086B-4008-894F-8AAE-A87D7B8A83F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55849" y="480703"/>
            <a:ext cx="8128000" cy="61087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4CDC045-4B4A-5045-8ECD-BA6CFC934E7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33488" y="497745"/>
            <a:ext cx="8153400" cy="6019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EDE474B-545F-CA4A-B95A-F8E2C4D80B9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81435" y="478695"/>
            <a:ext cx="8039100" cy="60579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126DD76-DDBD-1F47-86FE-52C0EF87BF8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51909" y="497745"/>
            <a:ext cx="8064500" cy="60833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168824E-A7AE-884D-AB42-D0A05D0A2BC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76643" y="487632"/>
            <a:ext cx="8026400" cy="61214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BF3E552-4F3E-BF45-8496-BC4992167C4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154234" y="525260"/>
            <a:ext cx="8128000" cy="60452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945FD7D-BCD1-0D47-B327-8EF46763678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166372" y="589328"/>
            <a:ext cx="80899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0092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C35ED-95C1-6247-A188-6B40B4D4B3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br>
              <a:rPr lang="en-US" sz="2000" dirty="0">
                <a:solidFill>
                  <a:schemeClr val="bg1"/>
                </a:solidFill>
                <a:latin typeface="Rockwell" panose="02060603020205020403" pitchFamily="18" charset="77"/>
                <a:cs typeface="Oriya MN" pitchFamily="2" charset="0"/>
              </a:rPr>
            </a:br>
            <a:br>
              <a:rPr lang="en-US" sz="2000" dirty="0">
                <a:solidFill>
                  <a:schemeClr val="bg1"/>
                </a:solidFill>
                <a:latin typeface="Rockwell" panose="02060603020205020403" pitchFamily="18" charset="77"/>
                <a:cs typeface="Oriya MN" pitchFamily="2" charset="0"/>
              </a:rPr>
            </a:br>
            <a:br>
              <a:rPr lang="en-US" sz="2000" dirty="0">
                <a:solidFill>
                  <a:schemeClr val="bg1"/>
                </a:solidFill>
                <a:latin typeface="Rockwell" panose="02060603020205020403" pitchFamily="18" charset="77"/>
                <a:cs typeface="Oriya MN" pitchFamily="2" charset="0"/>
              </a:rPr>
            </a:br>
            <a:br>
              <a:rPr lang="en-US" sz="2000" dirty="0">
                <a:solidFill>
                  <a:schemeClr val="bg1"/>
                </a:solidFill>
                <a:latin typeface="Rockwell" panose="02060603020205020403" pitchFamily="18" charset="77"/>
                <a:cs typeface="Oriya MN" pitchFamily="2" charset="0"/>
              </a:rPr>
            </a:br>
            <a:br>
              <a:rPr lang="en-US" sz="2000" dirty="0">
                <a:solidFill>
                  <a:schemeClr val="bg1"/>
                </a:solidFill>
                <a:latin typeface="Rockwell" panose="02060603020205020403" pitchFamily="18" charset="77"/>
                <a:cs typeface="Oriya MN" pitchFamily="2" charset="0"/>
              </a:rPr>
            </a:br>
            <a:br>
              <a:rPr lang="en-US" sz="2000" dirty="0">
                <a:solidFill>
                  <a:schemeClr val="bg1"/>
                </a:solidFill>
                <a:latin typeface="Rockwell" panose="02060603020205020403" pitchFamily="18" charset="77"/>
                <a:cs typeface="Oriya MN" pitchFamily="2" charset="0"/>
              </a:rPr>
            </a:br>
            <a:br>
              <a:rPr lang="en-US" sz="2000" dirty="0">
                <a:solidFill>
                  <a:schemeClr val="bg1"/>
                </a:solidFill>
                <a:latin typeface="Rockwell" panose="02060603020205020403" pitchFamily="18" charset="77"/>
                <a:cs typeface="Oriya MN" pitchFamily="2" charset="0"/>
              </a:rPr>
            </a:br>
            <a:br>
              <a:rPr lang="en-US" sz="2000" dirty="0">
                <a:solidFill>
                  <a:schemeClr val="bg1"/>
                </a:solidFill>
                <a:latin typeface="Rockwell" panose="02060603020205020403" pitchFamily="18" charset="77"/>
                <a:cs typeface="Oriya MN" pitchFamily="2" charset="0"/>
              </a:rPr>
            </a:br>
            <a:br>
              <a:rPr lang="en-US" sz="2000" dirty="0">
                <a:solidFill>
                  <a:schemeClr val="bg1"/>
                </a:solidFill>
                <a:latin typeface="Rockwell" panose="02060603020205020403" pitchFamily="18" charset="77"/>
                <a:cs typeface="Oriya MN" pitchFamily="2" charset="0"/>
              </a:rPr>
            </a:br>
            <a:br>
              <a:rPr lang="en-US" dirty="0">
                <a:latin typeface="Rockwell" panose="02060603020205020403" pitchFamily="18" charset="77"/>
                <a:cs typeface="Oriya MN" pitchFamily="2" charset="0"/>
              </a:rPr>
            </a:br>
            <a:br>
              <a:rPr lang="en-US" dirty="0">
                <a:latin typeface="Rockwell" panose="02060603020205020403" pitchFamily="18" charset="77"/>
                <a:cs typeface="Oriya MN" pitchFamily="2" charset="0"/>
              </a:rPr>
            </a:br>
            <a:br>
              <a:rPr lang="en-US" dirty="0">
                <a:latin typeface="Rockwell" panose="02060603020205020403" pitchFamily="18" charset="77"/>
                <a:cs typeface="Oriya MN" pitchFamily="2" charset="0"/>
              </a:rPr>
            </a:br>
            <a:br>
              <a:rPr lang="en-US" dirty="0">
                <a:latin typeface="Rockwell" panose="02060603020205020403" pitchFamily="18" charset="77"/>
                <a:cs typeface="Oriya MN" pitchFamily="2" charset="0"/>
              </a:rPr>
            </a:br>
            <a:br>
              <a:rPr lang="en-US" dirty="0">
                <a:latin typeface="Stencil" pitchFamily="82" charset="77"/>
                <a:cs typeface="Phosphate Inline" panose="02000506050000020004" pitchFamily="2" charset="77"/>
              </a:rPr>
            </a:br>
            <a:endParaRPr lang="en-US" dirty="0">
              <a:latin typeface="Stencil" pitchFamily="82" charset="77"/>
              <a:cs typeface="Phosphate Inline" panose="02000506050000020004" pitchFamily="2" charset="77"/>
            </a:endParaRPr>
          </a:p>
        </p:txBody>
      </p:sp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540AB25B-02F8-5C4E-8260-250B805FC364}"/>
              </a:ext>
            </a:extLst>
          </p:cNvPr>
          <p:cNvSpPr/>
          <p:nvPr/>
        </p:nvSpPr>
        <p:spPr>
          <a:xfrm>
            <a:off x="390144" y="3250664"/>
            <a:ext cx="11411712" cy="3089771"/>
          </a:xfrm>
          <a:prstGeom prst="wedgeRoundRectCallout">
            <a:avLst>
              <a:gd name="adj1" fmla="val 16315"/>
              <a:gd name="adj2" fmla="val 49265"/>
              <a:gd name="adj3" fmla="val 16667"/>
            </a:avLst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77800" h="133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Rockwell" panose="02060603020205020403" pitchFamily="18" charset="77"/>
                <a:cs typeface="Oriya MN" pitchFamily="2" charset="0"/>
              </a:rPr>
              <a:t>Was Jesus</a:t>
            </a:r>
          </a:p>
          <a:p>
            <a:pPr algn="ctr"/>
            <a:r>
              <a:rPr lang="en-US" sz="4800" dirty="0">
                <a:solidFill>
                  <a:schemeClr val="tx1"/>
                </a:solidFill>
                <a:latin typeface="Rockwell" panose="02060603020205020403" pitchFamily="18" charset="77"/>
                <a:cs typeface="Oriya MN" pitchFamily="2" charset="0"/>
              </a:rPr>
              <a:t>just a Sun (Son) god</a:t>
            </a:r>
            <a:br>
              <a:rPr lang="en-US" sz="4800" dirty="0">
                <a:solidFill>
                  <a:schemeClr val="tx1"/>
                </a:solidFill>
                <a:latin typeface="Rockwell" panose="02060603020205020403" pitchFamily="18" charset="77"/>
                <a:cs typeface="Oriya MN" pitchFamily="2" charset="0"/>
              </a:rPr>
            </a:br>
            <a:r>
              <a:rPr lang="en-US" sz="4800" dirty="0">
                <a:solidFill>
                  <a:schemeClr val="tx1"/>
                </a:solidFill>
                <a:latin typeface="Rockwell" panose="02060603020205020403" pitchFamily="18" charset="77"/>
                <a:cs typeface="Oriya MN" pitchFamily="2" charset="0"/>
              </a:rPr>
              <a:t>like Horus and other solar deities?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35FBC364-7ECE-B848-BD32-DABBAB8A810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125"/>
            </a:avLst>
          </a:prstGeom>
          <a:solidFill>
            <a:schemeClr val="bg1">
              <a:lumMod val="65000"/>
            </a:schemeClr>
          </a:solidFill>
          <a:scene3d>
            <a:camera prst="orthographicFront"/>
            <a:lightRig rig="threePt" dir="t"/>
          </a:scene3d>
          <a:sp3d>
            <a:bevelT w="1143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57EEA4-14A8-DB42-8063-C51894461B06}"/>
              </a:ext>
            </a:extLst>
          </p:cNvPr>
          <p:cNvSpPr/>
          <p:nvPr/>
        </p:nvSpPr>
        <p:spPr>
          <a:xfrm>
            <a:off x="959644" y="332671"/>
            <a:ext cx="1027271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Rockwell" panose="02060603020205020403" pitchFamily="18" charset="77"/>
                <a:cs typeface="Oriya MN" pitchFamily="2" charset="0"/>
              </a:rPr>
              <a:t>The story of Jesus</a:t>
            </a:r>
            <a:br>
              <a:rPr lang="en-US" sz="5400" dirty="0">
                <a:solidFill>
                  <a:schemeClr val="bg1"/>
                </a:solidFill>
                <a:latin typeface="Rockwell" panose="02060603020205020403" pitchFamily="18" charset="77"/>
                <a:cs typeface="Oriya MN" pitchFamily="2" charset="0"/>
              </a:rPr>
            </a:br>
            <a:r>
              <a:rPr lang="en-US" sz="5400" dirty="0">
                <a:solidFill>
                  <a:schemeClr val="bg1"/>
                </a:solidFill>
                <a:latin typeface="Rockwell" panose="02060603020205020403" pitchFamily="18" charset="77"/>
                <a:cs typeface="Oriya MN" pitchFamily="2" charset="0"/>
              </a:rPr>
              <a:t>&amp;</a:t>
            </a:r>
            <a:br>
              <a:rPr lang="en-US" sz="5400" dirty="0">
                <a:solidFill>
                  <a:schemeClr val="bg1"/>
                </a:solidFill>
                <a:latin typeface="Rockwell" panose="02060603020205020403" pitchFamily="18" charset="77"/>
                <a:cs typeface="Oriya MN" pitchFamily="2" charset="0"/>
              </a:rPr>
            </a:br>
            <a:r>
              <a:rPr lang="en-US" sz="5400" dirty="0">
                <a:solidFill>
                  <a:schemeClr val="bg1"/>
                </a:solidFill>
                <a:latin typeface="Rockwell" panose="02060603020205020403" pitchFamily="18" charset="77"/>
                <a:cs typeface="Oriya MN" pitchFamily="2" charset="0"/>
              </a:rPr>
              <a:t>the pagan deities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4201815393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54708</TotalTime>
  <Words>94</Words>
  <Application>Microsoft Office PowerPoint</Application>
  <PresentationFormat>Widescreen</PresentationFormat>
  <Paragraphs>12</Paragraphs>
  <Slides>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Arial</vt:lpstr>
      <vt:lpstr>Calibri</vt:lpstr>
      <vt:lpstr>Calibri Light</vt:lpstr>
      <vt:lpstr>Rockwell</vt:lpstr>
      <vt:lpstr>Stencil</vt:lpstr>
      <vt:lpstr>Office Theme</vt:lpstr>
      <vt:lpstr>              </vt:lpstr>
      <vt:lpstr>              </vt:lpstr>
      <vt:lpstr>              </vt:lpstr>
      <vt:lpstr>          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Jesus of Nazareth &amp; the pagan dieties:   Is the gospel really a repeat of common paganism:   Horus, Osirus, Mithras, etc.?</dc:title>
  <dc:creator>Bertina Smelser</dc:creator>
  <cp:lastModifiedBy>Bartlett CofC</cp:lastModifiedBy>
  <cp:revision>452</cp:revision>
  <dcterms:created xsi:type="dcterms:W3CDTF">2020-08-21T13:38:25Z</dcterms:created>
  <dcterms:modified xsi:type="dcterms:W3CDTF">2020-10-29T13:22:32Z</dcterms:modified>
</cp:coreProperties>
</file>