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56" r:id="rId4"/>
    <p:sldId id="263" r:id="rId5"/>
    <p:sldId id="265" r:id="rId6"/>
    <p:sldId id="264" r:id="rId7"/>
    <p:sldId id="258" r:id="rId8"/>
    <p:sldId id="266" r:id="rId9"/>
    <p:sldId id="267" r:id="rId10"/>
    <p:sldId id="260" r:id="rId11"/>
    <p:sldId id="268" r:id="rId12"/>
    <p:sldId id="261" r:id="rId13"/>
    <p:sldId id="262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7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2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1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2420-A88C-43CA-9BA3-9E83468F7B67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CEEA-1845-4D60-97CF-0579B5DF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6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llowing-title-3-still-4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38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600" dirty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Luke 6:40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0600" y="19122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>
                <a:latin typeface="Arial Narrow" pitchFamily="34" charset="0"/>
              </a:rPr>
              <a:t>In The Mirror?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dirty="0">
                <a:latin typeface="Arial Narrow" pitchFamily="34" charset="0"/>
              </a:rPr>
              <a:t>Do You See 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1524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  <a:latin typeface="Loki Cola" pitchFamily="2" charset="0"/>
              </a:rPr>
              <a:t>Disciple</a:t>
            </a:r>
          </a:p>
        </p:txBody>
      </p:sp>
    </p:spTree>
    <p:extLst>
      <p:ext uri="{BB962C8B-B14F-4D97-AF65-F5344CB8AC3E}">
        <p14:creationId xmlns:p14="http://schemas.microsoft.com/office/powerpoint/2010/main" val="14002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5352" y="5354888"/>
            <a:ext cx="2461847" cy="83526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bg1"/>
                </a:solidFill>
                <a:latin typeface="Agency FB" panose="020B0503020202020204" pitchFamily="34" charset="0"/>
              </a:rPr>
              <a:t>Today is for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5272" y="5934809"/>
            <a:ext cx="2209798" cy="690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300" dirty="0">
                <a:solidFill>
                  <a:schemeClr val="bg1"/>
                </a:solidFill>
                <a:latin typeface="Agency FB" panose="020B0503020202020204" pitchFamily="34" charset="0"/>
              </a:rPr>
              <a:t>Salvation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72759" y="6397564"/>
            <a:ext cx="1696917" cy="442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300" dirty="0">
                <a:solidFill>
                  <a:schemeClr val="bg2">
                    <a:lumMod val="90000"/>
                  </a:schemeClr>
                </a:solidFill>
                <a:latin typeface="Agency FB" panose="020B0503020202020204" pitchFamily="34" charset="0"/>
              </a:rPr>
              <a:t>LUKE 19:1-10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2759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cap="small" spc="300" dirty="0">
                <a:solidFill>
                  <a:schemeClr val="bg1"/>
                </a:solidFill>
                <a:latin typeface="Agency FB" panose="020B0503020202020204" pitchFamily="34" charset="0"/>
              </a:rPr>
              <a:t>Courageously Speak First</a:t>
            </a:r>
          </a:p>
        </p:txBody>
      </p:sp>
    </p:spTree>
    <p:extLst>
      <p:ext uri="{BB962C8B-B14F-4D97-AF65-F5344CB8AC3E}">
        <p14:creationId xmlns:p14="http://schemas.microsoft.com/office/powerpoint/2010/main" val="42515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692" y="365126"/>
            <a:ext cx="8537331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gency FB" panose="020B0503020202020204" pitchFamily="34" charset="0"/>
              </a:rPr>
              <a:t>Courageously Speak First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0" u="sng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Courage to Speak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b="0" u="sng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Courage to Speak First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51691" y="3121267"/>
            <a:ext cx="8721971" cy="2021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Speak Out – You Never Know Who May Be Listening</a:t>
            </a:r>
          </a:p>
        </p:txBody>
      </p:sp>
    </p:spTree>
    <p:extLst>
      <p:ext uri="{BB962C8B-B14F-4D97-AF65-F5344CB8AC3E}">
        <p14:creationId xmlns:p14="http://schemas.microsoft.com/office/powerpoint/2010/main" val="24225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5352" y="5354888"/>
            <a:ext cx="2461847" cy="83526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bg1"/>
                </a:solidFill>
                <a:latin typeface="Agency FB" panose="020B0503020202020204" pitchFamily="34" charset="0"/>
              </a:rPr>
              <a:t>Today is for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5272" y="5934809"/>
            <a:ext cx="2209798" cy="690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300" dirty="0">
                <a:solidFill>
                  <a:schemeClr val="bg1"/>
                </a:solidFill>
                <a:latin typeface="Agency FB" panose="020B0503020202020204" pitchFamily="34" charset="0"/>
              </a:rPr>
              <a:t>Salvation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72759" y="6397564"/>
            <a:ext cx="1696917" cy="442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300" dirty="0">
                <a:solidFill>
                  <a:schemeClr val="bg2">
                    <a:lumMod val="90000"/>
                  </a:schemeClr>
                </a:solidFill>
                <a:latin typeface="Agency FB" panose="020B0503020202020204" pitchFamily="34" charset="0"/>
              </a:rPr>
              <a:t>LUKE 19:1-10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2759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cap="small" spc="300" dirty="0">
                <a:solidFill>
                  <a:schemeClr val="bg1"/>
                </a:solidFill>
                <a:latin typeface="Agency FB" panose="020B0503020202020204" pitchFamily="34" charset="0"/>
              </a:rPr>
              <a:t>Choose A Respectful Setting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51691" y="3121267"/>
            <a:ext cx="8721971" cy="2021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Make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4530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5352" y="5354888"/>
            <a:ext cx="2461847" cy="83526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bg1"/>
                </a:solidFill>
                <a:latin typeface="Agency FB" panose="020B0503020202020204" pitchFamily="34" charset="0"/>
              </a:rPr>
              <a:t>Today is for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5272" y="5934809"/>
            <a:ext cx="2209798" cy="690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300" dirty="0">
                <a:solidFill>
                  <a:schemeClr val="bg1"/>
                </a:solidFill>
                <a:latin typeface="Agency FB" panose="020B0503020202020204" pitchFamily="34" charset="0"/>
              </a:rPr>
              <a:t>Salvation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72759" y="6397564"/>
            <a:ext cx="1696917" cy="442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300" dirty="0">
                <a:solidFill>
                  <a:schemeClr val="bg2">
                    <a:lumMod val="90000"/>
                  </a:schemeClr>
                </a:solidFill>
                <a:latin typeface="Agency FB" panose="020B0503020202020204" pitchFamily="34" charset="0"/>
              </a:rPr>
              <a:t>LUKE 19:1-10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6" y="35175"/>
            <a:ext cx="89417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cap="small" spc="300" dirty="0">
                <a:solidFill>
                  <a:schemeClr val="bg1"/>
                </a:solidFill>
                <a:latin typeface="Agency FB" panose="020B0503020202020204" pitchFamily="34" charset="0"/>
              </a:rPr>
              <a:t>Remember: Today is for Salvation</a:t>
            </a:r>
          </a:p>
        </p:txBody>
      </p:sp>
    </p:spTree>
    <p:extLst>
      <p:ext uri="{BB962C8B-B14F-4D97-AF65-F5344CB8AC3E}">
        <p14:creationId xmlns:p14="http://schemas.microsoft.com/office/powerpoint/2010/main" val="40983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615" y="272565"/>
            <a:ext cx="8801099" cy="17478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500" dirty="0">
                <a:solidFill>
                  <a:schemeClr val="bg1"/>
                </a:solidFill>
                <a:latin typeface="Agency FB" panose="020B0503020202020204" pitchFamily="34" charset="0"/>
              </a:rPr>
              <a:t>Today is for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83" y="3892188"/>
            <a:ext cx="2655277" cy="679813"/>
          </a:xfr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2">
                    <a:lumMod val="90000"/>
                  </a:schemeClr>
                </a:solidFill>
                <a:latin typeface="Agency FB" panose="020B0503020202020204" pitchFamily="34" charset="0"/>
              </a:rPr>
              <a:t>LUKE 19:1-10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14504"/>
            <a:ext cx="8716106" cy="1789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500" dirty="0">
                <a:solidFill>
                  <a:schemeClr val="bg1"/>
                </a:solidFill>
                <a:latin typeface="Agency FB" panose="020B0503020202020204" pitchFamily="34" charset="0"/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7598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t="12549" r="12420" b="11961"/>
          <a:stretch/>
        </p:blipFill>
        <p:spPr>
          <a:xfrm>
            <a:off x="1327638" y="203948"/>
            <a:ext cx="6416660" cy="641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7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615" y="272565"/>
            <a:ext cx="8801099" cy="17478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500" dirty="0">
                <a:solidFill>
                  <a:schemeClr val="bg1"/>
                </a:solidFill>
                <a:latin typeface="Agency FB" panose="020B0503020202020204" pitchFamily="34" charset="0"/>
              </a:rPr>
              <a:t>Today is for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83" y="3892188"/>
            <a:ext cx="2655277" cy="679813"/>
          </a:xfr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2">
                    <a:lumMod val="90000"/>
                  </a:schemeClr>
                </a:solidFill>
                <a:latin typeface="Agency FB" panose="020B0503020202020204" pitchFamily="34" charset="0"/>
              </a:rPr>
              <a:t>LUKE 19:1-10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14504"/>
            <a:ext cx="8716106" cy="1789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500" dirty="0">
                <a:solidFill>
                  <a:schemeClr val="bg1"/>
                </a:solidFill>
                <a:latin typeface="Agency FB" panose="020B0503020202020204" pitchFamily="34" charset="0"/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873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08" y="694593"/>
            <a:ext cx="88098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2 Corinthians 6:2</a:t>
            </a:r>
          </a:p>
          <a:p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For He says:</a:t>
            </a:r>
            <a:b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</a:br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“In an acceptable time I have heard you,</a:t>
            </a:r>
            <a:b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</a:br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And in the day of salvation I have helped you.”</a:t>
            </a:r>
            <a:b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Behold, now </a:t>
            </a:r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is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 the accepted time; behold, now </a:t>
            </a:r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is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 the day of salvation.</a:t>
            </a:r>
          </a:p>
        </p:txBody>
      </p:sp>
    </p:spTree>
    <p:extLst>
      <p:ext uri="{BB962C8B-B14F-4D97-AF65-F5344CB8AC3E}">
        <p14:creationId xmlns:p14="http://schemas.microsoft.com/office/powerpoint/2010/main" val="35595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08" y="694593"/>
            <a:ext cx="8809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Colossians 4:6</a:t>
            </a:r>
          </a:p>
          <a:p>
            <a:endParaRPr lang="en-US" sz="4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gency FB" panose="020B0503020202020204" pitchFamily="34" charset="0"/>
            </a:endParaRPr>
          </a:p>
          <a:p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Walk in wisdom toward those </a:t>
            </a:r>
            <a:r>
              <a:rPr lang="en-US" sz="44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who are</a:t>
            </a:r>
            <a:r>
              <a:rPr 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 outside, redeeming the time.</a:t>
            </a:r>
          </a:p>
        </p:txBody>
      </p:sp>
    </p:spTree>
    <p:extLst>
      <p:ext uri="{BB962C8B-B14F-4D97-AF65-F5344CB8AC3E}">
        <p14:creationId xmlns:p14="http://schemas.microsoft.com/office/powerpoint/2010/main" val="25210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615" y="272565"/>
            <a:ext cx="8801099" cy="17478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2500" dirty="0">
                <a:solidFill>
                  <a:schemeClr val="bg1"/>
                </a:solidFill>
                <a:latin typeface="Agency FB" panose="020B0503020202020204" pitchFamily="34" charset="0"/>
              </a:rPr>
              <a:t>Today is for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483" y="3892188"/>
            <a:ext cx="2655277" cy="679813"/>
          </a:xfr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2">
                    <a:lumMod val="90000"/>
                  </a:schemeClr>
                </a:solidFill>
                <a:latin typeface="Agency FB" panose="020B0503020202020204" pitchFamily="34" charset="0"/>
              </a:rPr>
              <a:t>LUKE 19:1-10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14504"/>
            <a:ext cx="8716106" cy="17896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500" dirty="0">
                <a:solidFill>
                  <a:schemeClr val="bg1"/>
                </a:solidFill>
                <a:latin typeface="Agency FB" panose="020B0503020202020204" pitchFamily="34" charset="0"/>
              </a:rPr>
              <a:t>Salvation</a:t>
            </a:r>
          </a:p>
        </p:txBody>
      </p:sp>
    </p:spTree>
    <p:extLst>
      <p:ext uri="{BB962C8B-B14F-4D97-AF65-F5344CB8AC3E}">
        <p14:creationId xmlns:p14="http://schemas.microsoft.com/office/powerpoint/2010/main" val="11658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05352" y="5354888"/>
            <a:ext cx="2461847" cy="83526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>
                <a:solidFill>
                  <a:schemeClr val="bg1"/>
                </a:solidFill>
                <a:latin typeface="Agency FB" panose="020B0503020202020204" pitchFamily="34" charset="0"/>
              </a:rPr>
              <a:t>Today is for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5272" y="5934809"/>
            <a:ext cx="2209798" cy="690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300" dirty="0">
                <a:solidFill>
                  <a:schemeClr val="bg1"/>
                </a:solidFill>
                <a:latin typeface="Agency FB" panose="020B0503020202020204" pitchFamily="34" charset="0"/>
              </a:rPr>
              <a:t>Salvation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72759" y="6397564"/>
            <a:ext cx="1696917" cy="442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spc="300" dirty="0">
                <a:solidFill>
                  <a:schemeClr val="bg2">
                    <a:lumMod val="90000"/>
                  </a:schemeClr>
                </a:solidFill>
                <a:latin typeface="Agency FB" panose="020B0503020202020204" pitchFamily="34" charset="0"/>
              </a:rPr>
              <a:t>LUKE 19:1-10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2759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cap="small" spc="300" dirty="0">
                <a:solidFill>
                  <a:schemeClr val="bg1"/>
                </a:solidFill>
                <a:latin typeface="Agency FB" panose="020B0503020202020204" pitchFamily="34" charset="0"/>
              </a:rPr>
              <a:t>Look for Overlooked People</a:t>
            </a:r>
          </a:p>
        </p:txBody>
      </p:sp>
    </p:spTree>
    <p:extLst>
      <p:ext uri="{BB962C8B-B14F-4D97-AF65-F5344CB8AC3E}">
        <p14:creationId xmlns:p14="http://schemas.microsoft.com/office/powerpoint/2010/main" val="6889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692" y="365126"/>
            <a:ext cx="8164849" cy="1325563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gency FB" panose="020B0503020202020204" pitchFamily="34" charset="0"/>
              </a:rPr>
              <a:t>Zacchaeus Was Both…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0" u="sng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Tax Collector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Levi (Lk. 5:27-32)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3 “Lost” Parables (Lk. 15)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Pharisee &amp; Tax Collector (Lk. 18:9-14)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b="0" u="sng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Rich Man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339004" cy="36845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Rich Fool (Lk. 12:13-21)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Rich Man &amp; Lazarus 		(Lk. 16:19-31)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Rich Young Ruler (LK. 18:18-27)</a:t>
            </a:r>
          </a:p>
        </p:txBody>
      </p:sp>
    </p:spTree>
    <p:extLst>
      <p:ext uri="{BB962C8B-B14F-4D97-AF65-F5344CB8AC3E}">
        <p14:creationId xmlns:p14="http://schemas.microsoft.com/office/powerpoint/2010/main" val="39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692" y="365126"/>
            <a:ext cx="8164849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bg1"/>
                </a:solidFill>
                <a:latin typeface="Agency FB" panose="020B0503020202020204" pitchFamily="34" charset="0"/>
              </a:rPr>
              <a:t>Look for Overlooked People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0" u="sng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Decide to Look for People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b="0" u="sng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Looking for Overlooked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Decide to do it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Pray for Opportunity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Have a system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Stop Bad Attitudes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Stop Prejudice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gency FB" panose="020B0503020202020204" pitchFamily="34" charset="0"/>
              </a:rPr>
              <a:t>Stop Judging Hearts</a:t>
            </a:r>
          </a:p>
        </p:txBody>
      </p:sp>
    </p:spTree>
    <p:extLst>
      <p:ext uri="{BB962C8B-B14F-4D97-AF65-F5344CB8AC3E}">
        <p14:creationId xmlns:p14="http://schemas.microsoft.com/office/powerpoint/2010/main" val="201397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9" grpId="0" build="p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1944</TotalTime>
  <Words>189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Agency FB</vt:lpstr>
      <vt:lpstr>Arial</vt:lpstr>
      <vt:lpstr>Arial Narrow</vt:lpstr>
      <vt:lpstr>Calibri</vt:lpstr>
      <vt:lpstr>Calibri Light</vt:lpstr>
      <vt:lpstr>Loki Cola</vt:lpstr>
      <vt:lpstr>Office Theme</vt:lpstr>
      <vt:lpstr>PowerPoint Presentation</vt:lpstr>
      <vt:lpstr>PowerPoint Presentation</vt:lpstr>
      <vt:lpstr>Today is for</vt:lpstr>
      <vt:lpstr>PowerPoint Presentation</vt:lpstr>
      <vt:lpstr>PowerPoint Presentation</vt:lpstr>
      <vt:lpstr>Today is for</vt:lpstr>
      <vt:lpstr>PowerPoint Presentation</vt:lpstr>
      <vt:lpstr>Zacchaeus Was Both…</vt:lpstr>
      <vt:lpstr>Look for Overlooked People</vt:lpstr>
      <vt:lpstr>PowerPoint Presentation</vt:lpstr>
      <vt:lpstr>Courageously Speak First</vt:lpstr>
      <vt:lpstr>PowerPoint Presentation</vt:lpstr>
      <vt:lpstr>PowerPoint Presentation</vt:lpstr>
      <vt:lpstr>Today is for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is for</dc:title>
  <dc:creator>Andrew</dc:creator>
  <cp:lastModifiedBy>Andrew</cp:lastModifiedBy>
  <cp:revision>21</cp:revision>
  <dcterms:created xsi:type="dcterms:W3CDTF">2017-02-04T14:15:26Z</dcterms:created>
  <dcterms:modified xsi:type="dcterms:W3CDTF">2017-04-09T21:10:26Z</dcterms:modified>
</cp:coreProperties>
</file>