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13"/>
    <p:restoredTop sz="94626"/>
  </p:normalViewPr>
  <p:slideViewPr>
    <p:cSldViewPr snapToGrid="0" snapToObjects="1">
      <p:cViewPr varScale="1">
        <p:scale>
          <a:sx n="91" d="100"/>
          <a:sy n="91" d="100"/>
        </p:scale>
        <p:origin x="9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001.1 - Holy, Holy, Holy - 1.2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HymnText"/>
          <p:cNvSpPr txBox="1"/>
          <p:nvPr/>
        </p:nvSpPr>
        <p:spPr>
          <a:xfrm>
            <a:off x="1676400" y="64008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End of Verse 1</a:t>
            </a:r>
          </a:p>
        </p:txBody>
      </p:sp>
    </p:spTree>
    <p:extLst>
      <p:ext uri="{BB962C8B-B14F-4D97-AF65-F5344CB8AC3E}">
        <p14:creationId xmlns:p14="http://schemas.microsoft.com/office/powerpoint/2010/main" val="171209764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“Behold, My Servant”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14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My Servant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Appearance unimpressive- 52:14; 53:2</a:t>
            </a:r>
          </a:p>
          <a:p>
            <a:r>
              <a:rPr lang="en-US" sz="36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He was hated- 53:3</a:t>
            </a:r>
          </a:p>
          <a:p>
            <a:r>
              <a:rPr lang="en-US" sz="36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Suffered intensely- 53:5, 7, 10</a:t>
            </a:r>
          </a:p>
          <a:p>
            <a:r>
              <a:rPr lang="en-US" sz="36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Felt getting deserved- 53:4</a:t>
            </a:r>
          </a:p>
          <a:p>
            <a:r>
              <a:rPr lang="en-US" sz="36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Totally innocent- 53:7, 9, 11</a:t>
            </a:r>
          </a:p>
        </p:txBody>
      </p:sp>
    </p:spTree>
    <p:extLst>
      <p:ext uri="{BB962C8B-B14F-4D97-AF65-F5344CB8AC3E}">
        <p14:creationId xmlns:p14="http://schemas.microsoft.com/office/powerpoint/2010/main" val="208905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My Servant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Suffered for us- 53:4, 5, 6, 8, 11, 12</a:t>
            </a:r>
          </a:p>
          <a:p>
            <a:r>
              <a:rPr lang="en-US" sz="36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Suffered without protest-  53:7</a:t>
            </a:r>
          </a:p>
          <a:p>
            <a:r>
              <a:rPr lang="en-US" sz="36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Servant victorious- 53:12</a:t>
            </a:r>
          </a:p>
          <a:p>
            <a:r>
              <a:rPr lang="en-US" sz="36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Servant described terms God- 52:13; 6:1; 33:10; 57:15</a:t>
            </a:r>
          </a:p>
        </p:txBody>
      </p:sp>
    </p:spTree>
    <p:extLst>
      <p:ext uri="{BB962C8B-B14F-4D97-AF65-F5344CB8AC3E}">
        <p14:creationId xmlns:p14="http://schemas.microsoft.com/office/powerpoint/2010/main" val="81300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My Servant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53:7-8- Acts 8:32-35</a:t>
            </a:r>
          </a:p>
          <a:p>
            <a:r>
              <a:rPr lang="en-US" sz="36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53:1- John 12:38; Romans 10:16</a:t>
            </a:r>
          </a:p>
          <a:p>
            <a:r>
              <a:rPr lang="en-US" sz="36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53:5- I Peter 2:24 </a:t>
            </a:r>
          </a:p>
          <a:p>
            <a:r>
              <a:rPr lang="en-US" sz="36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53:9- I Peter 2:22</a:t>
            </a:r>
          </a:p>
          <a:p>
            <a:endParaRPr lang="en-US" sz="36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7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35</TotalTime>
  <Words>101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Abadi MT Condensed Extra Bold</vt:lpstr>
      <vt:lpstr>Calibri Light</vt:lpstr>
      <vt:lpstr>Rockwell</vt:lpstr>
      <vt:lpstr>Wingdings</vt:lpstr>
      <vt:lpstr>Atlas</vt:lpstr>
      <vt:lpstr>001.1 - Holy, Holy, Holy - 1.2</vt:lpstr>
      <vt:lpstr>“Behold, My Servant”</vt:lpstr>
      <vt:lpstr>My Servant</vt:lpstr>
      <vt:lpstr>My Servant</vt:lpstr>
      <vt:lpstr>My Servant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“Behold, My Servant”</dc:title>
  <dc:creator>Nathan Peeler</dc:creator>
  <cp:lastModifiedBy>Bartlett CofC</cp:lastModifiedBy>
  <cp:revision>7</cp:revision>
  <dcterms:created xsi:type="dcterms:W3CDTF">2019-09-15T02:08:35Z</dcterms:created>
  <dcterms:modified xsi:type="dcterms:W3CDTF">2019-10-19T00:02:04Z</dcterms:modified>
</cp:coreProperties>
</file>