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2"/>
  </p:notesMasterIdLst>
  <p:sldIdLst>
    <p:sldId id="423" r:id="rId2"/>
    <p:sldId id="353" r:id="rId3"/>
    <p:sldId id="426" r:id="rId4"/>
    <p:sldId id="328" r:id="rId5"/>
    <p:sldId id="427" r:id="rId6"/>
    <p:sldId id="485" r:id="rId7"/>
    <p:sldId id="397" r:id="rId8"/>
    <p:sldId id="513" r:id="rId9"/>
    <p:sldId id="357" r:id="rId10"/>
    <p:sldId id="523" r:id="rId11"/>
    <p:sldId id="412" r:id="rId12"/>
    <p:sldId id="514" r:id="rId13"/>
    <p:sldId id="405" r:id="rId14"/>
    <p:sldId id="441" r:id="rId15"/>
    <p:sldId id="439" r:id="rId16"/>
    <p:sldId id="510" r:id="rId17"/>
    <p:sldId id="442" r:id="rId18"/>
    <p:sldId id="532" r:id="rId19"/>
    <p:sldId id="490" r:id="rId20"/>
    <p:sldId id="492" r:id="rId21"/>
    <p:sldId id="493" r:id="rId22"/>
    <p:sldId id="488" r:id="rId23"/>
    <p:sldId id="274" r:id="rId24"/>
    <p:sldId id="527" r:id="rId25"/>
    <p:sldId id="360" r:id="rId26"/>
    <p:sldId id="408" r:id="rId27"/>
    <p:sldId id="528" r:id="rId28"/>
    <p:sldId id="358" r:id="rId29"/>
    <p:sldId id="530" r:id="rId30"/>
    <p:sldId id="35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91919"/>
    <a:srgbClr val="FFFF00"/>
    <a:srgbClr val="FFFB9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755"/>
    <p:restoredTop sz="93836"/>
  </p:normalViewPr>
  <p:slideViewPr>
    <p:cSldViewPr snapToGrid="0" snapToObjects="1">
      <p:cViewPr varScale="1">
        <p:scale>
          <a:sx n="64" d="100"/>
          <a:sy n="64" d="100"/>
        </p:scale>
        <p:origin x="72" y="798"/>
      </p:cViewPr>
      <p:guideLst/>
    </p:cSldViewPr>
  </p:slideViewPr>
  <p:outlineViewPr>
    <p:cViewPr>
      <p:scale>
        <a:sx n="33" d="100"/>
        <a:sy n="33" d="100"/>
      </p:scale>
      <p:origin x="0" y="-65048"/>
    </p:cViewPr>
  </p:outlin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AFE707D-109B-4840-BBAF-9A340E2E4B7B}" type="datetimeFigureOut">
              <a:rPr lang="en-US" smtClean="0"/>
              <a:t>10/29/2020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89D951A-17C2-CF44-8467-0281338CFAFA}" type="slidenum">
              <a:rPr lang="en-US" smtClean="0"/>
              <a:t>‹#›</a:t>
            </a:fld>
            <a:endParaRPr lang="en-US"/>
          </a:p>
        </p:txBody>
      </p:sp>
    </p:spTree>
    <p:extLst>
      <p:ext uri="{BB962C8B-B14F-4D97-AF65-F5344CB8AC3E}">
        <p14:creationId xmlns:p14="http://schemas.microsoft.com/office/powerpoint/2010/main" val="250229627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6</a:t>
            </a:fld>
            <a:endParaRPr lang="en-US"/>
          </a:p>
        </p:txBody>
      </p:sp>
    </p:spTree>
    <p:extLst>
      <p:ext uri="{BB962C8B-B14F-4D97-AF65-F5344CB8AC3E}">
        <p14:creationId xmlns:p14="http://schemas.microsoft.com/office/powerpoint/2010/main" val="23793456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29</a:t>
            </a:fld>
            <a:endParaRPr lang="en-US"/>
          </a:p>
        </p:txBody>
      </p:sp>
    </p:spTree>
    <p:extLst>
      <p:ext uri="{BB962C8B-B14F-4D97-AF65-F5344CB8AC3E}">
        <p14:creationId xmlns:p14="http://schemas.microsoft.com/office/powerpoint/2010/main" val="18140350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30</a:t>
            </a:fld>
            <a:endParaRPr lang="en-US"/>
          </a:p>
        </p:txBody>
      </p:sp>
    </p:spTree>
    <p:extLst>
      <p:ext uri="{BB962C8B-B14F-4D97-AF65-F5344CB8AC3E}">
        <p14:creationId xmlns:p14="http://schemas.microsoft.com/office/powerpoint/2010/main" val="4511050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7</a:t>
            </a:fld>
            <a:endParaRPr lang="en-US"/>
          </a:p>
        </p:txBody>
      </p:sp>
    </p:spTree>
    <p:extLst>
      <p:ext uri="{BB962C8B-B14F-4D97-AF65-F5344CB8AC3E}">
        <p14:creationId xmlns:p14="http://schemas.microsoft.com/office/powerpoint/2010/main" val="11228531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10</a:t>
            </a:fld>
            <a:endParaRPr lang="en-US"/>
          </a:p>
        </p:txBody>
      </p:sp>
    </p:spTree>
    <p:extLst>
      <p:ext uri="{BB962C8B-B14F-4D97-AF65-F5344CB8AC3E}">
        <p14:creationId xmlns:p14="http://schemas.microsoft.com/office/powerpoint/2010/main" val="28488742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14</a:t>
            </a:fld>
            <a:endParaRPr lang="en-US"/>
          </a:p>
        </p:txBody>
      </p:sp>
    </p:spTree>
    <p:extLst>
      <p:ext uri="{BB962C8B-B14F-4D97-AF65-F5344CB8AC3E}">
        <p14:creationId xmlns:p14="http://schemas.microsoft.com/office/powerpoint/2010/main" val="2143813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15</a:t>
            </a:fld>
            <a:endParaRPr lang="en-US"/>
          </a:p>
        </p:txBody>
      </p:sp>
    </p:spTree>
    <p:extLst>
      <p:ext uri="{BB962C8B-B14F-4D97-AF65-F5344CB8AC3E}">
        <p14:creationId xmlns:p14="http://schemas.microsoft.com/office/powerpoint/2010/main" val="17304343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16</a:t>
            </a:fld>
            <a:endParaRPr lang="en-US"/>
          </a:p>
        </p:txBody>
      </p:sp>
    </p:spTree>
    <p:extLst>
      <p:ext uri="{BB962C8B-B14F-4D97-AF65-F5344CB8AC3E}">
        <p14:creationId xmlns:p14="http://schemas.microsoft.com/office/powerpoint/2010/main" val="1722727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24</a:t>
            </a:fld>
            <a:endParaRPr lang="en-US"/>
          </a:p>
        </p:txBody>
      </p:sp>
    </p:spTree>
    <p:extLst>
      <p:ext uri="{BB962C8B-B14F-4D97-AF65-F5344CB8AC3E}">
        <p14:creationId xmlns:p14="http://schemas.microsoft.com/office/powerpoint/2010/main" val="263546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26</a:t>
            </a:fld>
            <a:endParaRPr lang="en-US"/>
          </a:p>
        </p:txBody>
      </p:sp>
    </p:spTree>
    <p:extLst>
      <p:ext uri="{BB962C8B-B14F-4D97-AF65-F5344CB8AC3E}">
        <p14:creationId xmlns:p14="http://schemas.microsoft.com/office/powerpoint/2010/main" val="16489792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89D951A-17C2-CF44-8467-0281338CFAFA}" type="slidenum">
              <a:rPr lang="en-US" smtClean="0"/>
              <a:t>27</a:t>
            </a:fld>
            <a:endParaRPr lang="en-US"/>
          </a:p>
        </p:txBody>
      </p:sp>
    </p:spTree>
    <p:extLst>
      <p:ext uri="{BB962C8B-B14F-4D97-AF65-F5344CB8AC3E}">
        <p14:creationId xmlns:p14="http://schemas.microsoft.com/office/powerpoint/2010/main" val="36232030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89CE2F-D955-814D-AFBB-FE8F42EBC4B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6910E3A-2C6F-8543-8647-1D79CC8777C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5385E8E-CF76-504E-BEA9-8B63D72D8AF4}"/>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5" name="Footer Placeholder 4">
            <a:extLst>
              <a:ext uri="{FF2B5EF4-FFF2-40B4-BE49-F238E27FC236}">
                <a16:creationId xmlns:a16="http://schemas.microsoft.com/office/drawing/2014/main" id="{6F5E8440-71ED-374A-8A9F-D5F0A631082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FCBD279-3504-AD4D-A1E5-DDA061E3CD7E}"/>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3445932650"/>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2C301F-188F-5A4D-940B-7C7592E0D0A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01F772A-8BD8-6D4B-B653-FB1D1960E58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213EE24-4724-C542-AECE-C289A863A377}"/>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5" name="Footer Placeholder 4">
            <a:extLst>
              <a:ext uri="{FF2B5EF4-FFF2-40B4-BE49-F238E27FC236}">
                <a16:creationId xmlns:a16="http://schemas.microsoft.com/office/drawing/2014/main" id="{ABDE7A85-615B-C543-9AA3-32C71220087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75D7B57-1D34-E14E-A79F-0AEFCF3A2C56}"/>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3140632679"/>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58978AC-4577-354B-B725-C9851233DA9C}"/>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70DA1F1-3D9E-CF48-A893-5C4A5E300FC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87C6524-C3A4-EB42-87F1-DC6ACAC8571F}"/>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5" name="Footer Placeholder 4">
            <a:extLst>
              <a:ext uri="{FF2B5EF4-FFF2-40B4-BE49-F238E27FC236}">
                <a16:creationId xmlns:a16="http://schemas.microsoft.com/office/drawing/2014/main" id="{B243C517-C554-0446-872F-FC35505BE61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5C7B72E-A2A8-A54D-BADF-B7B27406E73D}"/>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3783780248"/>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1480A-F732-3046-8F85-163A041F629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3826F72-43A8-CA42-ACA8-1F5D6A31411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69D1A54-7B00-8A4F-872D-673AB361250B}"/>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5" name="Footer Placeholder 4">
            <a:extLst>
              <a:ext uri="{FF2B5EF4-FFF2-40B4-BE49-F238E27FC236}">
                <a16:creationId xmlns:a16="http://schemas.microsoft.com/office/drawing/2014/main" id="{30D3D05B-BBC8-3241-9A5A-186AF24EC5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80E3DD-C531-D24E-92F0-E7832C08EFB7}"/>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3535234291"/>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A82381-DA00-D846-87A2-D967B2BB16A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B0F1FEF-515C-BC4F-A4CE-7CFC3013503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05825A9-A034-0E4F-B1A5-738BEFE8572B}"/>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5" name="Footer Placeholder 4">
            <a:extLst>
              <a:ext uri="{FF2B5EF4-FFF2-40B4-BE49-F238E27FC236}">
                <a16:creationId xmlns:a16="http://schemas.microsoft.com/office/drawing/2014/main" id="{D861BE58-0AFE-DE4D-AB01-1881394F02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9410C4-3F40-2E49-8B9F-87F59B54EAA0}"/>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3530883141"/>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E5174B-BE52-484F-A284-B7B4961521D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DA1316E-F750-6A45-91C0-B554C9BDD5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D80B05D-860C-414D-AE6C-13AA82B10A0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306C5AC-C1BF-BA4D-AAEE-4C0DC4E93459}"/>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6" name="Footer Placeholder 5">
            <a:extLst>
              <a:ext uri="{FF2B5EF4-FFF2-40B4-BE49-F238E27FC236}">
                <a16:creationId xmlns:a16="http://schemas.microsoft.com/office/drawing/2014/main" id="{9F0BC59C-FC36-D641-990D-996074589B7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81B9BEF-7DD2-5943-821C-91C02D32E31E}"/>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1729999186"/>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07B2D5-91BC-B046-92AF-040EE6208B3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9FF2C3E-D5C5-C747-9BB7-4C4B8DA8CB2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1F06DFC-E406-E843-9384-9D555D68DC0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BE28B32-1ED0-2745-87BB-93DB8E9749E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2208FD-A130-9643-8825-38CDC6B6DE8D}"/>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315EB76-2562-2E44-84FE-5A95C0F4523D}"/>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8" name="Footer Placeholder 7">
            <a:extLst>
              <a:ext uri="{FF2B5EF4-FFF2-40B4-BE49-F238E27FC236}">
                <a16:creationId xmlns:a16="http://schemas.microsoft.com/office/drawing/2014/main" id="{7B01DD21-0EDA-AF46-A727-F71FA21FFFF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3D344B5-A637-9F49-A80C-5F8E7A1F1AC8}"/>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1458984778"/>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5D958-32A4-1B49-8142-EA755AD238C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467FFF7-1A53-D842-BFE9-45B55342BF34}"/>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4" name="Footer Placeholder 3">
            <a:extLst>
              <a:ext uri="{FF2B5EF4-FFF2-40B4-BE49-F238E27FC236}">
                <a16:creationId xmlns:a16="http://schemas.microsoft.com/office/drawing/2014/main" id="{39252F3B-0727-C14E-98B0-5FA89E8DCD4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A8F68FC-7863-CF48-BBAE-35395D2346E8}"/>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229139080"/>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E8E1902-D4FA-8F46-AE72-47A417CD827F}"/>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3" name="Footer Placeholder 2">
            <a:extLst>
              <a:ext uri="{FF2B5EF4-FFF2-40B4-BE49-F238E27FC236}">
                <a16:creationId xmlns:a16="http://schemas.microsoft.com/office/drawing/2014/main" id="{0DAF8491-234C-5246-950B-6673E5D031F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007563D-07CD-4F49-B1E2-25D5F7F2F6E5}"/>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1757398604"/>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D72E14-C9D7-E140-A5CF-E3AF67023E5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37380A1-4E41-BF46-A48C-FBECD8D856C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4B39B4E-49FE-7C45-BE9F-CA60C8EBA1C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2431CA9-2E03-F04F-A26D-537D3E3EE4B7}"/>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6" name="Footer Placeholder 5">
            <a:extLst>
              <a:ext uri="{FF2B5EF4-FFF2-40B4-BE49-F238E27FC236}">
                <a16:creationId xmlns:a16="http://schemas.microsoft.com/office/drawing/2014/main" id="{0490A828-45A6-6A40-A9C8-CFCE9CA5F5C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B2DA8D0-0396-814C-902C-4E9C2F673E6D}"/>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3224605839"/>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A28EB8-B3F0-D748-BC53-B68B8B5AB04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8D31440-30F9-C044-83D5-EB7F0B5EC21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1179A7D-855B-5C44-A049-AE9C7905E8B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D047F27-C4E0-8040-995A-084865B1DF17}"/>
              </a:ext>
            </a:extLst>
          </p:cNvPr>
          <p:cNvSpPr>
            <a:spLocks noGrp="1"/>
          </p:cNvSpPr>
          <p:nvPr>
            <p:ph type="dt" sz="half" idx="10"/>
          </p:nvPr>
        </p:nvSpPr>
        <p:spPr/>
        <p:txBody>
          <a:bodyPr/>
          <a:lstStyle/>
          <a:p>
            <a:fld id="{1CB42EE2-CDD6-3044-8314-4BB71A541827}" type="datetimeFigureOut">
              <a:rPr lang="en-US" smtClean="0"/>
              <a:t>10/29/2020</a:t>
            </a:fld>
            <a:endParaRPr lang="en-US"/>
          </a:p>
        </p:txBody>
      </p:sp>
      <p:sp>
        <p:nvSpPr>
          <p:cNvPr id="6" name="Footer Placeholder 5">
            <a:extLst>
              <a:ext uri="{FF2B5EF4-FFF2-40B4-BE49-F238E27FC236}">
                <a16:creationId xmlns:a16="http://schemas.microsoft.com/office/drawing/2014/main" id="{C301977A-51E7-5E41-BCD8-6B6128E1EC0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F984D0-0FDB-9F43-A8CF-6DC07B47D25C}"/>
              </a:ext>
            </a:extLst>
          </p:cNvPr>
          <p:cNvSpPr>
            <a:spLocks noGrp="1"/>
          </p:cNvSpPr>
          <p:nvPr>
            <p:ph type="sldNum" sz="quarter" idx="12"/>
          </p:nvPr>
        </p:nvSpPr>
        <p:spPr/>
        <p:txBody>
          <a:bodyPr/>
          <a:lstStyle/>
          <a:p>
            <a:fld id="{28ED298B-5BCE-104A-9D89-211341AF7A95}" type="slidenum">
              <a:rPr lang="en-US" smtClean="0"/>
              <a:t>‹#›</a:t>
            </a:fld>
            <a:endParaRPr lang="en-US"/>
          </a:p>
        </p:txBody>
      </p:sp>
    </p:spTree>
    <p:extLst>
      <p:ext uri="{BB962C8B-B14F-4D97-AF65-F5344CB8AC3E}">
        <p14:creationId xmlns:p14="http://schemas.microsoft.com/office/powerpoint/2010/main" val="4278860249"/>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19FB273-DA76-B34E-9F5E-245E0A8B3F1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ADEAC85-4DF3-0848-AB15-B95875DDF04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F3B33E-CB1C-C04C-94EF-EF4D62E61EC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CB42EE2-CDD6-3044-8314-4BB71A541827}" type="datetimeFigureOut">
              <a:rPr lang="en-US" smtClean="0"/>
              <a:t>10/29/2020</a:t>
            </a:fld>
            <a:endParaRPr lang="en-US"/>
          </a:p>
        </p:txBody>
      </p:sp>
      <p:sp>
        <p:nvSpPr>
          <p:cNvPr id="5" name="Footer Placeholder 4">
            <a:extLst>
              <a:ext uri="{FF2B5EF4-FFF2-40B4-BE49-F238E27FC236}">
                <a16:creationId xmlns:a16="http://schemas.microsoft.com/office/drawing/2014/main" id="{01A5C1AF-FF2B-1D40-8A4F-5264D16A21F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3490C2DB-2201-0F44-B512-1D02ECBDF3F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8ED298B-5BCE-104A-9D89-211341AF7A95}" type="slidenum">
              <a:rPr lang="en-US" smtClean="0"/>
              <a:t>‹#›</a:t>
            </a:fld>
            <a:endParaRPr lang="en-US"/>
          </a:p>
        </p:txBody>
      </p:sp>
    </p:spTree>
    <p:extLst>
      <p:ext uri="{BB962C8B-B14F-4D97-AF65-F5344CB8AC3E}">
        <p14:creationId xmlns:p14="http://schemas.microsoft.com/office/powerpoint/2010/main" val="84283246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microsoft.com/office/2007/relationships/hdphoto" Target="../media/hdphoto3.wdp"/></Relationships>
</file>

<file path=ppt/slides/_rels/slide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0.png"/><Relationship Id="rId7" Type="http://schemas.openxmlformats.org/officeDocument/2006/relationships/hyperlink" Target="https://www.ancient.eu/isis/" TargetMode="External"/><Relationship Id="rId2" Type="http://schemas.openxmlformats.org/officeDocument/2006/relationships/image" Target="../media/image19.png"/><Relationship Id="rId1" Type="http://schemas.openxmlformats.org/officeDocument/2006/relationships/slideLayout" Target="../slideLayouts/slideLayout1.xml"/><Relationship Id="rId6" Type="http://schemas.openxmlformats.org/officeDocument/2006/relationships/hyperlink" Target="https://www.ancient.eu/osiris/" TargetMode="External"/><Relationship Id="rId5" Type="http://schemas.openxmlformats.org/officeDocument/2006/relationships/hyperlink" Target="https://www.ancient.eu/Egyptian_Mythology/" TargetMode="External"/><Relationship Id="rId4" Type="http://schemas.openxmlformats.org/officeDocument/2006/relationships/hyperlink" Target="https://www.ancient.eu/Horus/" TargetMode="External"/><Relationship Id="rId9" Type="http://schemas.microsoft.com/office/2007/relationships/hdphoto" Target="../media/hdphoto4.wdp"/></Relationships>
</file>

<file path=ppt/slides/_rels/slide14.xml.rels><?xml version="1.0" encoding="UTF-8" standalone="yes"?>
<Relationships xmlns="http://schemas.openxmlformats.org/package/2006/relationships"><Relationship Id="rId8" Type="http://schemas.openxmlformats.org/officeDocument/2006/relationships/hyperlink" Target="https://ancientegyptonline.co.uk/thoth/" TargetMode="External"/><Relationship Id="rId13" Type="http://schemas.openxmlformats.org/officeDocument/2006/relationships/hyperlink" Target="https://ancientegyptonline.co.uk/heruur/" TargetMode="External"/><Relationship Id="rId3" Type="http://schemas.openxmlformats.org/officeDocument/2006/relationships/hyperlink" Target="https://ancientegyptonline.co.uk/nun/" TargetMode="External"/><Relationship Id="rId7" Type="http://schemas.openxmlformats.org/officeDocument/2006/relationships/hyperlink" Target="https://ancientegyptonline.co.uk/nut/" TargetMode="External"/><Relationship Id="rId12" Type="http://schemas.openxmlformats.org/officeDocument/2006/relationships/hyperlink" Target="https://ancientegyptonline.co.uk/nephthys/" TargetMode="External"/><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hyperlink" Target="https://ancientegyptonline.co.uk/geb/" TargetMode="External"/><Relationship Id="rId11" Type="http://schemas.openxmlformats.org/officeDocument/2006/relationships/hyperlink" Target="https://ancientegyptonline.co.uk/isis/" TargetMode="External"/><Relationship Id="rId5" Type="http://schemas.openxmlformats.org/officeDocument/2006/relationships/hyperlink" Target="https://ancientegyptonline.co.uk/tefnut/" TargetMode="External"/><Relationship Id="rId10" Type="http://schemas.openxmlformats.org/officeDocument/2006/relationships/hyperlink" Target="https://ancientegyptonline.co.uk/set/" TargetMode="External"/><Relationship Id="rId4" Type="http://schemas.openxmlformats.org/officeDocument/2006/relationships/hyperlink" Target="https://ancientegyptonline.co.uk/shu/" TargetMode="External"/><Relationship Id="rId9" Type="http://schemas.openxmlformats.org/officeDocument/2006/relationships/hyperlink" Target="https://ancientegyptonline.co.uk/osiris/" TargetMode="External"/><Relationship Id="rId14" Type="http://schemas.openxmlformats.org/officeDocument/2006/relationships/image" Target="../media/image22.png"/></Relationships>
</file>

<file path=ppt/slides/_rels/slide15.xml.rels><?xml version="1.0" encoding="UTF-8" standalone="yes"?>
<Relationships xmlns="http://schemas.openxmlformats.org/package/2006/relationships"><Relationship Id="rId8" Type="http://schemas.openxmlformats.org/officeDocument/2006/relationships/hyperlink" Target="https://ancientegyptonline.co.uk/thoth/" TargetMode="External"/><Relationship Id="rId13" Type="http://schemas.openxmlformats.org/officeDocument/2006/relationships/hyperlink" Target="https://ancientegyptonline.co.uk/heruur/" TargetMode="External"/><Relationship Id="rId3" Type="http://schemas.openxmlformats.org/officeDocument/2006/relationships/hyperlink" Target="https://ancientegyptonline.co.uk/nun/" TargetMode="External"/><Relationship Id="rId7" Type="http://schemas.openxmlformats.org/officeDocument/2006/relationships/hyperlink" Target="https://ancientegyptonline.co.uk/nut/" TargetMode="External"/><Relationship Id="rId12" Type="http://schemas.openxmlformats.org/officeDocument/2006/relationships/hyperlink" Target="https://ancientegyptonline.co.uk/nephthys/" TargetMode="External"/><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hyperlink" Target="https://ancientegyptonline.co.uk/geb/" TargetMode="External"/><Relationship Id="rId11" Type="http://schemas.openxmlformats.org/officeDocument/2006/relationships/hyperlink" Target="https://ancientegyptonline.co.uk/isis/" TargetMode="External"/><Relationship Id="rId5" Type="http://schemas.openxmlformats.org/officeDocument/2006/relationships/hyperlink" Target="https://ancientegyptonline.co.uk/tefnut/" TargetMode="External"/><Relationship Id="rId10" Type="http://schemas.openxmlformats.org/officeDocument/2006/relationships/hyperlink" Target="https://ancientegyptonline.co.uk/set/" TargetMode="External"/><Relationship Id="rId4" Type="http://schemas.openxmlformats.org/officeDocument/2006/relationships/hyperlink" Target="https://ancientegyptonline.co.uk/shu/" TargetMode="External"/><Relationship Id="rId9" Type="http://schemas.openxmlformats.org/officeDocument/2006/relationships/hyperlink" Target="https://ancientegyptonline.co.uk/osiris/" TargetMode="External"/></Relationships>
</file>

<file path=ppt/slides/_rels/slide16.xml.rels><?xml version="1.0" encoding="UTF-8" standalone="yes"?>
<Relationships xmlns="http://schemas.openxmlformats.org/package/2006/relationships"><Relationship Id="rId8" Type="http://schemas.openxmlformats.org/officeDocument/2006/relationships/hyperlink" Target="https://ancientegyptonline.co.uk/thoth/" TargetMode="External"/><Relationship Id="rId13" Type="http://schemas.openxmlformats.org/officeDocument/2006/relationships/hyperlink" Target="https://ancientegyptonline.co.uk/heruur/" TargetMode="External"/><Relationship Id="rId3" Type="http://schemas.openxmlformats.org/officeDocument/2006/relationships/hyperlink" Target="https://ancientegyptonline.co.uk/nun/" TargetMode="External"/><Relationship Id="rId7" Type="http://schemas.openxmlformats.org/officeDocument/2006/relationships/hyperlink" Target="https://ancientegyptonline.co.uk/nut/" TargetMode="External"/><Relationship Id="rId12" Type="http://schemas.openxmlformats.org/officeDocument/2006/relationships/hyperlink" Target="https://ancientegyptonline.co.uk/nephthys/" TargetMode="External"/><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hyperlink" Target="https://ancientegyptonline.co.uk/geb/" TargetMode="External"/><Relationship Id="rId11" Type="http://schemas.openxmlformats.org/officeDocument/2006/relationships/hyperlink" Target="https://ancientegyptonline.co.uk/isis/" TargetMode="External"/><Relationship Id="rId5" Type="http://schemas.openxmlformats.org/officeDocument/2006/relationships/hyperlink" Target="https://ancientegyptonline.co.uk/tefnut/" TargetMode="External"/><Relationship Id="rId10" Type="http://schemas.openxmlformats.org/officeDocument/2006/relationships/hyperlink" Target="https://ancientegyptonline.co.uk/set/" TargetMode="External"/><Relationship Id="rId4" Type="http://schemas.openxmlformats.org/officeDocument/2006/relationships/hyperlink" Target="https://ancientegyptonline.co.uk/shu/" TargetMode="External"/><Relationship Id="rId9" Type="http://schemas.openxmlformats.org/officeDocument/2006/relationships/hyperlink" Target="https://ancientegyptonline.co.uk/osiris/" TargetMode="External"/></Relationships>
</file>

<file path=ppt/slides/_rels/slide17.xml.rels><?xml version="1.0" encoding="UTF-8" standalone="yes"?>
<Relationships xmlns="http://schemas.openxmlformats.org/package/2006/relationships"><Relationship Id="rId8" Type="http://schemas.openxmlformats.org/officeDocument/2006/relationships/hyperlink" Target="https://ancientegyptonline.co.uk/osiris/" TargetMode="External"/><Relationship Id="rId13" Type="http://schemas.openxmlformats.org/officeDocument/2006/relationships/image" Target="../media/image23.png"/><Relationship Id="rId3" Type="http://schemas.openxmlformats.org/officeDocument/2006/relationships/hyperlink" Target="https://ancientegyptonline.co.uk/shu/" TargetMode="External"/><Relationship Id="rId7" Type="http://schemas.openxmlformats.org/officeDocument/2006/relationships/hyperlink" Target="https://ancientegyptonline.co.uk/thoth/" TargetMode="External"/><Relationship Id="rId12" Type="http://schemas.openxmlformats.org/officeDocument/2006/relationships/hyperlink" Target="https://ancientegyptonline.co.uk/heruur/" TargetMode="External"/><Relationship Id="rId2" Type="http://schemas.openxmlformats.org/officeDocument/2006/relationships/hyperlink" Target="https://ancientegyptonline.co.uk/nun/" TargetMode="External"/><Relationship Id="rId1" Type="http://schemas.openxmlformats.org/officeDocument/2006/relationships/slideLayout" Target="../slideLayouts/slideLayout1.xml"/><Relationship Id="rId6" Type="http://schemas.openxmlformats.org/officeDocument/2006/relationships/hyperlink" Target="https://ancientegyptonline.co.uk/nut/" TargetMode="External"/><Relationship Id="rId11" Type="http://schemas.openxmlformats.org/officeDocument/2006/relationships/hyperlink" Target="https://ancientegyptonline.co.uk/nephthys/" TargetMode="External"/><Relationship Id="rId5" Type="http://schemas.openxmlformats.org/officeDocument/2006/relationships/hyperlink" Target="https://ancientegyptonline.co.uk/geb/" TargetMode="External"/><Relationship Id="rId10" Type="http://schemas.openxmlformats.org/officeDocument/2006/relationships/hyperlink" Target="https://ancientegyptonline.co.uk/isis/" TargetMode="External"/><Relationship Id="rId4" Type="http://schemas.openxmlformats.org/officeDocument/2006/relationships/hyperlink" Target="https://ancientegyptonline.co.uk/tefnut/" TargetMode="External"/><Relationship Id="rId9" Type="http://schemas.openxmlformats.org/officeDocument/2006/relationships/hyperlink" Target="https://ancientegyptonline.co.uk/set/" TargetMode="External"/><Relationship Id="rId14" Type="http://schemas.openxmlformats.org/officeDocument/2006/relationships/image" Target="../media/image24.png"/></Relationships>
</file>

<file path=ppt/slides/_rels/slide18.xml.rels><?xml version="1.0" encoding="UTF-8" standalone="yes"?>
<Relationships xmlns="http://schemas.openxmlformats.org/package/2006/relationships"><Relationship Id="rId8" Type="http://schemas.openxmlformats.org/officeDocument/2006/relationships/hyperlink" Target="https://ancientegyptonline.co.uk/osiris/" TargetMode="External"/><Relationship Id="rId13" Type="http://schemas.openxmlformats.org/officeDocument/2006/relationships/image" Target="../media/image23.png"/><Relationship Id="rId3" Type="http://schemas.openxmlformats.org/officeDocument/2006/relationships/hyperlink" Target="https://ancientegyptonline.co.uk/shu/" TargetMode="External"/><Relationship Id="rId7" Type="http://schemas.openxmlformats.org/officeDocument/2006/relationships/hyperlink" Target="https://ancientegyptonline.co.uk/thoth/" TargetMode="External"/><Relationship Id="rId12" Type="http://schemas.openxmlformats.org/officeDocument/2006/relationships/hyperlink" Target="https://ancientegyptonline.co.uk/heruur/" TargetMode="External"/><Relationship Id="rId2" Type="http://schemas.openxmlformats.org/officeDocument/2006/relationships/hyperlink" Target="https://ancientegyptonline.co.uk/nun/" TargetMode="External"/><Relationship Id="rId1" Type="http://schemas.openxmlformats.org/officeDocument/2006/relationships/slideLayout" Target="../slideLayouts/slideLayout1.xml"/><Relationship Id="rId6" Type="http://schemas.openxmlformats.org/officeDocument/2006/relationships/hyperlink" Target="https://ancientegyptonline.co.uk/nut/" TargetMode="External"/><Relationship Id="rId11" Type="http://schemas.openxmlformats.org/officeDocument/2006/relationships/hyperlink" Target="https://ancientegyptonline.co.uk/nephthys/" TargetMode="External"/><Relationship Id="rId5" Type="http://schemas.openxmlformats.org/officeDocument/2006/relationships/hyperlink" Target="https://ancientegyptonline.co.uk/geb/" TargetMode="External"/><Relationship Id="rId10" Type="http://schemas.openxmlformats.org/officeDocument/2006/relationships/hyperlink" Target="https://ancientegyptonline.co.uk/isis/" TargetMode="External"/><Relationship Id="rId4" Type="http://schemas.openxmlformats.org/officeDocument/2006/relationships/hyperlink" Target="https://ancientegyptonline.co.uk/tefnut/" TargetMode="External"/><Relationship Id="rId9" Type="http://schemas.openxmlformats.org/officeDocument/2006/relationships/hyperlink" Target="https://ancientegyptonline.co.uk/set/" TargetMode="External"/><Relationship Id="rId14" Type="http://schemas.openxmlformats.org/officeDocument/2006/relationships/image" Target="../media/image24.png"/></Relationships>
</file>

<file path=ppt/slides/_rels/slide19.xml.rels><?xml version="1.0" encoding="UTF-8" standalone="yes"?>
<Relationships xmlns="http://schemas.openxmlformats.org/package/2006/relationships"><Relationship Id="rId8" Type="http://schemas.openxmlformats.org/officeDocument/2006/relationships/hyperlink" Target="https://ancientegyptonline.co.uk/osiris/" TargetMode="External"/><Relationship Id="rId13" Type="http://schemas.openxmlformats.org/officeDocument/2006/relationships/image" Target="../media/image23.png"/><Relationship Id="rId3" Type="http://schemas.openxmlformats.org/officeDocument/2006/relationships/hyperlink" Target="https://ancientegyptonline.co.uk/shu/" TargetMode="External"/><Relationship Id="rId7" Type="http://schemas.openxmlformats.org/officeDocument/2006/relationships/hyperlink" Target="https://ancientegyptonline.co.uk/thoth/" TargetMode="External"/><Relationship Id="rId12" Type="http://schemas.openxmlformats.org/officeDocument/2006/relationships/hyperlink" Target="https://ancientegyptonline.co.uk/heruur/" TargetMode="External"/><Relationship Id="rId2" Type="http://schemas.openxmlformats.org/officeDocument/2006/relationships/hyperlink" Target="https://ancientegyptonline.co.uk/nun/" TargetMode="External"/><Relationship Id="rId1" Type="http://schemas.openxmlformats.org/officeDocument/2006/relationships/slideLayout" Target="../slideLayouts/slideLayout1.xml"/><Relationship Id="rId6" Type="http://schemas.openxmlformats.org/officeDocument/2006/relationships/hyperlink" Target="https://ancientegyptonline.co.uk/nut/" TargetMode="External"/><Relationship Id="rId11" Type="http://schemas.openxmlformats.org/officeDocument/2006/relationships/hyperlink" Target="https://ancientegyptonline.co.uk/nephthys/" TargetMode="External"/><Relationship Id="rId5" Type="http://schemas.openxmlformats.org/officeDocument/2006/relationships/hyperlink" Target="https://ancientegyptonline.co.uk/geb/" TargetMode="External"/><Relationship Id="rId10" Type="http://schemas.openxmlformats.org/officeDocument/2006/relationships/hyperlink" Target="https://ancientegyptonline.co.uk/isis/" TargetMode="External"/><Relationship Id="rId4" Type="http://schemas.openxmlformats.org/officeDocument/2006/relationships/hyperlink" Target="https://ancientegyptonline.co.uk/tefnut/" TargetMode="External"/><Relationship Id="rId9" Type="http://schemas.openxmlformats.org/officeDocument/2006/relationships/hyperlink" Target="https://ancientegyptonline.co.uk/set/" TargetMode="External"/><Relationship Id="rId14" Type="http://schemas.openxmlformats.org/officeDocument/2006/relationships/image" Target="../media/image24.png"/></Relationships>
</file>

<file path=ppt/slides/_rels/slide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png"/><Relationship Id="rId4" Type="http://schemas.microsoft.com/office/2007/relationships/hdphoto" Target="../media/hdphoto1.wdp"/><Relationship Id="rId9" Type="http://schemas.openxmlformats.org/officeDocument/2006/relationships/image" Target="../media/image7.png"/></Relationships>
</file>

<file path=ppt/slides/_rels/slide20.xml.rels><?xml version="1.0" encoding="UTF-8" standalone="yes"?>
<Relationships xmlns="http://schemas.openxmlformats.org/package/2006/relationships"><Relationship Id="rId8" Type="http://schemas.openxmlformats.org/officeDocument/2006/relationships/hyperlink" Target="https://ancientegyptonline.co.uk/osiris/" TargetMode="External"/><Relationship Id="rId13" Type="http://schemas.openxmlformats.org/officeDocument/2006/relationships/image" Target="../media/image23.png"/><Relationship Id="rId3" Type="http://schemas.openxmlformats.org/officeDocument/2006/relationships/hyperlink" Target="https://ancientegyptonline.co.uk/shu/" TargetMode="External"/><Relationship Id="rId7" Type="http://schemas.openxmlformats.org/officeDocument/2006/relationships/hyperlink" Target="https://ancientegyptonline.co.uk/thoth/" TargetMode="External"/><Relationship Id="rId12" Type="http://schemas.openxmlformats.org/officeDocument/2006/relationships/hyperlink" Target="https://ancientegyptonline.co.uk/heruur/" TargetMode="External"/><Relationship Id="rId2" Type="http://schemas.openxmlformats.org/officeDocument/2006/relationships/hyperlink" Target="https://ancientegyptonline.co.uk/nun/" TargetMode="External"/><Relationship Id="rId1" Type="http://schemas.openxmlformats.org/officeDocument/2006/relationships/slideLayout" Target="../slideLayouts/slideLayout1.xml"/><Relationship Id="rId6" Type="http://schemas.openxmlformats.org/officeDocument/2006/relationships/hyperlink" Target="https://ancientegyptonline.co.uk/nut/" TargetMode="External"/><Relationship Id="rId11" Type="http://schemas.openxmlformats.org/officeDocument/2006/relationships/hyperlink" Target="https://ancientegyptonline.co.uk/nephthys/" TargetMode="External"/><Relationship Id="rId5" Type="http://schemas.openxmlformats.org/officeDocument/2006/relationships/hyperlink" Target="https://ancientegyptonline.co.uk/geb/" TargetMode="External"/><Relationship Id="rId10" Type="http://schemas.openxmlformats.org/officeDocument/2006/relationships/hyperlink" Target="https://ancientegyptonline.co.uk/isis/" TargetMode="External"/><Relationship Id="rId4" Type="http://schemas.openxmlformats.org/officeDocument/2006/relationships/hyperlink" Target="https://ancientegyptonline.co.uk/tefnut/" TargetMode="External"/><Relationship Id="rId9" Type="http://schemas.openxmlformats.org/officeDocument/2006/relationships/hyperlink" Target="https://ancientegyptonline.co.uk/set/" TargetMode="External"/><Relationship Id="rId14" Type="http://schemas.openxmlformats.org/officeDocument/2006/relationships/image" Target="../media/image24.png"/></Relationships>
</file>

<file path=ppt/slides/_rels/slide21.xml.rels><?xml version="1.0" encoding="UTF-8" standalone="yes"?>
<Relationships xmlns="http://schemas.openxmlformats.org/package/2006/relationships"><Relationship Id="rId8" Type="http://schemas.openxmlformats.org/officeDocument/2006/relationships/hyperlink" Target="https://ancientegyptonline.co.uk/osiris/" TargetMode="External"/><Relationship Id="rId13" Type="http://schemas.openxmlformats.org/officeDocument/2006/relationships/image" Target="../media/image23.png"/><Relationship Id="rId18" Type="http://schemas.openxmlformats.org/officeDocument/2006/relationships/hyperlink" Target="https://creativecommons.org/licenses/by-sa/2.0" TargetMode="External"/><Relationship Id="rId3" Type="http://schemas.openxmlformats.org/officeDocument/2006/relationships/hyperlink" Target="https://ancientegyptonline.co.uk/shu/" TargetMode="External"/><Relationship Id="rId7" Type="http://schemas.openxmlformats.org/officeDocument/2006/relationships/hyperlink" Target="https://ancientegyptonline.co.uk/thoth/" TargetMode="External"/><Relationship Id="rId12" Type="http://schemas.openxmlformats.org/officeDocument/2006/relationships/hyperlink" Target="https://ancientegyptonline.co.uk/heruur/" TargetMode="External"/><Relationship Id="rId17" Type="http://schemas.openxmlformats.org/officeDocument/2006/relationships/hyperlink" Target="https://www.flickr.com/photos/25622716@N02" TargetMode="External"/><Relationship Id="rId2" Type="http://schemas.openxmlformats.org/officeDocument/2006/relationships/hyperlink" Target="https://ancientegyptonline.co.uk/nun/" TargetMode="External"/><Relationship Id="rId16" Type="http://schemas.openxmlformats.org/officeDocument/2006/relationships/hyperlink" Target="https://en.wikipedia.org/wiki/Hermitage_Museum" TargetMode="External"/><Relationship Id="rId1" Type="http://schemas.openxmlformats.org/officeDocument/2006/relationships/slideLayout" Target="../slideLayouts/slideLayout1.xml"/><Relationship Id="rId6" Type="http://schemas.openxmlformats.org/officeDocument/2006/relationships/hyperlink" Target="https://ancientegyptonline.co.uk/nut/" TargetMode="External"/><Relationship Id="rId11" Type="http://schemas.openxmlformats.org/officeDocument/2006/relationships/hyperlink" Target="https://ancientegyptonline.co.uk/nephthys/" TargetMode="External"/><Relationship Id="rId5" Type="http://schemas.openxmlformats.org/officeDocument/2006/relationships/hyperlink" Target="https://ancientegyptonline.co.uk/geb/" TargetMode="External"/><Relationship Id="rId15" Type="http://schemas.openxmlformats.org/officeDocument/2006/relationships/hyperlink" Target="https://en.wikipedia.org/wiki/Egyptian_Collection_of_the_Hermitage_Museum" TargetMode="External"/><Relationship Id="rId10" Type="http://schemas.openxmlformats.org/officeDocument/2006/relationships/hyperlink" Target="https://ancientegyptonline.co.uk/isis/" TargetMode="External"/><Relationship Id="rId4" Type="http://schemas.openxmlformats.org/officeDocument/2006/relationships/hyperlink" Target="https://ancientegyptonline.co.uk/tefnut/" TargetMode="External"/><Relationship Id="rId9" Type="http://schemas.openxmlformats.org/officeDocument/2006/relationships/hyperlink" Target="https://ancientegyptonline.co.uk/set/" TargetMode="External"/><Relationship Id="rId14" Type="http://schemas.openxmlformats.org/officeDocument/2006/relationships/image" Target="../media/image25.jpeg"/></Relationships>
</file>

<file path=ppt/slides/_rels/slide22.xml.rels><?xml version="1.0" encoding="UTF-8" standalone="yes"?>
<Relationships xmlns="http://schemas.openxmlformats.org/package/2006/relationships"><Relationship Id="rId8" Type="http://schemas.openxmlformats.org/officeDocument/2006/relationships/hyperlink" Target="https://ancientegyptonline.co.uk/osiris/" TargetMode="External"/><Relationship Id="rId13" Type="http://schemas.openxmlformats.org/officeDocument/2006/relationships/image" Target="../media/image26.png"/><Relationship Id="rId3" Type="http://schemas.openxmlformats.org/officeDocument/2006/relationships/hyperlink" Target="https://ancientegyptonline.co.uk/shu/" TargetMode="External"/><Relationship Id="rId7" Type="http://schemas.openxmlformats.org/officeDocument/2006/relationships/hyperlink" Target="https://ancientegyptonline.co.uk/thoth/" TargetMode="External"/><Relationship Id="rId12" Type="http://schemas.openxmlformats.org/officeDocument/2006/relationships/hyperlink" Target="https://ancientegyptonline.co.uk/heruur/" TargetMode="External"/><Relationship Id="rId2" Type="http://schemas.openxmlformats.org/officeDocument/2006/relationships/hyperlink" Target="https://ancientegyptonline.co.uk/nun/" TargetMode="External"/><Relationship Id="rId1" Type="http://schemas.openxmlformats.org/officeDocument/2006/relationships/slideLayout" Target="../slideLayouts/slideLayout1.xml"/><Relationship Id="rId6" Type="http://schemas.openxmlformats.org/officeDocument/2006/relationships/hyperlink" Target="https://ancientegyptonline.co.uk/nut/" TargetMode="External"/><Relationship Id="rId11" Type="http://schemas.openxmlformats.org/officeDocument/2006/relationships/hyperlink" Target="https://ancientegyptonline.co.uk/nephthys/" TargetMode="External"/><Relationship Id="rId5" Type="http://schemas.openxmlformats.org/officeDocument/2006/relationships/hyperlink" Target="https://ancientegyptonline.co.uk/geb/" TargetMode="External"/><Relationship Id="rId10" Type="http://schemas.openxmlformats.org/officeDocument/2006/relationships/hyperlink" Target="https://ancientegyptonline.co.uk/isis/" TargetMode="External"/><Relationship Id="rId4" Type="http://schemas.openxmlformats.org/officeDocument/2006/relationships/hyperlink" Target="https://ancientegyptonline.co.uk/tefnut/" TargetMode="External"/><Relationship Id="rId9" Type="http://schemas.openxmlformats.org/officeDocument/2006/relationships/hyperlink" Target="https://ancientegyptonline.co.uk/set/"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8" Type="http://schemas.openxmlformats.org/officeDocument/2006/relationships/hyperlink" Target="https://ancientegyptonline.co.uk/thoth/" TargetMode="External"/><Relationship Id="rId13" Type="http://schemas.openxmlformats.org/officeDocument/2006/relationships/hyperlink" Target="https://ancientegyptonline.co.uk/heruur/" TargetMode="External"/><Relationship Id="rId3" Type="http://schemas.openxmlformats.org/officeDocument/2006/relationships/hyperlink" Target="https://ancientegyptonline.co.uk/nun/" TargetMode="External"/><Relationship Id="rId7" Type="http://schemas.openxmlformats.org/officeDocument/2006/relationships/hyperlink" Target="https://ancientegyptonline.co.uk/nut/" TargetMode="External"/><Relationship Id="rId12" Type="http://schemas.openxmlformats.org/officeDocument/2006/relationships/hyperlink" Target="https://ancientegyptonline.co.uk/nephthys/" TargetMode="External"/><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hyperlink" Target="https://ancientegyptonline.co.uk/geb/" TargetMode="External"/><Relationship Id="rId11" Type="http://schemas.openxmlformats.org/officeDocument/2006/relationships/hyperlink" Target="https://ancientegyptonline.co.uk/isis/" TargetMode="External"/><Relationship Id="rId5" Type="http://schemas.openxmlformats.org/officeDocument/2006/relationships/hyperlink" Target="https://ancientegyptonline.co.uk/tefnut/" TargetMode="External"/><Relationship Id="rId10" Type="http://schemas.openxmlformats.org/officeDocument/2006/relationships/hyperlink" Target="https://ancientegyptonline.co.uk/set/" TargetMode="External"/><Relationship Id="rId4" Type="http://schemas.openxmlformats.org/officeDocument/2006/relationships/hyperlink" Target="https://ancientegyptonline.co.uk/shu/" TargetMode="External"/><Relationship Id="rId9" Type="http://schemas.openxmlformats.org/officeDocument/2006/relationships/hyperlink" Target="https://ancientegyptonline.co.uk/osiris/" TargetMode="External"/><Relationship Id="rId1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31.png"/><Relationship Id="rId7" Type="http://schemas.openxmlformats.org/officeDocument/2006/relationships/image" Target="../media/image33.png"/><Relationship Id="rId12" Type="http://schemas.openxmlformats.org/officeDocument/2006/relationships/image" Target="../media/image38.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hyperlink" Target="https://penelope.uchicago.edu/Thayer/E/Roman/Texts/Plutarch/Moralia/Isis_and_Osiris*/A.html#note61" TargetMode="External"/><Relationship Id="rId11" Type="http://schemas.openxmlformats.org/officeDocument/2006/relationships/image" Target="../media/image37.png"/><Relationship Id="rId5" Type="http://schemas.openxmlformats.org/officeDocument/2006/relationships/image" Target="../media/image18.png"/><Relationship Id="rId10" Type="http://schemas.openxmlformats.org/officeDocument/2006/relationships/image" Target="../media/image36.png"/><Relationship Id="rId4" Type="http://schemas.openxmlformats.org/officeDocument/2006/relationships/image" Target="../media/image32.png"/><Relationship Id="rId9" Type="http://schemas.openxmlformats.org/officeDocument/2006/relationships/image" Target="../media/image35.png"/></Relationships>
</file>

<file path=ppt/slides/_rels/slide27.xml.rels><?xml version="1.0" encoding="UTF-8" standalone="yes"?>
<Relationships xmlns="http://schemas.openxmlformats.org/package/2006/relationships"><Relationship Id="rId8" Type="http://schemas.openxmlformats.org/officeDocument/2006/relationships/hyperlink" Target="https://ancientegyptonline.co.uk/thoth/" TargetMode="External"/><Relationship Id="rId13" Type="http://schemas.openxmlformats.org/officeDocument/2006/relationships/hyperlink" Target="https://ancientegyptonline.co.uk/heruur/" TargetMode="External"/><Relationship Id="rId3" Type="http://schemas.openxmlformats.org/officeDocument/2006/relationships/hyperlink" Target="https://ancientegyptonline.co.uk/nun/" TargetMode="External"/><Relationship Id="rId7" Type="http://schemas.openxmlformats.org/officeDocument/2006/relationships/hyperlink" Target="https://ancientegyptonline.co.uk/nut/" TargetMode="External"/><Relationship Id="rId12" Type="http://schemas.openxmlformats.org/officeDocument/2006/relationships/hyperlink" Target="https://ancientegyptonline.co.uk/nephthys/" TargetMode="External"/><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hyperlink" Target="https://ancientegyptonline.co.uk/geb/" TargetMode="External"/><Relationship Id="rId11" Type="http://schemas.openxmlformats.org/officeDocument/2006/relationships/hyperlink" Target="https://ancientegyptonline.co.uk/isis/" TargetMode="External"/><Relationship Id="rId5" Type="http://schemas.openxmlformats.org/officeDocument/2006/relationships/hyperlink" Target="https://ancientegyptonline.co.uk/tefnut/" TargetMode="External"/><Relationship Id="rId10" Type="http://schemas.openxmlformats.org/officeDocument/2006/relationships/hyperlink" Target="https://ancientegyptonline.co.uk/set/" TargetMode="External"/><Relationship Id="rId4" Type="http://schemas.openxmlformats.org/officeDocument/2006/relationships/hyperlink" Target="https://ancientegyptonline.co.uk/shu/" TargetMode="External"/><Relationship Id="rId9" Type="http://schemas.openxmlformats.org/officeDocument/2006/relationships/hyperlink" Target="https://ancientegyptonline.co.uk/osiris/" TargetMode="External"/><Relationship Id="rId14" Type="http://schemas.openxmlformats.org/officeDocument/2006/relationships/image" Target="../media/image26.png"/></Relationships>
</file>

<file path=ppt/slides/_rels/slide28.xml.rels><?xml version="1.0" encoding="UTF-8" standalone="yes"?>
<Relationships xmlns="http://schemas.openxmlformats.org/package/2006/relationships"><Relationship Id="rId3" Type="http://schemas.openxmlformats.org/officeDocument/2006/relationships/hyperlink" Target="https://en.wikipedia.org/wiki/Egyptian_Collection_of_the_Hermitage_Museum" TargetMode="External"/><Relationship Id="rId7" Type="http://schemas.openxmlformats.org/officeDocument/2006/relationships/image" Target="../media/image18.png"/><Relationship Id="rId2" Type="http://schemas.openxmlformats.org/officeDocument/2006/relationships/image" Target="../media/image25.jpeg"/><Relationship Id="rId1" Type="http://schemas.openxmlformats.org/officeDocument/2006/relationships/slideLayout" Target="../slideLayouts/slideLayout1.xml"/><Relationship Id="rId6" Type="http://schemas.openxmlformats.org/officeDocument/2006/relationships/hyperlink" Target="https://creativecommons.org/licenses/by-sa/2.0" TargetMode="External"/><Relationship Id="rId5" Type="http://schemas.openxmlformats.org/officeDocument/2006/relationships/hyperlink" Target="https://www.flickr.com/photos/25622716@N02" TargetMode="External"/><Relationship Id="rId4" Type="http://schemas.openxmlformats.org/officeDocument/2006/relationships/hyperlink" Target="https://en.wikipedia.org/wiki/Hermitage_Museum" TargetMode="External"/></Relationships>
</file>

<file path=ppt/slides/_rels/slide29.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1.png"/><Relationship Id="rId7"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36.png"/><Relationship Id="rId5" Type="http://schemas.openxmlformats.org/officeDocument/2006/relationships/image" Target="../media/image18.png"/><Relationship Id="rId4" Type="http://schemas.openxmlformats.org/officeDocument/2006/relationships/image" Target="../media/image32.png"/></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7" Type="http://schemas.microsoft.com/office/2007/relationships/hdphoto" Target="../media/hdphoto4.wdp"/><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41.jpeg"/><Relationship Id="rId4" Type="http://schemas.openxmlformats.org/officeDocument/2006/relationships/image" Target="../media/image40.png"/></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nineplanets.org/orions-belt/" TargetMode="Externa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microsoft.com/office/2007/relationships/hdphoto" Target="../media/hdphoto2.wdp"/></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828676" y="1166842"/>
            <a:ext cx="10272712" cy="1200329"/>
          </a:xfrm>
          <a:prstGeom prst="rect">
            <a:avLst/>
          </a:prstGeom>
          <a:solidFill>
            <a:schemeClr val="bg1"/>
          </a:solidFill>
        </p:spPr>
        <p:txBody>
          <a:bodyPr wrap="square">
            <a:spAutoFit/>
          </a:bodyPr>
          <a:lstStyle/>
          <a:p>
            <a:pPr algn="ctr"/>
            <a:r>
              <a:rPr lang="en-US" sz="7200" dirty="0">
                <a:latin typeface="Rockwell" panose="02060603020205020403" pitchFamily="18" charset="77"/>
                <a:cs typeface="Oriya MN" pitchFamily="2" charset="0"/>
              </a:rPr>
              <a:t>We’ll start with:</a:t>
            </a:r>
            <a:endParaRPr lang="en-US" sz="7200" dirty="0"/>
          </a:p>
        </p:txBody>
      </p:sp>
      <p:grpSp>
        <p:nvGrpSpPr>
          <p:cNvPr id="3" name="Group 2">
            <a:extLst>
              <a:ext uri="{FF2B5EF4-FFF2-40B4-BE49-F238E27FC236}">
                <a16:creationId xmlns:a16="http://schemas.microsoft.com/office/drawing/2014/main" id="{D03D990B-E7FB-1A4D-86DD-08BA94A1BB6D}"/>
              </a:ext>
            </a:extLst>
          </p:cNvPr>
          <p:cNvGrpSpPr/>
          <p:nvPr/>
        </p:nvGrpSpPr>
        <p:grpSpPr>
          <a:xfrm>
            <a:off x="7629526" y="2886075"/>
            <a:ext cx="3471862" cy="3128962"/>
            <a:chOff x="4229101" y="3214688"/>
            <a:chExt cx="3471862" cy="3128962"/>
          </a:xfrm>
          <a:effectLst>
            <a:outerShdw blurRad="190500" dist="190500" dir="2700000" algn="tl" rotWithShape="0">
              <a:prstClr val="black">
                <a:alpha val="40000"/>
              </a:prstClr>
            </a:outerShdw>
          </a:effectLst>
        </p:grpSpPr>
        <p:sp>
          <p:nvSpPr>
            <p:cNvPr id="4" name="Folded Corner 1">
              <a:extLst>
                <a:ext uri="{FF2B5EF4-FFF2-40B4-BE49-F238E27FC236}">
                  <a16:creationId xmlns:a16="http://schemas.microsoft.com/office/drawing/2014/main" id="{AA3F3E70-42C5-6147-837A-440868583E68}"/>
                </a:ext>
              </a:extLst>
            </p:cNvPr>
            <p:cNvSpPr/>
            <p:nvPr/>
          </p:nvSpPr>
          <p:spPr>
            <a:xfrm rot="635303">
              <a:off x="4229101" y="3214688"/>
              <a:ext cx="3471862" cy="3128962"/>
            </a:xfrm>
            <a:custGeom>
              <a:avLst/>
              <a:gdLst>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10963 w 2690813"/>
                <a:gd name="connsiteY1" fmla="*/ 238371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0813" h="2771775" stroke="0" extrusionOk="0">
                  <a:moveTo>
                    <a:pt x="0" y="0"/>
                  </a:moveTo>
                  <a:lnTo>
                    <a:pt x="2690813" y="0"/>
                  </a:lnTo>
                  <a:lnTo>
                    <a:pt x="2690813" y="2323297"/>
                  </a:lnTo>
                  <a:lnTo>
                    <a:pt x="2242335" y="2771775"/>
                  </a:lnTo>
                  <a:lnTo>
                    <a:pt x="0" y="2771775"/>
                  </a:lnTo>
                  <a:lnTo>
                    <a:pt x="0" y="0"/>
                  </a:lnTo>
                  <a:close/>
                </a:path>
                <a:path w="2690813" h="2771775" fill="darkenLess" stroke="0" extrusionOk="0">
                  <a:moveTo>
                    <a:pt x="2242335" y="2771775"/>
                  </a:moveTo>
                  <a:cubicBezTo>
                    <a:pt x="2287224" y="2644686"/>
                    <a:pt x="2369589" y="2607538"/>
                    <a:pt x="2377002" y="2390508"/>
                  </a:cubicBezTo>
                  <a:lnTo>
                    <a:pt x="2690813" y="2323297"/>
                  </a:lnTo>
                  <a:lnTo>
                    <a:pt x="2242335" y="2771775"/>
                  </a:lnTo>
                  <a:close/>
                </a:path>
                <a:path w="2690813" h="2771775" fill="none" extrusionOk="0">
                  <a:moveTo>
                    <a:pt x="2242335" y="2771775"/>
                  </a:moveTo>
                  <a:cubicBezTo>
                    <a:pt x="2296046" y="2647418"/>
                    <a:pt x="2442977" y="2565222"/>
                    <a:pt x="2410963" y="2383715"/>
                  </a:cubicBezTo>
                  <a:lnTo>
                    <a:pt x="2690813" y="2323297"/>
                  </a:lnTo>
                  <a:lnTo>
                    <a:pt x="2242335" y="2771775"/>
                  </a:lnTo>
                  <a:lnTo>
                    <a:pt x="0" y="2771775"/>
                  </a:lnTo>
                  <a:lnTo>
                    <a:pt x="0" y="0"/>
                  </a:lnTo>
                  <a:lnTo>
                    <a:pt x="2690813" y="0"/>
                  </a:lnTo>
                  <a:lnTo>
                    <a:pt x="2690813" y="2323297"/>
                  </a:lnTo>
                </a:path>
              </a:pathLst>
            </a:custGeom>
            <a:solidFill>
              <a:srgbClr val="FFFB9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CFC3C4E3-992E-5E40-BEF4-A6225F1F7DB4}"/>
                </a:ext>
              </a:extLst>
            </p:cNvPr>
            <p:cNvSpPr/>
            <p:nvPr/>
          </p:nvSpPr>
          <p:spPr>
            <a:xfrm rot="682530">
              <a:off x="4531312" y="3706891"/>
              <a:ext cx="2853666" cy="2308324"/>
            </a:xfrm>
            <a:prstGeom prst="rect">
              <a:avLst/>
            </a:prstGeom>
          </p:spPr>
          <p:txBody>
            <a:bodyPr wrap="none">
              <a:spAutoFit/>
            </a:bodyPr>
            <a:lstStyle/>
            <a:p>
              <a:pPr algn="ctr"/>
              <a:r>
                <a:rPr lang="en-US" sz="3600" dirty="0">
                  <a:latin typeface="Chalkduster" panose="03050602040202020205" pitchFamily="66" charset="77"/>
                  <a:cs typeface="Oriya MN" pitchFamily="2" charset="0"/>
                </a:rPr>
                <a:t>GOD’S SUN</a:t>
              </a:r>
              <a:br>
                <a:rPr lang="en-US" sz="3600" dirty="0">
                  <a:latin typeface="Chalkduster" panose="03050602040202020205" pitchFamily="66" charset="77"/>
                  <a:cs typeface="Oriya MN" pitchFamily="2" charset="0"/>
                </a:rPr>
              </a:br>
              <a:r>
                <a:rPr lang="en-US" sz="3600" dirty="0">
                  <a:latin typeface="Chalkduster" panose="03050602040202020205" pitchFamily="66" charset="77"/>
                  <a:cs typeface="Oriya MN" pitchFamily="2" charset="0"/>
                </a:rPr>
                <a:t>/</a:t>
              </a:r>
              <a:br>
                <a:rPr lang="en-US" sz="3600" dirty="0">
                  <a:latin typeface="Chalkduster" panose="03050602040202020205" pitchFamily="66" charset="77"/>
                  <a:cs typeface="Oriya MN" pitchFamily="2" charset="0"/>
                </a:rPr>
              </a:br>
              <a:r>
                <a:rPr lang="en-US" sz="3600" dirty="0">
                  <a:latin typeface="Chalkduster" panose="03050602040202020205" pitchFamily="66" charset="77"/>
                  <a:cs typeface="Oriya MN" pitchFamily="2" charset="0"/>
                </a:rPr>
                <a:t>GOD’S SON</a:t>
              </a:r>
              <a:br>
                <a:rPr lang="en-US" sz="3600" dirty="0">
                  <a:latin typeface="Chalkduster" panose="03050602040202020205" pitchFamily="66" charset="77"/>
                  <a:cs typeface="Oriya MN" pitchFamily="2" charset="0"/>
                </a:rPr>
              </a:br>
              <a:r>
                <a:rPr lang="en-US" sz="3600" dirty="0">
                  <a:latin typeface="Chalkduster" panose="03050602040202020205" pitchFamily="66" charset="77"/>
                  <a:cs typeface="Oriya MN" pitchFamily="2" charset="0"/>
                </a:rPr>
                <a:t>?</a:t>
              </a:r>
              <a:endParaRPr lang="en-US" sz="3600" dirty="0">
                <a:latin typeface="Chalkduster" panose="03050602040202020205" pitchFamily="66" charset="77"/>
              </a:endParaRPr>
            </a:p>
          </p:txBody>
        </p:sp>
      </p:grpSp>
    </p:spTree>
    <p:extLst>
      <p:ext uri="{BB962C8B-B14F-4D97-AF65-F5344CB8AC3E}">
        <p14:creationId xmlns:p14="http://schemas.microsoft.com/office/powerpoint/2010/main" val="1771015425"/>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 descr="Africa Globe">
            <a:extLst>
              <a:ext uri="{FF2B5EF4-FFF2-40B4-BE49-F238E27FC236}">
                <a16:creationId xmlns:a16="http://schemas.microsoft.com/office/drawing/2014/main" id="{4E06616B-0821-6441-98CF-639C9AA0AC10}"/>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566" b="95385" l="2500" r="97188">
                        <a14:foregroundMark x1="9063" y1="69009" x2="9063" y2="69009"/>
                        <a14:foregroundMark x1="11719" y1="76822" x2="4271" y2="66492"/>
                        <a14:foregroundMark x1="4271" y1="66492" x2="2760" y2="62349"/>
                        <a14:foregroundMark x1="13073" y1="67960" x2="6771" y2="58154"/>
                        <a14:foregroundMark x1="6771" y1="58154" x2="6563" y2="56529"/>
                        <a14:foregroundMark x1="14740" y1="81122" x2="12292" y2="58049"/>
                        <a14:foregroundMark x1="12292" y1="58049" x2="4531" y2="50236"/>
                        <a14:foregroundMark x1="4531" y1="50236" x2="4219" y2="47771"/>
                        <a14:foregroundMark x1="5938" y1="29680" x2="10938" y2="20241"/>
                        <a14:foregroundMark x1="10938" y1="20241" x2="18177" y2="14053"/>
                        <a14:foregroundMark x1="26563" y1="8443" x2="36823" y2="3566"/>
                        <a14:foregroundMark x1="36823" y1="3566" x2="51094" y2="3880"/>
                        <a14:foregroundMark x1="61771" y1="81647" x2="72708" y2="80336"/>
                        <a14:foregroundMark x1="72708" y1="80336" x2="80729" y2="73256"/>
                        <a14:foregroundMark x1="80729" y1="73256" x2="83698" y2="67698"/>
                        <a14:foregroundMark x1="15937" y1="82119" x2="23854" y2="89355"/>
                        <a14:foregroundMark x1="23854" y1="89355" x2="34531" y2="93393"/>
                        <a14:foregroundMark x1="34531" y1="93393" x2="46563" y2="94232"/>
                        <a14:foregroundMark x1="46563" y1="94232" x2="70677" y2="87100"/>
                        <a14:foregroundMark x1="70677" y1="87100" x2="80208" y2="81699"/>
                        <a14:foregroundMark x1="80208" y1="81699" x2="92865" y2="61353"/>
                        <a14:foregroundMark x1="93177" y1="57840" x2="95000" y2="35239"/>
                        <a14:foregroundMark x1="95000" y1="35239" x2="94740" y2="33403"/>
                        <a14:foregroundMark x1="95365" y1="53435" x2="97188" y2="56791"/>
                        <a14:foregroundMark x1="59740" y1="94966" x2="48177" y2="96172"/>
                        <a14:foregroundMark x1="48177" y1="96172" x2="37760" y2="94232"/>
                        <a14:foregroundMark x1="37760" y1="94232" x2="49115" y2="95385"/>
                        <a14:foregroundMark x1="49115" y1="95385" x2="49792" y2="95281"/>
                        <a14:backgroundMark x1="12135" y1="5454" x2="12135" y2="5454"/>
                        <a14:backgroundMark x1="6979" y1="10750" x2="6979" y2="10750"/>
                        <a14:backgroundMark x1="84375" y1="6397" x2="84375" y2="6397"/>
                        <a14:backgroundMark x1="3073" y1="15522" x2="9427" y2="6502"/>
                        <a14:backgroundMark x1="9427" y1="6502" x2="12292" y2="4982"/>
                        <a14:backgroundMark x1="81823" y1="4877" x2="93646" y2="17305"/>
                        <a14:backgroundMark x1="82240" y1="95857" x2="92188" y2="81961"/>
                        <a14:backgroundMark x1="13281" y1="93078" x2="2760" y2="85317"/>
                      </a14:backgroundRemoval>
                    </a14:imgEffect>
                  </a14:imgLayer>
                </a14:imgProps>
              </a:ext>
              <a:ext uri="{28A0092B-C50C-407E-A947-70E740481C1C}">
                <a14:useLocalDpi xmlns:a14="http://schemas.microsoft.com/office/drawing/2010/main" val="0"/>
              </a:ext>
            </a:extLst>
          </a:blip>
          <a:srcRect/>
          <a:stretch>
            <a:fillRect/>
          </a:stretch>
        </p:blipFill>
        <p:spPr bwMode="auto">
          <a:xfrm rot="19532850">
            <a:off x="1781354" y="5884929"/>
            <a:ext cx="8007589" cy="7954194"/>
          </a:xfrm>
          <a:prstGeom prst="rect">
            <a:avLst/>
          </a:prstGeom>
          <a:solidFill>
            <a:schemeClr val="bg1"/>
          </a:solidFill>
        </p:spPr>
      </p:pic>
      <p:sp>
        <p:nvSpPr>
          <p:cNvPr id="22" name="Sun 21">
            <a:extLst>
              <a:ext uri="{FF2B5EF4-FFF2-40B4-BE49-F238E27FC236}">
                <a16:creationId xmlns:a16="http://schemas.microsoft.com/office/drawing/2014/main" id="{577F9BE5-232E-7941-ADA9-818739197D73}"/>
              </a:ext>
            </a:extLst>
          </p:cNvPr>
          <p:cNvSpPr/>
          <p:nvPr/>
        </p:nvSpPr>
        <p:spPr>
          <a:xfrm>
            <a:off x="2167796" y="6907285"/>
            <a:ext cx="825720" cy="756598"/>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un 22">
            <a:extLst>
              <a:ext uri="{FF2B5EF4-FFF2-40B4-BE49-F238E27FC236}">
                <a16:creationId xmlns:a16="http://schemas.microsoft.com/office/drawing/2014/main" id="{FF66050C-4348-8A49-BC0F-815207C700F8}"/>
              </a:ext>
            </a:extLst>
          </p:cNvPr>
          <p:cNvSpPr/>
          <p:nvPr/>
        </p:nvSpPr>
        <p:spPr>
          <a:xfrm>
            <a:off x="-532162" y="6861167"/>
            <a:ext cx="1657132" cy="1734518"/>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4196441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path" presetSubtype="0" accel="50000" decel="50000" fill="hold" grpId="0" nodeType="clickEffect">
                                  <p:stCondLst>
                                    <p:cond delay="0"/>
                                  </p:stCondLst>
                                  <p:childTnLst>
                                    <p:animMotion origin="layout" path="M 4.16667E-7 -2.59259E-6 L 0.26602 -0.69074 C 0.32161 -0.84768 0.40495 -0.92847 0.49258 -0.92847 C 0.59232 -0.92847 0.672 -0.84768 0.72747 -0.69074 L 0.99531 -2.59259E-6 " pathEditMode="relative" rAng="0" ptsTypes="AAAAA">
                                      <p:cBhvr>
                                        <p:cTn id="6" dur="3250" fill="hold"/>
                                        <p:tgtEl>
                                          <p:spTgt spid="23"/>
                                        </p:tgtEl>
                                        <p:attrNameLst>
                                          <p:attrName>ppt_x</p:attrName>
                                          <p:attrName>ppt_y</p:attrName>
                                        </p:attrNameLst>
                                      </p:cBhvr>
                                      <p:rCtr x="49766" y="-46435"/>
                                    </p:animMotion>
                                  </p:childTnLst>
                                </p:cTn>
                              </p:par>
                            </p:childTnLst>
                          </p:cTn>
                        </p:par>
                      </p:childTnLst>
                    </p:cTn>
                  </p:par>
                  <p:par>
                    <p:cTn id="7" fill="hold">
                      <p:stCondLst>
                        <p:cond delay="indefinite"/>
                      </p:stCondLst>
                      <p:childTnLst>
                        <p:par>
                          <p:cTn id="8" fill="hold">
                            <p:stCondLst>
                              <p:cond delay="0"/>
                            </p:stCondLst>
                            <p:childTnLst>
                              <p:par>
                                <p:cTn id="9" presetID="37" presetClass="path" presetSubtype="0" accel="50000" decel="50000" fill="hold" grpId="0" nodeType="clickEffect">
                                  <p:stCondLst>
                                    <p:cond delay="0"/>
                                  </p:stCondLst>
                                  <p:childTnLst>
                                    <p:animMotion origin="layout" path="M 1.25E-6 1.48148E-6 L 0.14987 -0.29908 C 0.18099 -0.36644 0.22825 -0.40185 0.27747 -0.40185 C 0.33372 -0.40185 0.37864 -0.36644 0.41002 -0.29908 L 0.56042 1.48148E-6 " pathEditMode="relative" rAng="0" ptsTypes="AAAAA">
                                      <p:cBhvr>
                                        <p:cTn id="10" dur="2500" fill="hold"/>
                                        <p:tgtEl>
                                          <p:spTgt spid="22"/>
                                        </p:tgtEl>
                                        <p:attrNameLst>
                                          <p:attrName>ppt_x</p:attrName>
                                          <p:attrName>ppt_y</p:attrName>
                                        </p:attrNameLst>
                                      </p:cBhvr>
                                      <p:rCtr x="28021" y="-2009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DC35ED-95C1-6247-A188-6B40B4D4B3B9}"/>
              </a:ext>
            </a:extLst>
          </p:cNvPr>
          <p:cNvSpPr>
            <a:spLocks noGrp="1"/>
          </p:cNvSpPr>
          <p:nvPr>
            <p:ph type="ctrTitle"/>
          </p:nvPr>
        </p:nvSpPr>
        <p:spPr>
          <a:xfrm>
            <a:off x="0" y="0"/>
            <a:ext cx="12192000" cy="6858000"/>
          </a:xfrm>
          <a:noFill/>
        </p:spPr>
        <p:txBody>
          <a:bodyPr>
            <a:normAutofit fontScale="90000"/>
          </a:bodyPr>
          <a:lstStyle/>
          <a:p>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Stencil" pitchFamily="82" charset="77"/>
                <a:cs typeface="Phosphate Inline" panose="02000506050000020004" pitchFamily="2" charset="77"/>
              </a:rPr>
            </a:br>
            <a:endParaRPr lang="en-US" dirty="0">
              <a:latin typeface="Stencil" pitchFamily="82" charset="77"/>
              <a:cs typeface="Phosphate Inline" panose="02000506050000020004" pitchFamily="2" charset="77"/>
            </a:endParaRPr>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174171" y="270821"/>
            <a:ext cx="11865429" cy="707886"/>
          </a:xfrm>
          <a:prstGeom prst="rect">
            <a:avLst/>
          </a:prstGeom>
        </p:spPr>
        <p:txBody>
          <a:bodyPr wrap="square">
            <a:spAutoFit/>
          </a:bodyPr>
          <a:lstStyle/>
          <a:p>
            <a:pPr algn="ctr"/>
            <a:r>
              <a:rPr lang="en-US" sz="4000" dirty="0"/>
              <a:t>What the Bible says about the sun:</a:t>
            </a:r>
          </a:p>
        </p:txBody>
      </p:sp>
      <p:sp>
        <p:nvSpPr>
          <p:cNvPr id="7" name="Horizontal Scroll 6">
            <a:extLst>
              <a:ext uri="{FF2B5EF4-FFF2-40B4-BE49-F238E27FC236}">
                <a16:creationId xmlns:a16="http://schemas.microsoft.com/office/drawing/2014/main" id="{6F829191-DD85-E943-92CE-9EC253701017}"/>
              </a:ext>
            </a:extLst>
          </p:cNvPr>
          <p:cNvSpPr/>
          <p:nvPr/>
        </p:nvSpPr>
        <p:spPr>
          <a:xfrm>
            <a:off x="660400" y="1087363"/>
            <a:ext cx="10642600" cy="5550967"/>
          </a:xfrm>
          <a:prstGeom prst="horizontalScroll">
            <a:avLst>
              <a:gd name="adj" fmla="val 6452"/>
            </a:avLst>
          </a:prstGeom>
          <a:blipFill>
            <a:blip r:embed="rId2"/>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rPr>
              <a:t>God said, "Let there be lights in the expanse of the heavens to separate the day from the night. </a:t>
            </a:r>
          </a:p>
          <a:p>
            <a:pPr algn="ctr"/>
            <a:r>
              <a:rPr lang="en-US" sz="3200" b="1" dirty="0">
                <a:solidFill>
                  <a:schemeClr val="tx1"/>
                </a:solidFill>
              </a:rPr>
              <a:t>And let them be for signs and for seasons, </a:t>
            </a:r>
          </a:p>
          <a:p>
            <a:pPr algn="ctr"/>
            <a:r>
              <a:rPr lang="en-US" sz="3200" b="1" dirty="0">
                <a:solidFill>
                  <a:schemeClr val="tx1"/>
                </a:solidFill>
              </a:rPr>
              <a:t>and for days and years,  </a:t>
            </a:r>
          </a:p>
          <a:p>
            <a:pPr algn="ctr"/>
            <a:r>
              <a:rPr lang="en-US" sz="3200" b="1" dirty="0">
                <a:solidFill>
                  <a:schemeClr val="tx1"/>
                </a:solidFill>
              </a:rPr>
              <a:t>and let them… give light upon the earth." </a:t>
            </a:r>
          </a:p>
          <a:p>
            <a:pPr algn="ctr"/>
            <a:r>
              <a:rPr lang="en-US" sz="3200" b="1" dirty="0">
                <a:solidFill>
                  <a:schemeClr val="tx1"/>
                </a:solidFill>
              </a:rPr>
              <a:t>…God made the two great lights—</a:t>
            </a:r>
          </a:p>
          <a:p>
            <a:pPr algn="ctr"/>
            <a:r>
              <a:rPr lang="en-US" sz="3200" b="1" dirty="0">
                <a:solidFill>
                  <a:schemeClr val="tx1"/>
                </a:solidFill>
              </a:rPr>
              <a:t>the greater light to rule the day </a:t>
            </a:r>
          </a:p>
          <a:p>
            <a:pPr algn="ctr"/>
            <a:r>
              <a:rPr lang="en-US" sz="3200" b="1" dirty="0">
                <a:solidFill>
                  <a:schemeClr val="tx1"/>
                </a:solidFill>
              </a:rPr>
              <a:t>and the lesser light to rule the night” </a:t>
            </a:r>
          </a:p>
          <a:p>
            <a:pPr algn="ctr"/>
            <a:r>
              <a:rPr lang="en-US" sz="3200" b="1" dirty="0">
                <a:solidFill>
                  <a:schemeClr val="tx1"/>
                </a:solidFill>
              </a:rPr>
              <a:t>[Gen 1:14ff ESV]</a:t>
            </a:r>
            <a:endParaRPr lang="en-US" sz="3200" dirty="0">
              <a:solidFill>
                <a:schemeClr val="tx1"/>
              </a:solidFill>
            </a:endParaRPr>
          </a:p>
        </p:txBody>
      </p:sp>
      <p:sp>
        <p:nvSpPr>
          <p:cNvPr id="10" name="Horizontal Scroll 9">
            <a:extLst>
              <a:ext uri="{FF2B5EF4-FFF2-40B4-BE49-F238E27FC236}">
                <a16:creationId xmlns:a16="http://schemas.microsoft.com/office/drawing/2014/main" id="{5A44B1B5-B8D2-4D4F-A6CB-56A49B705074}"/>
              </a:ext>
            </a:extLst>
          </p:cNvPr>
          <p:cNvSpPr/>
          <p:nvPr/>
        </p:nvSpPr>
        <p:spPr>
          <a:xfrm>
            <a:off x="736600" y="1087362"/>
            <a:ext cx="10490200" cy="5550967"/>
          </a:xfrm>
          <a:prstGeom prst="horizontalScroll">
            <a:avLst>
              <a:gd name="adj" fmla="val 6452"/>
            </a:avLst>
          </a:prstGeom>
          <a:blipFill>
            <a:blip r:embed="rId2"/>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BEWARE lest you raise your eyes to heaven, </a:t>
            </a:r>
          </a:p>
          <a:p>
            <a:pPr algn="ctr"/>
            <a:r>
              <a:rPr lang="en-US" sz="4000" b="1" dirty="0">
                <a:solidFill>
                  <a:schemeClr val="tx1"/>
                </a:solidFill>
              </a:rPr>
              <a:t>and when you see the sun and the moon and the stars, all the host of heaven, you be drawn away and bow down to them and serve them, </a:t>
            </a:r>
          </a:p>
          <a:p>
            <a:pPr algn="ctr"/>
            <a:r>
              <a:rPr lang="en-US" sz="4000" b="1" dirty="0">
                <a:solidFill>
                  <a:schemeClr val="tx1"/>
                </a:solidFill>
              </a:rPr>
              <a:t>things that the LORD your God has allotted to all the peoples under the whole heaven. </a:t>
            </a:r>
          </a:p>
          <a:p>
            <a:pPr algn="ctr"/>
            <a:r>
              <a:rPr lang="en-US" sz="4000" b="1" dirty="0">
                <a:solidFill>
                  <a:schemeClr val="tx1"/>
                </a:solidFill>
              </a:rPr>
              <a:t>[</a:t>
            </a:r>
            <a:r>
              <a:rPr lang="en-US" sz="4000" b="1" dirty="0" err="1">
                <a:solidFill>
                  <a:schemeClr val="tx1"/>
                </a:solidFill>
              </a:rPr>
              <a:t>Deu</a:t>
            </a:r>
            <a:r>
              <a:rPr lang="en-US" sz="4000" b="1" dirty="0">
                <a:solidFill>
                  <a:schemeClr val="tx1"/>
                </a:solidFill>
              </a:rPr>
              <a:t> 4:19 ESV]</a:t>
            </a:r>
            <a:endParaRPr lang="en-US" sz="4000" dirty="0">
              <a:solidFill>
                <a:schemeClr val="tx1"/>
              </a:solidFill>
            </a:endParaRPr>
          </a:p>
        </p:txBody>
      </p:sp>
      <p:sp>
        <p:nvSpPr>
          <p:cNvPr id="9" name="Horizontal Scroll 8">
            <a:extLst>
              <a:ext uri="{FF2B5EF4-FFF2-40B4-BE49-F238E27FC236}">
                <a16:creationId xmlns:a16="http://schemas.microsoft.com/office/drawing/2014/main" id="{3A8D8D3D-802D-D64F-A78D-583E107C2B90}"/>
              </a:ext>
            </a:extLst>
          </p:cNvPr>
          <p:cNvSpPr/>
          <p:nvPr/>
        </p:nvSpPr>
        <p:spPr>
          <a:xfrm>
            <a:off x="660400" y="1125181"/>
            <a:ext cx="10490200" cy="5550967"/>
          </a:xfrm>
          <a:prstGeom prst="horizontalScroll">
            <a:avLst>
              <a:gd name="adj" fmla="val 6452"/>
            </a:avLst>
          </a:prstGeom>
          <a:blipFill>
            <a:blip r:embed="rId2"/>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 "who does what is evil… </a:t>
            </a:r>
          </a:p>
          <a:p>
            <a:pPr algn="ctr"/>
            <a:r>
              <a:rPr lang="en-US" sz="4000" b="1" dirty="0">
                <a:solidFill>
                  <a:schemeClr val="tx1"/>
                </a:solidFill>
              </a:rPr>
              <a:t>and has gone and served other gods and worshiped them, </a:t>
            </a:r>
          </a:p>
          <a:p>
            <a:pPr algn="ctr"/>
            <a:r>
              <a:rPr lang="en-US" sz="4000" b="1" dirty="0">
                <a:solidFill>
                  <a:schemeClr val="tx1"/>
                </a:solidFill>
              </a:rPr>
              <a:t>OR THE SUN OR THE MOON OR ANY OF THE HOST OF HEAVEN, WHICH I HAVE FORBIDDEN,” </a:t>
            </a:r>
            <a:br>
              <a:rPr lang="en-US" sz="4000" b="1" dirty="0">
                <a:solidFill>
                  <a:schemeClr val="tx1"/>
                </a:solidFill>
              </a:rPr>
            </a:br>
            <a:r>
              <a:rPr lang="en-US" sz="4000" b="1" dirty="0">
                <a:solidFill>
                  <a:schemeClr val="tx1"/>
                </a:solidFill>
              </a:rPr>
              <a:t>[</a:t>
            </a:r>
            <a:r>
              <a:rPr lang="en-US" sz="4000" b="1" dirty="0" err="1">
                <a:solidFill>
                  <a:schemeClr val="tx1"/>
                </a:solidFill>
              </a:rPr>
              <a:t>Deu</a:t>
            </a:r>
            <a:r>
              <a:rPr lang="en-US" sz="4000" b="1" dirty="0">
                <a:solidFill>
                  <a:schemeClr val="tx1"/>
                </a:solidFill>
              </a:rPr>
              <a:t> 17:2-5 ESV]</a:t>
            </a:r>
            <a:endParaRPr lang="en-US" sz="4000" dirty="0">
              <a:solidFill>
                <a:schemeClr val="tx1"/>
              </a:solidFill>
            </a:endParaRPr>
          </a:p>
        </p:txBody>
      </p:sp>
      <p:sp>
        <p:nvSpPr>
          <p:cNvPr id="8" name="Horizontal Scroll 7">
            <a:extLst>
              <a:ext uri="{FF2B5EF4-FFF2-40B4-BE49-F238E27FC236}">
                <a16:creationId xmlns:a16="http://schemas.microsoft.com/office/drawing/2014/main" id="{7C9A021B-0942-B34F-B2EB-697F2C42EBCC}"/>
              </a:ext>
            </a:extLst>
          </p:cNvPr>
          <p:cNvSpPr/>
          <p:nvPr/>
        </p:nvSpPr>
        <p:spPr>
          <a:xfrm>
            <a:off x="660400" y="1099606"/>
            <a:ext cx="10490200" cy="5550967"/>
          </a:xfrm>
          <a:prstGeom prst="horizontalScroll">
            <a:avLst>
              <a:gd name="adj" fmla="val 6452"/>
            </a:avLst>
          </a:prstGeom>
          <a:blipFill>
            <a:blip r:embed="rId2"/>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tx1"/>
                </a:solidFill>
              </a:rPr>
              <a:t>(Josiah): “commanded… to bring out </a:t>
            </a:r>
          </a:p>
          <a:p>
            <a:pPr algn="ctr"/>
            <a:r>
              <a:rPr lang="en-US" sz="3600" b="1" dirty="0">
                <a:solidFill>
                  <a:schemeClr val="tx1"/>
                </a:solidFill>
              </a:rPr>
              <a:t>… the vessels made… for all the host of heaven… </a:t>
            </a:r>
            <a:br>
              <a:rPr lang="en-US" sz="3600" b="1" dirty="0">
                <a:solidFill>
                  <a:schemeClr val="tx1"/>
                </a:solidFill>
              </a:rPr>
            </a:br>
            <a:r>
              <a:rPr lang="en-US" sz="3600" b="1" dirty="0">
                <a:solidFill>
                  <a:schemeClr val="tx1"/>
                </a:solidFill>
              </a:rPr>
              <a:t>he removed the horses that the kings of Judah had dedicated to the sun... </a:t>
            </a:r>
            <a:br>
              <a:rPr lang="en-US" sz="3600" b="1" dirty="0">
                <a:solidFill>
                  <a:schemeClr val="tx1"/>
                </a:solidFill>
              </a:rPr>
            </a:br>
            <a:r>
              <a:rPr lang="en-US" sz="3600" b="1" dirty="0">
                <a:solidFill>
                  <a:schemeClr val="tx1"/>
                </a:solidFill>
              </a:rPr>
              <a:t>he burned the chariots of the sun with fire.” </a:t>
            </a:r>
            <a:br>
              <a:rPr lang="en-US" sz="3600" b="1" dirty="0">
                <a:solidFill>
                  <a:schemeClr val="tx1"/>
                </a:solidFill>
              </a:rPr>
            </a:br>
            <a:r>
              <a:rPr lang="en-US" sz="3600" b="1" dirty="0">
                <a:solidFill>
                  <a:schemeClr val="tx1"/>
                </a:solidFill>
              </a:rPr>
              <a:t>[2Ki 23:5, 11 ESV]</a:t>
            </a:r>
            <a:endParaRPr lang="en-US" sz="3600" dirty="0">
              <a:solidFill>
                <a:schemeClr val="tx1"/>
              </a:solidFill>
            </a:endParaRPr>
          </a:p>
        </p:txBody>
      </p:sp>
      <p:sp>
        <p:nvSpPr>
          <p:cNvPr id="11" name="Horizontal Scroll 10">
            <a:extLst>
              <a:ext uri="{FF2B5EF4-FFF2-40B4-BE49-F238E27FC236}">
                <a16:creationId xmlns:a16="http://schemas.microsoft.com/office/drawing/2014/main" id="{37A5482C-0DCF-FC4D-9560-7A40117FC297}"/>
              </a:ext>
            </a:extLst>
          </p:cNvPr>
          <p:cNvSpPr/>
          <p:nvPr/>
        </p:nvSpPr>
        <p:spPr>
          <a:xfrm>
            <a:off x="660400" y="1074031"/>
            <a:ext cx="10490200" cy="5550967"/>
          </a:xfrm>
          <a:prstGeom prst="horizontalScroll">
            <a:avLst>
              <a:gd name="adj" fmla="val 6452"/>
            </a:avLst>
          </a:prstGeom>
          <a:blipFill>
            <a:blip r:embed="rId2"/>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chemeClr val="tx1"/>
                </a:solidFill>
              </a:rPr>
              <a:t>Thus says the LORD: </a:t>
            </a:r>
            <a:br>
              <a:rPr lang="en-US" sz="4400" b="1" dirty="0">
                <a:solidFill>
                  <a:schemeClr val="tx1"/>
                </a:solidFill>
              </a:rPr>
            </a:br>
            <a:r>
              <a:rPr lang="en-US" sz="4400" b="1" dirty="0">
                <a:solidFill>
                  <a:schemeClr val="tx1"/>
                </a:solidFill>
              </a:rPr>
              <a:t>"LEARN NOT THE WAY OF THE NATIONS, </a:t>
            </a:r>
          </a:p>
          <a:p>
            <a:pPr algn="ctr"/>
            <a:r>
              <a:rPr lang="en-US" sz="4400" b="1" dirty="0">
                <a:solidFill>
                  <a:schemeClr val="tx1"/>
                </a:solidFill>
              </a:rPr>
              <a:t>nor be dismayed at the signs of the heavens because the nations are dismayed at them, </a:t>
            </a:r>
            <a:br>
              <a:rPr lang="en-US" sz="4400" b="1" dirty="0">
                <a:solidFill>
                  <a:schemeClr val="tx1"/>
                </a:solidFill>
              </a:rPr>
            </a:br>
            <a:r>
              <a:rPr lang="en-US" sz="4400" b="1" dirty="0">
                <a:solidFill>
                  <a:schemeClr val="tx1"/>
                </a:solidFill>
              </a:rPr>
              <a:t>[</a:t>
            </a:r>
            <a:r>
              <a:rPr lang="en-US" sz="4400" b="1" dirty="0" err="1">
                <a:solidFill>
                  <a:schemeClr val="tx1"/>
                </a:solidFill>
              </a:rPr>
              <a:t>Jer</a:t>
            </a:r>
            <a:r>
              <a:rPr lang="en-US" sz="4400" b="1" dirty="0">
                <a:solidFill>
                  <a:schemeClr val="tx1"/>
                </a:solidFill>
              </a:rPr>
              <a:t> 10:2 ESV]</a:t>
            </a:r>
            <a:endParaRPr lang="en-US" sz="4400" dirty="0">
              <a:solidFill>
                <a:schemeClr val="tx1"/>
              </a:solidFill>
            </a:endParaRPr>
          </a:p>
        </p:txBody>
      </p:sp>
      <p:sp>
        <p:nvSpPr>
          <p:cNvPr id="12" name="Horizontal Scroll 11">
            <a:extLst>
              <a:ext uri="{FF2B5EF4-FFF2-40B4-BE49-F238E27FC236}">
                <a16:creationId xmlns:a16="http://schemas.microsoft.com/office/drawing/2014/main" id="{F3613D18-8727-AF49-BB90-3D2E39865D8D}"/>
              </a:ext>
            </a:extLst>
          </p:cNvPr>
          <p:cNvSpPr/>
          <p:nvPr/>
        </p:nvSpPr>
        <p:spPr>
          <a:xfrm>
            <a:off x="660400" y="1036213"/>
            <a:ext cx="10490200" cy="5550967"/>
          </a:xfrm>
          <a:prstGeom prst="horizontalScroll">
            <a:avLst>
              <a:gd name="adj" fmla="val 6452"/>
            </a:avLst>
          </a:prstGeom>
          <a:blipFill>
            <a:blip r:embed="rId2"/>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chemeClr val="tx1"/>
                </a:solidFill>
              </a:rPr>
              <a:t>your Father who is in heaven… </a:t>
            </a:r>
          </a:p>
          <a:p>
            <a:pPr algn="ctr"/>
            <a:r>
              <a:rPr lang="en-US" sz="4400" b="1" dirty="0">
                <a:solidFill>
                  <a:schemeClr val="tx1"/>
                </a:solidFill>
              </a:rPr>
              <a:t>makes his sun rise on the</a:t>
            </a:r>
          </a:p>
          <a:p>
            <a:pPr algn="ctr"/>
            <a:r>
              <a:rPr lang="en-US" sz="4400" b="1" dirty="0">
                <a:solidFill>
                  <a:schemeClr val="tx1"/>
                </a:solidFill>
              </a:rPr>
              <a:t> evil and on the good, </a:t>
            </a:r>
          </a:p>
          <a:p>
            <a:pPr algn="ctr"/>
            <a:r>
              <a:rPr lang="en-US" sz="4400" b="1" dirty="0">
                <a:solidFill>
                  <a:schemeClr val="tx1"/>
                </a:solidFill>
              </a:rPr>
              <a:t>and sends rain on the</a:t>
            </a:r>
          </a:p>
          <a:p>
            <a:pPr algn="ctr"/>
            <a:r>
              <a:rPr lang="en-US" sz="4400" b="1" dirty="0">
                <a:solidFill>
                  <a:schemeClr val="tx1"/>
                </a:solidFill>
              </a:rPr>
              <a:t> just and on the unjust. </a:t>
            </a:r>
          </a:p>
          <a:p>
            <a:pPr algn="ctr"/>
            <a:r>
              <a:rPr lang="en-US" sz="4400" b="1" dirty="0">
                <a:solidFill>
                  <a:schemeClr val="tx1"/>
                </a:solidFill>
              </a:rPr>
              <a:t>[Mat 5:45 ESV]</a:t>
            </a:r>
            <a:endParaRPr lang="en-US" sz="4400" dirty="0">
              <a:solidFill>
                <a:schemeClr val="tx1"/>
              </a:solidFill>
            </a:endParaRPr>
          </a:p>
        </p:txBody>
      </p:sp>
    </p:spTree>
    <p:extLst>
      <p:ext uri="{BB962C8B-B14F-4D97-AF65-F5344CB8AC3E}">
        <p14:creationId xmlns:p14="http://schemas.microsoft.com/office/powerpoint/2010/main" val="31556771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out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outVertic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out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arn(outVertical)">
                                      <p:cBhvr>
                                        <p:cTn id="3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9" grpId="0" animBg="1"/>
      <p:bldP spid="8" grpId="0" animBg="1"/>
      <p:bldP spid="11" grpId="0" animBg="1"/>
      <p:bldP spid="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828676" y="1166842"/>
            <a:ext cx="10272712" cy="1200329"/>
          </a:xfrm>
          <a:prstGeom prst="rect">
            <a:avLst/>
          </a:prstGeom>
          <a:solidFill>
            <a:schemeClr val="bg1"/>
          </a:solidFill>
        </p:spPr>
        <p:txBody>
          <a:bodyPr wrap="square">
            <a:spAutoFit/>
          </a:bodyPr>
          <a:lstStyle/>
          <a:p>
            <a:pPr algn="ctr"/>
            <a:endParaRPr lang="en-US" sz="7200" dirty="0"/>
          </a:p>
        </p:txBody>
      </p:sp>
      <p:grpSp>
        <p:nvGrpSpPr>
          <p:cNvPr id="7" name="Group 6">
            <a:extLst>
              <a:ext uri="{FF2B5EF4-FFF2-40B4-BE49-F238E27FC236}">
                <a16:creationId xmlns:a16="http://schemas.microsoft.com/office/drawing/2014/main" id="{73AF2CCA-ECF6-544B-8134-FFBA2190B7C4}"/>
              </a:ext>
            </a:extLst>
          </p:cNvPr>
          <p:cNvGrpSpPr/>
          <p:nvPr/>
        </p:nvGrpSpPr>
        <p:grpSpPr>
          <a:xfrm>
            <a:off x="4360069" y="1767006"/>
            <a:ext cx="3471862" cy="3128962"/>
            <a:chOff x="4229101" y="3214688"/>
            <a:chExt cx="3471862" cy="3128962"/>
          </a:xfrm>
          <a:effectLst>
            <a:outerShdw blurRad="190500" dist="190500" dir="2700000" algn="tl" rotWithShape="0">
              <a:prstClr val="black">
                <a:alpha val="40000"/>
              </a:prstClr>
            </a:outerShdw>
          </a:effectLst>
        </p:grpSpPr>
        <p:sp>
          <p:nvSpPr>
            <p:cNvPr id="8" name="Folded Corner 1">
              <a:extLst>
                <a:ext uri="{FF2B5EF4-FFF2-40B4-BE49-F238E27FC236}">
                  <a16:creationId xmlns:a16="http://schemas.microsoft.com/office/drawing/2014/main" id="{ED8CA97A-883E-4542-A5D4-FEC445FB3091}"/>
                </a:ext>
              </a:extLst>
            </p:cNvPr>
            <p:cNvSpPr/>
            <p:nvPr/>
          </p:nvSpPr>
          <p:spPr>
            <a:xfrm rot="635303">
              <a:off x="4229101" y="3214688"/>
              <a:ext cx="3471862" cy="3128962"/>
            </a:xfrm>
            <a:custGeom>
              <a:avLst/>
              <a:gdLst>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10963 w 2690813"/>
                <a:gd name="connsiteY1" fmla="*/ 238371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0813" h="2771775" stroke="0" extrusionOk="0">
                  <a:moveTo>
                    <a:pt x="0" y="0"/>
                  </a:moveTo>
                  <a:lnTo>
                    <a:pt x="2690813" y="0"/>
                  </a:lnTo>
                  <a:lnTo>
                    <a:pt x="2690813" y="2323297"/>
                  </a:lnTo>
                  <a:lnTo>
                    <a:pt x="2242335" y="2771775"/>
                  </a:lnTo>
                  <a:lnTo>
                    <a:pt x="0" y="2771775"/>
                  </a:lnTo>
                  <a:lnTo>
                    <a:pt x="0" y="0"/>
                  </a:lnTo>
                  <a:close/>
                </a:path>
                <a:path w="2690813" h="2771775" fill="darkenLess" stroke="0" extrusionOk="0">
                  <a:moveTo>
                    <a:pt x="2242335" y="2771775"/>
                  </a:moveTo>
                  <a:cubicBezTo>
                    <a:pt x="2287224" y="2644686"/>
                    <a:pt x="2369589" y="2607538"/>
                    <a:pt x="2377002" y="2390508"/>
                  </a:cubicBezTo>
                  <a:lnTo>
                    <a:pt x="2690813" y="2323297"/>
                  </a:lnTo>
                  <a:lnTo>
                    <a:pt x="2242335" y="2771775"/>
                  </a:lnTo>
                  <a:close/>
                </a:path>
                <a:path w="2690813" h="2771775" fill="none" extrusionOk="0">
                  <a:moveTo>
                    <a:pt x="2242335" y="2771775"/>
                  </a:moveTo>
                  <a:cubicBezTo>
                    <a:pt x="2296046" y="2647418"/>
                    <a:pt x="2442977" y="2565222"/>
                    <a:pt x="2410963" y="2383715"/>
                  </a:cubicBezTo>
                  <a:lnTo>
                    <a:pt x="2690813" y="2323297"/>
                  </a:lnTo>
                  <a:lnTo>
                    <a:pt x="2242335" y="2771775"/>
                  </a:lnTo>
                  <a:lnTo>
                    <a:pt x="0" y="2771775"/>
                  </a:lnTo>
                  <a:lnTo>
                    <a:pt x="0" y="0"/>
                  </a:lnTo>
                  <a:lnTo>
                    <a:pt x="2690813" y="0"/>
                  </a:lnTo>
                  <a:lnTo>
                    <a:pt x="2690813" y="2323297"/>
                  </a:lnTo>
                </a:path>
              </a:pathLst>
            </a:custGeom>
            <a:solidFill>
              <a:srgbClr val="FFFB9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C54A060-0F0F-2843-9837-55E990BC9B8D}"/>
                </a:ext>
              </a:extLst>
            </p:cNvPr>
            <p:cNvSpPr/>
            <p:nvPr/>
          </p:nvSpPr>
          <p:spPr>
            <a:xfrm rot="682530">
              <a:off x="4299961" y="3432094"/>
              <a:ext cx="3259226" cy="2800767"/>
            </a:xfrm>
            <a:prstGeom prst="rect">
              <a:avLst/>
            </a:prstGeom>
          </p:spPr>
          <p:txBody>
            <a:bodyPr wrap="none">
              <a:spAutoFit/>
            </a:bodyPr>
            <a:lstStyle/>
            <a:p>
              <a:pPr algn="ctr"/>
              <a:r>
                <a:rPr lang="en-US" sz="4400" dirty="0">
                  <a:latin typeface="Chalkduster" panose="03050602040202020205" pitchFamily="66" charset="77"/>
                  <a:cs typeface="Oriya MN" pitchFamily="2" charset="0"/>
                </a:rPr>
                <a:t>THE</a:t>
              </a:r>
            </a:p>
            <a:p>
              <a:pPr algn="ctr"/>
              <a:r>
                <a:rPr lang="en-US" sz="4400" dirty="0">
                  <a:latin typeface="Chalkduster" panose="03050602040202020205" pitchFamily="66" charset="77"/>
                  <a:cs typeface="Oriya MN" pitchFamily="2" charset="0"/>
                </a:rPr>
                <a:t> SUN GOD</a:t>
              </a:r>
              <a:br>
                <a:rPr lang="en-US" sz="4400" dirty="0">
                  <a:latin typeface="Chalkduster" panose="03050602040202020205" pitchFamily="66" charset="77"/>
                  <a:cs typeface="Oriya MN" pitchFamily="2" charset="0"/>
                </a:rPr>
              </a:br>
              <a:r>
                <a:rPr lang="en-US" sz="4400" dirty="0">
                  <a:latin typeface="Chalkduster" panose="03050602040202020205" pitchFamily="66" charset="77"/>
                  <a:cs typeface="Oriya MN" pitchFamily="2" charset="0"/>
                </a:rPr>
                <a:t>HORUS</a:t>
              </a:r>
            </a:p>
            <a:p>
              <a:pPr algn="ctr"/>
              <a:r>
                <a:rPr lang="en-US" sz="4400" dirty="0">
                  <a:latin typeface="Chalkduster" panose="03050602040202020205" pitchFamily="66" charset="77"/>
                  <a:cs typeface="Oriya MN" pitchFamily="2" charset="0"/>
                </a:rPr>
                <a:t>?</a:t>
              </a:r>
              <a:endParaRPr lang="en-US" sz="4400" dirty="0">
                <a:latin typeface="Chalkduster" panose="03050602040202020205" pitchFamily="66" charset="77"/>
              </a:endParaRPr>
            </a:p>
          </p:txBody>
        </p:sp>
      </p:grpSp>
    </p:spTree>
    <p:extLst>
      <p:ext uri="{BB962C8B-B14F-4D97-AF65-F5344CB8AC3E}">
        <p14:creationId xmlns:p14="http://schemas.microsoft.com/office/powerpoint/2010/main" val="466068570"/>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256674" y="270980"/>
            <a:ext cx="6261084" cy="923330"/>
          </a:xfrm>
          <a:prstGeom prst="rect">
            <a:avLst/>
          </a:prstGeom>
          <a:solidFill>
            <a:schemeClr val="tx1">
              <a:lumMod val="75000"/>
              <a:lumOff val="25000"/>
            </a:schemeClr>
          </a:solidFill>
          <a:scene3d>
            <a:camera prst="orthographicFront"/>
            <a:lightRig rig="threePt" dir="t"/>
          </a:scene3d>
          <a:sp3d>
            <a:bevelT w="101600" prst="angle"/>
          </a:sp3d>
        </p:spPr>
        <p:txBody>
          <a:bodyPr wrap="square">
            <a:spAutoFit/>
          </a:bodyPr>
          <a:lstStyle/>
          <a:p>
            <a:pPr algn="ctr"/>
            <a:r>
              <a:rPr lang="en-US" sz="5400" dirty="0">
                <a:solidFill>
                  <a:schemeClr val="bg1"/>
                </a:solidFill>
                <a:latin typeface="Rockwell" panose="02060603020205020403" pitchFamily="18" charset="77"/>
                <a:cs typeface="Oriya MN" pitchFamily="2" charset="0"/>
              </a:rPr>
              <a:t>HORUS</a:t>
            </a:r>
            <a:endParaRPr lang="en-US" sz="5400" dirty="0"/>
          </a:p>
        </p:txBody>
      </p:sp>
      <p:sp>
        <p:nvSpPr>
          <p:cNvPr id="11" name="TextBox 10">
            <a:extLst>
              <a:ext uri="{FF2B5EF4-FFF2-40B4-BE49-F238E27FC236}">
                <a16:creationId xmlns:a16="http://schemas.microsoft.com/office/drawing/2014/main" id="{11B54365-BC22-9E44-9719-91E01FE948A3}"/>
              </a:ext>
            </a:extLst>
          </p:cNvPr>
          <p:cNvSpPr txBox="1"/>
          <p:nvPr/>
        </p:nvSpPr>
        <p:spPr>
          <a:xfrm>
            <a:off x="2514665" y="1280289"/>
            <a:ext cx="3922332" cy="4524315"/>
          </a:xfrm>
          <a:prstGeom prst="rect">
            <a:avLst/>
          </a:prstGeom>
          <a:noFill/>
        </p:spPr>
        <p:txBody>
          <a:bodyPr wrap="square" rtlCol="0">
            <a:spAutoFit/>
          </a:bodyPr>
          <a:lstStyle/>
          <a:p>
            <a:r>
              <a:rPr lang="en-US" sz="3600" b="1" dirty="0">
                <a:solidFill>
                  <a:srgbClr val="0070C0"/>
                </a:solidFill>
              </a:rPr>
              <a:t>FACT CHECK??? :</a:t>
            </a:r>
          </a:p>
          <a:p>
            <a:pPr marL="342900" indent="-342900">
              <a:buFont typeface="Wingdings" pitchFamily="2" charset="2"/>
              <a:buChar char="§"/>
            </a:pPr>
            <a:r>
              <a:rPr lang="en-US" sz="3600" b="1" dirty="0"/>
              <a:t>SUN GOD</a:t>
            </a:r>
          </a:p>
          <a:p>
            <a:pPr marL="342900" indent="-342900">
              <a:buFont typeface="Wingdings" pitchFamily="2" charset="2"/>
              <a:buChar char="§"/>
            </a:pPr>
            <a:r>
              <a:rPr lang="en-US" sz="3600" b="1" dirty="0"/>
              <a:t>BORN DEC 25</a:t>
            </a:r>
            <a:r>
              <a:rPr lang="en-US" sz="3600" b="1" baseline="30000" dirty="0"/>
              <a:t>th</a:t>
            </a:r>
          </a:p>
          <a:p>
            <a:pPr marL="342900" indent="-342900">
              <a:buFont typeface="Wingdings" pitchFamily="2" charset="2"/>
              <a:buChar char="§"/>
            </a:pPr>
            <a:r>
              <a:rPr lang="en-US" sz="3600" b="1" dirty="0"/>
              <a:t>TO A VIRGIN</a:t>
            </a:r>
          </a:p>
          <a:p>
            <a:pPr marL="342900" indent="-342900">
              <a:buFont typeface="Wingdings" pitchFamily="2" charset="2"/>
              <a:buChar char="§"/>
            </a:pPr>
            <a:r>
              <a:rPr lang="en-US" sz="3600" b="1" dirty="0"/>
              <a:t>CRUCIFIED</a:t>
            </a:r>
          </a:p>
          <a:p>
            <a:pPr marL="342900" indent="-342900">
              <a:buFont typeface="Wingdings" pitchFamily="2" charset="2"/>
              <a:buChar char="§"/>
            </a:pPr>
            <a:r>
              <a:rPr lang="en-US" sz="3600" b="1" dirty="0"/>
              <a:t>DEAD FOR 3 DAYS</a:t>
            </a:r>
          </a:p>
          <a:p>
            <a:pPr marL="342900" indent="-342900">
              <a:buFont typeface="Wingdings" pitchFamily="2" charset="2"/>
              <a:buChar char="§"/>
            </a:pPr>
            <a:r>
              <a:rPr lang="en-US" sz="3600" b="1" dirty="0"/>
              <a:t>RESURRECTED</a:t>
            </a:r>
            <a:br>
              <a:rPr lang="en-US" sz="3600" b="1" dirty="0"/>
            </a:br>
            <a:endParaRPr lang="en-US" sz="3600" b="1" dirty="0"/>
          </a:p>
        </p:txBody>
      </p:sp>
      <p:grpSp>
        <p:nvGrpSpPr>
          <p:cNvPr id="10" name="Group 9">
            <a:extLst>
              <a:ext uri="{FF2B5EF4-FFF2-40B4-BE49-F238E27FC236}">
                <a16:creationId xmlns:a16="http://schemas.microsoft.com/office/drawing/2014/main" id="{DB582BCB-990B-324D-A2EC-1F5677FA4C7C}"/>
              </a:ext>
            </a:extLst>
          </p:cNvPr>
          <p:cNvGrpSpPr/>
          <p:nvPr/>
        </p:nvGrpSpPr>
        <p:grpSpPr>
          <a:xfrm>
            <a:off x="6763771" y="692593"/>
            <a:ext cx="4785094" cy="4485463"/>
            <a:chOff x="4210050" y="596900"/>
            <a:chExt cx="6578600" cy="5664200"/>
          </a:xfrm>
        </p:grpSpPr>
        <p:pic>
          <p:nvPicPr>
            <p:cNvPr id="2" name="Picture 1">
              <a:extLst>
                <a:ext uri="{FF2B5EF4-FFF2-40B4-BE49-F238E27FC236}">
                  <a16:creationId xmlns:a16="http://schemas.microsoft.com/office/drawing/2014/main" id="{7E4847A1-8EBB-6749-B8CA-AA43C4BF926E}"/>
                </a:ext>
              </a:extLst>
            </p:cNvPr>
            <p:cNvPicPr>
              <a:picLocks noChangeAspect="1"/>
            </p:cNvPicPr>
            <p:nvPr/>
          </p:nvPicPr>
          <p:blipFill>
            <a:blip r:embed="rId2"/>
            <a:stretch>
              <a:fillRect/>
            </a:stretch>
          </p:blipFill>
          <p:spPr>
            <a:xfrm>
              <a:off x="4210050" y="596900"/>
              <a:ext cx="3771900" cy="5664200"/>
            </a:xfrm>
            <a:prstGeom prst="rect">
              <a:avLst/>
            </a:prstGeom>
          </p:spPr>
        </p:pic>
        <p:pic>
          <p:nvPicPr>
            <p:cNvPr id="3" name="Picture 2">
              <a:extLst>
                <a:ext uri="{FF2B5EF4-FFF2-40B4-BE49-F238E27FC236}">
                  <a16:creationId xmlns:a16="http://schemas.microsoft.com/office/drawing/2014/main" id="{846C9364-FCD4-0A41-8E26-9FD5F548D226}"/>
                </a:ext>
              </a:extLst>
            </p:cNvPr>
            <p:cNvPicPr>
              <a:picLocks noChangeAspect="1"/>
            </p:cNvPicPr>
            <p:nvPr/>
          </p:nvPicPr>
          <p:blipFill>
            <a:blip r:embed="rId3"/>
            <a:stretch>
              <a:fillRect/>
            </a:stretch>
          </p:blipFill>
          <p:spPr>
            <a:xfrm>
              <a:off x="7981950" y="596900"/>
              <a:ext cx="2806700" cy="5549900"/>
            </a:xfrm>
            <a:prstGeom prst="rect">
              <a:avLst/>
            </a:prstGeom>
          </p:spPr>
        </p:pic>
        <p:sp>
          <p:nvSpPr>
            <p:cNvPr id="9" name="TextBox 8">
              <a:extLst>
                <a:ext uri="{FF2B5EF4-FFF2-40B4-BE49-F238E27FC236}">
                  <a16:creationId xmlns:a16="http://schemas.microsoft.com/office/drawing/2014/main" id="{47FEAF1F-639D-884F-9A23-D85BC121BBE0}"/>
                </a:ext>
              </a:extLst>
            </p:cNvPr>
            <p:cNvSpPr txBox="1"/>
            <p:nvPr/>
          </p:nvSpPr>
          <p:spPr>
            <a:xfrm>
              <a:off x="4363577" y="6014879"/>
              <a:ext cx="2971800" cy="246221"/>
            </a:xfrm>
            <a:prstGeom prst="rect">
              <a:avLst/>
            </a:prstGeom>
            <a:noFill/>
          </p:spPr>
          <p:txBody>
            <a:bodyPr wrap="square" rtlCol="0">
              <a:spAutoFit/>
            </a:bodyPr>
            <a:lstStyle/>
            <a:p>
              <a:r>
                <a:rPr lang="en-US" sz="1000" dirty="0"/>
                <a:t>BY JOSHUA J. MARK 3/16/16</a:t>
              </a:r>
            </a:p>
          </p:txBody>
        </p:sp>
      </p:grpSp>
      <p:sp>
        <p:nvSpPr>
          <p:cNvPr id="12" name="Rectangle 11">
            <a:extLst>
              <a:ext uri="{FF2B5EF4-FFF2-40B4-BE49-F238E27FC236}">
                <a16:creationId xmlns:a16="http://schemas.microsoft.com/office/drawing/2014/main" id="{891CD5B7-5E46-6642-B263-B5E14C297927}"/>
              </a:ext>
            </a:extLst>
          </p:cNvPr>
          <p:cNvSpPr/>
          <p:nvPr/>
        </p:nvSpPr>
        <p:spPr>
          <a:xfrm>
            <a:off x="6659196" y="5311051"/>
            <a:ext cx="5159888" cy="1323439"/>
          </a:xfrm>
          <a:prstGeom prst="rect">
            <a:avLst/>
          </a:prstGeom>
        </p:spPr>
        <p:txBody>
          <a:bodyPr wrap="square">
            <a:spAutoFit/>
          </a:bodyPr>
          <a:lstStyle/>
          <a:p>
            <a:r>
              <a:rPr lang="en-US" sz="1600" b="1" dirty="0">
                <a:solidFill>
                  <a:srgbClr val="B52600"/>
                </a:solidFill>
                <a:latin typeface="libre baskerville"/>
                <a:hlinkClick r:id="rId4"/>
              </a:rPr>
              <a:t>Horus</a:t>
            </a:r>
            <a:r>
              <a:rPr lang="en-US" sz="1600" dirty="0">
                <a:solidFill>
                  <a:srgbClr val="333333"/>
                </a:solidFill>
                <a:latin typeface="libre baskerville"/>
              </a:rPr>
              <a:t> is the name of a sky god in ancient </a:t>
            </a:r>
            <a:r>
              <a:rPr lang="en-US" sz="1600" b="1" dirty="0">
                <a:solidFill>
                  <a:srgbClr val="B52600"/>
                </a:solidFill>
                <a:latin typeface="libre baskerville"/>
                <a:hlinkClick r:id="rId5"/>
              </a:rPr>
              <a:t>Egyptian mythology</a:t>
            </a:r>
            <a:r>
              <a:rPr lang="en-US" sz="1600" dirty="0">
                <a:solidFill>
                  <a:srgbClr val="333333"/>
                </a:solidFill>
                <a:latin typeface="libre baskerville"/>
              </a:rPr>
              <a:t> which designates primarily two deities: Horus the Elder (or Horus the Great), the last born of the first five original gods, and Horus the Younger, the son of </a:t>
            </a:r>
            <a:r>
              <a:rPr lang="en-US" sz="1600" b="1" dirty="0">
                <a:solidFill>
                  <a:srgbClr val="B52600"/>
                </a:solidFill>
                <a:latin typeface="libre baskerville"/>
                <a:hlinkClick r:id="rId6"/>
              </a:rPr>
              <a:t>Osiris</a:t>
            </a:r>
            <a:r>
              <a:rPr lang="en-US" sz="1600" dirty="0">
                <a:solidFill>
                  <a:srgbClr val="333333"/>
                </a:solidFill>
                <a:latin typeface="libre baskerville"/>
              </a:rPr>
              <a:t> and </a:t>
            </a:r>
            <a:r>
              <a:rPr lang="en-US" sz="1600" b="1" dirty="0">
                <a:solidFill>
                  <a:srgbClr val="B52600"/>
                </a:solidFill>
                <a:latin typeface="libre baskerville"/>
                <a:hlinkClick r:id="rId7"/>
              </a:rPr>
              <a:t>Isis</a:t>
            </a:r>
            <a:r>
              <a:rPr lang="en-US" sz="1600" dirty="0">
                <a:solidFill>
                  <a:srgbClr val="333333"/>
                </a:solidFill>
                <a:latin typeface="libre baskerville"/>
              </a:rPr>
              <a:t>. </a:t>
            </a:r>
            <a:endParaRPr lang="en-US" sz="1600" dirty="0"/>
          </a:p>
        </p:txBody>
      </p:sp>
      <p:pic>
        <p:nvPicPr>
          <p:cNvPr id="16" name="Picture 15">
            <a:extLst>
              <a:ext uri="{FF2B5EF4-FFF2-40B4-BE49-F238E27FC236}">
                <a16:creationId xmlns:a16="http://schemas.microsoft.com/office/drawing/2014/main" id="{DB6BC4E5-65FC-F94A-9DFB-2E106AF49B00}"/>
              </a:ext>
            </a:extLst>
          </p:cNvPr>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59000" contrast="-14000"/>
                    </a14:imgEffect>
                  </a14:imgLayer>
                </a14:imgProps>
              </a:ext>
            </a:extLst>
          </a:blip>
          <a:stretch>
            <a:fillRect/>
          </a:stretch>
        </p:blipFill>
        <p:spPr>
          <a:xfrm>
            <a:off x="473148" y="1465290"/>
            <a:ext cx="1853493" cy="2724261"/>
          </a:xfrm>
          <a:prstGeom prst="rect">
            <a:avLst/>
          </a:prstGeom>
        </p:spPr>
      </p:pic>
      <p:sp>
        <p:nvSpPr>
          <p:cNvPr id="4" name="Right Arrow 3">
            <a:extLst>
              <a:ext uri="{FF2B5EF4-FFF2-40B4-BE49-F238E27FC236}">
                <a16:creationId xmlns:a16="http://schemas.microsoft.com/office/drawing/2014/main" id="{328E5D5C-B6D4-784B-9A0B-ADC4CF3FE640}"/>
              </a:ext>
            </a:extLst>
          </p:cNvPr>
          <p:cNvSpPr/>
          <p:nvPr/>
        </p:nvSpPr>
        <p:spPr>
          <a:xfrm>
            <a:off x="2808312" y="5480154"/>
            <a:ext cx="3628686" cy="985232"/>
          </a:xfrm>
          <a:prstGeom prst="right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rPr>
              <a:t>HORUS THE ELDER</a:t>
            </a:r>
          </a:p>
        </p:txBody>
      </p:sp>
      <p:sp>
        <p:nvSpPr>
          <p:cNvPr id="13" name="Right Arrow 12">
            <a:extLst>
              <a:ext uri="{FF2B5EF4-FFF2-40B4-BE49-F238E27FC236}">
                <a16:creationId xmlns:a16="http://schemas.microsoft.com/office/drawing/2014/main" id="{70526EEA-332E-B341-BA07-066DB23C0FB8}"/>
              </a:ext>
            </a:extLst>
          </p:cNvPr>
          <p:cNvSpPr/>
          <p:nvPr/>
        </p:nvSpPr>
        <p:spPr>
          <a:xfrm>
            <a:off x="3069772" y="5890961"/>
            <a:ext cx="3628686" cy="985232"/>
          </a:xfrm>
          <a:prstGeom prst="right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rPr>
              <a:t>HORUS THE YOUNGER</a:t>
            </a:r>
          </a:p>
        </p:txBody>
      </p:sp>
    </p:spTree>
    <p:extLst>
      <p:ext uri="{BB962C8B-B14F-4D97-AF65-F5344CB8AC3E}">
        <p14:creationId xmlns:p14="http://schemas.microsoft.com/office/powerpoint/2010/main" val="10117113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4C66362-D84C-3F4B-B8F0-6013984107F8}"/>
              </a:ext>
            </a:extLst>
          </p:cNvPr>
          <p:cNvSpPr/>
          <p:nvPr/>
        </p:nvSpPr>
        <p:spPr>
          <a:xfrm>
            <a:off x="-4037045" y="-3047881"/>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3"/>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4"/>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5"/>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7"/>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8"/>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9"/>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2"/>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3"/>
              </a:rPr>
              <a:t>Horus the Elder</a:t>
            </a:r>
            <a:r>
              <a:rPr lang="en-US" dirty="0">
                <a:solidFill>
                  <a:srgbClr val="470013"/>
                </a:solidFill>
                <a:latin typeface="Verdana" panose="020B0604030504040204" pitchFamily="34" charset="0"/>
              </a:rPr>
              <a:t>.</a:t>
            </a:r>
            <a:endParaRPr lang="en-US" dirty="0"/>
          </a:p>
        </p:txBody>
      </p:sp>
      <p:sp>
        <p:nvSpPr>
          <p:cNvPr id="2" name="Document 1">
            <a:extLst>
              <a:ext uri="{FF2B5EF4-FFF2-40B4-BE49-F238E27FC236}">
                <a16:creationId xmlns:a16="http://schemas.microsoft.com/office/drawing/2014/main" id="{AED59CD9-8B77-4741-9515-AE949B87FDE6}"/>
              </a:ext>
            </a:extLst>
          </p:cNvPr>
          <p:cNvSpPr/>
          <p:nvPr/>
        </p:nvSpPr>
        <p:spPr>
          <a:xfrm flipV="1">
            <a:off x="228901" y="4580868"/>
            <a:ext cx="3935542" cy="2061728"/>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803"/>
              <a:gd name="connsiteY0" fmla="*/ 0 h 21734"/>
              <a:gd name="connsiteX1" fmla="*/ 21600 w 21803"/>
              <a:gd name="connsiteY1" fmla="*/ 0 h 21734"/>
              <a:gd name="connsiteX2" fmla="*/ 21803 w 21803"/>
              <a:gd name="connsiteY2" fmla="*/ 19743 h 21734"/>
              <a:gd name="connsiteX3" fmla="*/ 0 w 21803"/>
              <a:gd name="connsiteY3" fmla="*/ 20172 h 21734"/>
              <a:gd name="connsiteX4" fmla="*/ 0 w 21803"/>
              <a:gd name="connsiteY4" fmla="*/ 0 h 21734"/>
              <a:gd name="connsiteX0" fmla="*/ 0 w 21803"/>
              <a:gd name="connsiteY0" fmla="*/ 0 h 20994"/>
              <a:gd name="connsiteX1" fmla="*/ 21600 w 21803"/>
              <a:gd name="connsiteY1" fmla="*/ 0 h 20994"/>
              <a:gd name="connsiteX2" fmla="*/ 21803 w 21803"/>
              <a:gd name="connsiteY2" fmla="*/ 19743 h 20994"/>
              <a:gd name="connsiteX3" fmla="*/ 0 w 21803"/>
              <a:gd name="connsiteY3" fmla="*/ 20172 h 20994"/>
              <a:gd name="connsiteX4" fmla="*/ 0 w 21803"/>
              <a:gd name="connsiteY4" fmla="*/ 0 h 20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03" h="20994">
                <a:moveTo>
                  <a:pt x="0" y="0"/>
                </a:moveTo>
                <a:lnTo>
                  <a:pt x="21600" y="0"/>
                </a:lnTo>
                <a:cubicBezTo>
                  <a:pt x="21600" y="5774"/>
                  <a:pt x="21803" y="13969"/>
                  <a:pt x="21803" y="19743"/>
                </a:cubicBezTo>
                <a:cubicBezTo>
                  <a:pt x="11003" y="19743"/>
                  <a:pt x="10091" y="22246"/>
                  <a:pt x="0" y="20172"/>
                </a:cubicBezTo>
                <a:lnTo>
                  <a:pt x="0" y="0"/>
                </a:lnTo>
                <a:close/>
              </a:path>
            </a:pathLst>
          </a:cu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cument 26">
            <a:extLst>
              <a:ext uri="{FF2B5EF4-FFF2-40B4-BE49-F238E27FC236}">
                <a16:creationId xmlns:a16="http://schemas.microsoft.com/office/drawing/2014/main" id="{BA4A8DF3-24A3-434D-B7BB-AFCD478BB3BF}"/>
              </a:ext>
            </a:extLst>
          </p:cNvPr>
          <p:cNvSpPr/>
          <p:nvPr/>
        </p:nvSpPr>
        <p:spPr>
          <a:xfrm flipH="1" flipV="1">
            <a:off x="228898" y="4835087"/>
            <a:ext cx="4777478" cy="1978881"/>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un 8">
            <a:extLst>
              <a:ext uri="{FF2B5EF4-FFF2-40B4-BE49-F238E27FC236}">
                <a16:creationId xmlns:a16="http://schemas.microsoft.com/office/drawing/2014/main" id="{AFD79CE2-D09B-FB41-9A63-07B38DDE5D73}"/>
              </a:ext>
            </a:extLst>
          </p:cNvPr>
          <p:cNvSpPr/>
          <p:nvPr/>
        </p:nvSpPr>
        <p:spPr>
          <a:xfrm>
            <a:off x="357859" y="391788"/>
            <a:ext cx="2893357" cy="2771556"/>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tx1"/>
              </a:solidFill>
            </a:endParaRPr>
          </a:p>
        </p:txBody>
      </p:sp>
      <p:sp>
        <p:nvSpPr>
          <p:cNvPr id="30" name="Document 29">
            <a:extLst>
              <a:ext uri="{FF2B5EF4-FFF2-40B4-BE49-F238E27FC236}">
                <a16:creationId xmlns:a16="http://schemas.microsoft.com/office/drawing/2014/main" id="{7B6E750B-509D-3743-929F-DC5CA426B730}"/>
              </a:ext>
            </a:extLst>
          </p:cNvPr>
          <p:cNvSpPr/>
          <p:nvPr/>
        </p:nvSpPr>
        <p:spPr>
          <a:xfrm flipV="1">
            <a:off x="228897" y="5568269"/>
            <a:ext cx="5234021" cy="1328546"/>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3" name="Group 42">
            <a:extLst>
              <a:ext uri="{FF2B5EF4-FFF2-40B4-BE49-F238E27FC236}">
                <a16:creationId xmlns:a16="http://schemas.microsoft.com/office/drawing/2014/main" id="{224F884C-FA6E-B940-BD6D-A1A0516E1417}"/>
              </a:ext>
            </a:extLst>
          </p:cNvPr>
          <p:cNvGrpSpPr/>
          <p:nvPr/>
        </p:nvGrpSpPr>
        <p:grpSpPr>
          <a:xfrm>
            <a:off x="3983577" y="1253981"/>
            <a:ext cx="2112423" cy="1755372"/>
            <a:chOff x="4505028" y="4238053"/>
            <a:chExt cx="2112423" cy="1755372"/>
          </a:xfrm>
        </p:grpSpPr>
        <p:sp>
          <p:nvSpPr>
            <p:cNvPr id="41" name="Cloud 40">
              <a:extLst>
                <a:ext uri="{FF2B5EF4-FFF2-40B4-BE49-F238E27FC236}">
                  <a16:creationId xmlns:a16="http://schemas.microsoft.com/office/drawing/2014/main" id="{2B345FC2-2B97-574B-A49F-F02963CB4249}"/>
                </a:ext>
              </a:extLst>
            </p:cNvPr>
            <p:cNvSpPr/>
            <p:nvPr/>
          </p:nvSpPr>
          <p:spPr>
            <a:xfrm>
              <a:off x="4505028" y="4238053"/>
              <a:ext cx="2112423" cy="11307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4163 w 43256"/>
                <a:gd name="connsiteY14" fmla="*/ 15648 h 43219"/>
                <a:gd name="connsiteX15" fmla="*/ 3936 w 43256"/>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38360 w 43322"/>
                <a:gd name="connsiteY8" fmla="*/ 5285 h 43219"/>
                <a:gd name="connsiteX9" fmla="*/ 38436 w 43322"/>
                <a:gd name="connsiteY9" fmla="*/ 6549 h 43219"/>
                <a:gd name="connsiteX10" fmla="*/ 29114 w 43322"/>
                <a:gd name="connsiteY10" fmla="*/ 3811 h 43219"/>
                <a:gd name="connsiteX11" fmla="*/ 29856 w 43322"/>
                <a:gd name="connsiteY11" fmla="*/ 2199 h 43219"/>
                <a:gd name="connsiteX12" fmla="*/ 22177 w 43322"/>
                <a:gd name="connsiteY12" fmla="*/ 4579 h 43219"/>
                <a:gd name="connsiteX13" fmla="*/ 22536 w 43322"/>
                <a:gd name="connsiteY13" fmla="*/ 3189 h 43219"/>
                <a:gd name="connsiteX14" fmla="*/ 4163 w 43322"/>
                <a:gd name="connsiteY14" fmla="*/ 15648 h 43219"/>
                <a:gd name="connsiteX15" fmla="*/ 3936 w 43322"/>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29114 w 43322"/>
                <a:gd name="connsiteY8" fmla="*/ 3811 h 43219"/>
                <a:gd name="connsiteX9" fmla="*/ 29856 w 43322"/>
                <a:gd name="connsiteY9" fmla="*/ 2199 h 43219"/>
                <a:gd name="connsiteX10" fmla="*/ 22177 w 43322"/>
                <a:gd name="connsiteY10" fmla="*/ 4579 h 43219"/>
                <a:gd name="connsiteX11" fmla="*/ 22536 w 43322"/>
                <a:gd name="connsiteY11" fmla="*/ 3189 h 43219"/>
                <a:gd name="connsiteX12" fmla="*/ 4163 w 43322"/>
                <a:gd name="connsiteY12" fmla="*/ 15648 h 43219"/>
                <a:gd name="connsiteX13" fmla="*/ 3936 w 43322"/>
                <a:gd name="connsiteY13" fmla="*/ 14229 h 4321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4729 w 43403"/>
                <a:gd name="connsiteY0" fmla="*/ 26096 h 43279"/>
                <a:gd name="connsiteX1" fmla="*/ 2196 w 43403"/>
                <a:gd name="connsiteY1" fmla="*/ 25299 h 43279"/>
                <a:gd name="connsiteX2" fmla="*/ 16514 w 43403"/>
                <a:gd name="connsiteY2" fmla="*/ 39009 h 43279"/>
                <a:gd name="connsiteX3" fmla="*/ 15846 w 43403"/>
                <a:gd name="connsiteY3" fmla="*/ 37269 h 43279"/>
                <a:gd name="connsiteX4" fmla="*/ 28863 w 43403"/>
                <a:gd name="connsiteY4" fmla="*/ 34670 h 43279"/>
                <a:gd name="connsiteX5" fmla="*/ 28596 w 43403"/>
                <a:gd name="connsiteY5" fmla="*/ 36579 h 43279"/>
                <a:gd name="connsiteX6" fmla="*/ 34165 w 43403"/>
                <a:gd name="connsiteY6" fmla="*/ 22873 h 43279"/>
                <a:gd name="connsiteX7" fmla="*/ 37416 w 43403"/>
                <a:gd name="connsiteY7" fmla="*/ 30009 h 43279"/>
                <a:gd name="connsiteX8" fmla="*/ 29114 w 43403"/>
                <a:gd name="connsiteY8" fmla="*/ 3871 h 43279"/>
                <a:gd name="connsiteX9" fmla="*/ 29856 w 43403"/>
                <a:gd name="connsiteY9" fmla="*/ 2259 h 43279"/>
                <a:gd name="connsiteX10" fmla="*/ 22177 w 43403"/>
                <a:gd name="connsiteY10" fmla="*/ 4639 h 43279"/>
                <a:gd name="connsiteX11" fmla="*/ 22536 w 43403"/>
                <a:gd name="connsiteY11" fmla="*/ 3249 h 43279"/>
                <a:gd name="connsiteX12" fmla="*/ 4163 w 43403"/>
                <a:gd name="connsiteY12" fmla="*/ 15708 h 43279"/>
                <a:gd name="connsiteX13" fmla="*/ 3936 w 43403"/>
                <a:gd name="connsiteY13" fmla="*/ 14289 h 4327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16514 w 43403"/>
                <a:gd name="connsiteY0" fmla="*/ 39009 h 43279"/>
                <a:gd name="connsiteX1" fmla="*/ 15846 w 43403"/>
                <a:gd name="connsiteY1" fmla="*/ 37269 h 43279"/>
                <a:gd name="connsiteX2" fmla="*/ 28863 w 43403"/>
                <a:gd name="connsiteY2" fmla="*/ 34670 h 43279"/>
                <a:gd name="connsiteX3" fmla="*/ 28596 w 43403"/>
                <a:gd name="connsiteY3" fmla="*/ 36579 h 43279"/>
                <a:gd name="connsiteX4" fmla="*/ 34165 w 43403"/>
                <a:gd name="connsiteY4" fmla="*/ 22873 h 43279"/>
                <a:gd name="connsiteX5" fmla="*/ 37416 w 43403"/>
                <a:gd name="connsiteY5" fmla="*/ 30009 h 43279"/>
                <a:gd name="connsiteX6" fmla="*/ 29114 w 43403"/>
                <a:gd name="connsiteY6" fmla="*/ 3871 h 43279"/>
                <a:gd name="connsiteX7" fmla="*/ 29856 w 43403"/>
                <a:gd name="connsiteY7" fmla="*/ 2259 h 43279"/>
                <a:gd name="connsiteX8" fmla="*/ 22177 w 43403"/>
                <a:gd name="connsiteY8" fmla="*/ 4639 h 43279"/>
                <a:gd name="connsiteX9" fmla="*/ 22536 w 43403"/>
                <a:gd name="connsiteY9" fmla="*/ 3249 h 43279"/>
                <a:gd name="connsiteX10" fmla="*/ 4163 w 43403"/>
                <a:gd name="connsiteY10" fmla="*/ 15708 h 43279"/>
                <a:gd name="connsiteX11" fmla="*/ 3936 w 43403"/>
                <a:gd name="connsiteY11" fmla="*/ 14289 h 43279"/>
                <a:gd name="connsiteX0" fmla="*/ 4550 w 44017"/>
                <a:gd name="connsiteY0" fmla="*/ 14289 h 43279"/>
                <a:gd name="connsiteX1" fmla="*/ 6273 w 44017"/>
                <a:gd name="connsiteY1" fmla="*/ 6826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17702 w 44017"/>
                <a:gd name="connsiteY8" fmla="*/ 9108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29728 w 44017"/>
                <a:gd name="connsiteY4" fmla="*/ 3871 h 43279"/>
                <a:gd name="connsiteX5" fmla="*/ 30470 w 44017"/>
                <a:gd name="connsiteY5" fmla="*/ 2259 h 43279"/>
                <a:gd name="connsiteX6" fmla="*/ 4777 w 44017"/>
                <a:gd name="connsiteY6" fmla="*/ 15708 h 43279"/>
                <a:gd name="connsiteX7" fmla="*/ 4550 w 44017"/>
                <a:gd name="connsiteY7" fmla="*/ 14289 h 43279"/>
                <a:gd name="connsiteX0" fmla="*/ 4550 w 48557"/>
                <a:gd name="connsiteY0" fmla="*/ 14289 h 43279"/>
                <a:gd name="connsiteX1" fmla="*/ 9666 w 48557"/>
                <a:gd name="connsiteY1" fmla="*/ 3315 h 43279"/>
                <a:gd name="connsiteX2" fmla="*/ 23106 w 48557"/>
                <a:gd name="connsiteY2" fmla="*/ 3351 h 43279"/>
                <a:gd name="connsiteX3" fmla="*/ 26399 w 48557"/>
                <a:gd name="connsiteY3" fmla="*/ 119 h 43279"/>
                <a:gd name="connsiteX4" fmla="*/ 30483 w 48557"/>
                <a:gd name="connsiteY4" fmla="*/ 2400 h 43279"/>
                <a:gd name="connsiteX5" fmla="*/ 36113 w 48557"/>
                <a:gd name="connsiteY5" fmla="*/ 609 h 43279"/>
                <a:gd name="connsiteX6" fmla="*/ 42632 w 48557"/>
                <a:gd name="connsiteY6" fmla="*/ 10237 h 43279"/>
                <a:gd name="connsiteX7" fmla="*/ 48472 w 48557"/>
                <a:gd name="connsiteY7" fmla="*/ 23560 h 43279"/>
                <a:gd name="connsiteX8" fmla="*/ 38054 w 48557"/>
                <a:gd name="connsiteY8" fmla="*/ 30123 h 43279"/>
                <a:gd name="connsiteX9" fmla="*/ 36045 w 48557"/>
                <a:gd name="connsiteY9" fmla="*/ 36020 h 43279"/>
                <a:gd name="connsiteX10" fmla="*/ 29205 w 48557"/>
                <a:gd name="connsiteY10" fmla="*/ 36734 h 43279"/>
                <a:gd name="connsiteX11" fmla="*/ 24317 w 48557"/>
                <a:gd name="connsiteY11" fmla="*/ 43025 h 43279"/>
                <a:gd name="connsiteX12" fmla="*/ 17130 w 48557"/>
                <a:gd name="connsiteY12" fmla="*/ 39185 h 43279"/>
                <a:gd name="connsiteX13" fmla="*/ 1760 w 48557"/>
                <a:gd name="connsiteY13" fmla="*/ 31169 h 43279"/>
                <a:gd name="connsiteX14" fmla="*/ 645 w 48557"/>
                <a:gd name="connsiteY14" fmla="*/ 19623 h 43279"/>
                <a:gd name="connsiteX15" fmla="*/ 4513 w 48557"/>
                <a:gd name="connsiteY15" fmla="*/ 14426 h 43279"/>
                <a:gd name="connsiteX16" fmla="*/ 4550 w 48557"/>
                <a:gd name="connsiteY16" fmla="*/ 14289 h 43279"/>
                <a:gd name="connsiteX0" fmla="*/ 17128 w 48557"/>
                <a:gd name="connsiteY0" fmla="*/ 39009 h 43279"/>
                <a:gd name="connsiteX1" fmla="*/ 16460 w 48557"/>
                <a:gd name="connsiteY1" fmla="*/ 37269 h 43279"/>
                <a:gd name="connsiteX2" fmla="*/ 29477 w 48557"/>
                <a:gd name="connsiteY2" fmla="*/ 34670 h 43279"/>
                <a:gd name="connsiteX3" fmla="*/ 29210 w 48557"/>
                <a:gd name="connsiteY3" fmla="*/ 36579 h 43279"/>
                <a:gd name="connsiteX4" fmla="*/ 29728 w 48557"/>
                <a:gd name="connsiteY4" fmla="*/ 3871 h 43279"/>
                <a:gd name="connsiteX5" fmla="*/ 30470 w 48557"/>
                <a:gd name="connsiteY5" fmla="*/ 2259 h 43279"/>
                <a:gd name="connsiteX6" fmla="*/ 4777 w 48557"/>
                <a:gd name="connsiteY6" fmla="*/ 15708 h 43279"/>
                <a:gd name="connsiteX7" fmla="*/ 4550 w 48557"/>
                <a:gd name="connsiteY7" fmla="*/ 14289 h 4327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36045 w 50323"/>
                <a:gd name="connsiteY9" fmla="*/ 35960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42830 w 50323"/>
                <a:gd name="connsiteY9" fmla="*/ 37237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009"/>
                <a:gd name="connsiteY0" fmla="*/ 14229 h 43219"/>
                <a:gd name="connsiteX1" fmla="*/ 9666 w 50009"/>
                <a:gd name="connsiteY1" fmla="*/ 3255 h 43219"/>
                <a:gd name="connsiteX2" fmla="*/ 23106 w 50009"/>
                <a:gd name="connsiteY2" fmla="*/ 3291 h 43219"/>
                <a:gd name="connsiteX3" fmla="*/ 26399 w 50009"/>
                <a:gd name="connsiteY3" fmla="*/ 59 h 43219"/>
                <a:gd name="connsiteX4" fmla="*/ 30483 w 50009"/>
                <a:gd name="connsiteY4" fmla="*/ 2340 h 43219"/>
                <a:gd name="connsiteX5" fmla="*/ 36113 w 50009"/>
                <a:gd name="connsiteY5" fmla="*/ 549 h 43219"/>
                <a:gd name="connsiteX6" fmla="*/ 49135 w 50009"/>
                <a:gd name="connsiteY6" fmla="*/ 6985 h 43219"/>
                <a:gd name="connsiteX7" fmla="*/ 48472 w 50009"/>
                <a:gd name="connsiteY7" fmla="*/ 23500 h 43219"/>
                <a:gd name="connsiteX8" fmla="*/ 45687 w 50009"/>
                <a:gd name="connsiteY8" fmla="*/ 29425 h 43219"/>
                <a:gd name="connsiteX9" fmla="*/ 42830 w 50009"/>
                <a:gd name="connsiteY9" fmla="*/ 37237 h 43219"/>
                <a:gd name="connsiteX10" fmla="*/ 29205 w 50009"/>
                <a:gd name="connsiteY10" fmla="*/ 36674 h 43219"/>
                <a:gd name="connsiteX11" fmla="*/ 24317 w 50009"/>
                <a:gd name="connsiteY11" fmla="*/ 42965 h 43219"/>
                <a:gd name="connsiteX12" fmla="*/ 17130 w 50009"/>
                <a:gd name="connsiteY12" fmla="*/ 39125 h 43219"/>
                <a:gd name="connsiteX13" fmla="*/ 1760 w 50009"/>
                <a:gd name="connsiteY13" fmla="*/ 31109 h 43219"/>
                <a:gd name="connsiteX14" fmla="*/ 645 w 50009"/>
                <a:gd name="connsiteY14" fmla="*/ 19563 h 43219"/>
                <a:gd name="connsiteX15" fmla="*/ 4513 w 50009"/>
                <a:gd name="connsiteY15" fmla="*/ 14366 h 43219"/>
                <a:gd name="connsiteX16" fmla="*/ 4550 w 50009"/>
                <a:gd name="connsiteY16" fmla="*/ 14229 h 43219"/>
                <a:gd name="connsiteX0" fmla="*/ 17128 w 50009"/>
                <a:gd name="connsiteY0" fmla="*/ 38949 h 43219"/>
                <a:gd name="connsiteX1" fmla="*/ 16460 w 50009"/>
                <a:gd name="connsiteY1" fmla="*/ 37209 h 43219"/>
                <a:gd name="connsiteX2" fmla="*/ 29477 w 50009"/>
                <a:gd name="connsiteY2" fmla="*/ 34610 h 43219"/>
                <a:gd name="connsiteX3" fmla="*/ 29210 w 50009"/>
                <a:gd name="connsiteY3" fmla="*/ 36519 h 43219"/>
                <a:gd name="connsiteX4" fmla="*/ 29728 w 50009"/>
                <a:gd name="connsiteY4" fmla="*/ 3811 h 43219"/>
                <a:gd name="connsiteX5" fmla="*/ 30470 w 50009"/>
                <a:gd name="connsiteY5" fmla="*/ 2199 h 43219"/>
                <a:gd name="connsiteX6" fmla="*/ 4777 w 50009"/>
                <a:gd name="connsiteY6" fmla="*/ 15648 h 43219"/>
                <a:gd name="connsiteX7" fmla="*/ 4550 w 50009"/>
                <a:gd name="connsiteY7" fmla="*/ 14229 h 43219"/>
                <a:gd name="connsiteX0" fmla="*/ 4550 w 54207"/>
                <a:gd name="connsiteY0" fmla="*/ 14229 h 43219"/>
                <a:gd name="connsiteX1" fmla="*/ 9666 w 54207"/>
                <a:gd name="connsiteY1" fmla="*/ 3255 h 43219"/>
                <a:gd name="connsiteX2" fmla="*/ 23106 w 54207"/>
                <a:gd name="connsiteY2" fmla="*/ 3291 h 43219"/>
                <a:gd name="connsiteX3" fmla="*/ 26399 w 54207"/>
                <a:gd name="connsiteY3" fmla="*/ 59 h 43219"/>
                <a:gd name="connsiteX4" fmla="*/ 30483 w 54207"/>
                <a:gd name="connsiteY4" fmla="*/ 2340 h 43219"/>
                <a:gd name="connsiteX5" fmla="*/ 36113 w 54207"/>
                <a:gd name="connsiteY5" fmla="*/ 549 h 43219"/>
                <a:gd name="connsiteX6" fmla="*/ 49135 w 54207"/>
                <a:gd name="connsiteY6" fmla="*/ 6985 h 43219"/>
                <a:gd name="connsiteX7" fmla="*/ 54126 w 54207"/>
                <a:gd name="connsiteY7" fmla="*/ 22223 h 43219"/>
                <a:gd name="connsiteX8" fmla="*/ 45687 w 54207"/>
                <a:gd name="connsiteY8" fmla="*/ 29425 h 43219"/>
                <a:gd name="connsiteX9" fmla="*/ 42830 w 54207"/>
                <a:gd name="connsiteY9" fmla="*/ 37237 h 43219"/>
                <a:gd name="connsiteX10" fmla="*/ 29205 w 54207"/>
                <a:gd name="connsiteY10" fmla="*/ 36674 h 43219"/>
                <a:gd name="connsiteX11" fmla="*/ 24317 w 54207"/>
                <a:gd name="connsiteY11" fmla="*/ 42965 h 43219"/>
                <a:gd name="connsiteX12" fmla="*/ 17130 w 54207"/>
                <a:gd name="connsiteY12" fmla="*/ 39125 h 43219"/>
                <a:gd name="connsiteX13" fmla="*/ 1760 w 54207"/>
                <a:gd name="connsiteY13" fmla="*/ 31109 h 43219"/>
                <a:gd name="connsiteX14" fmla="*/ 645 w 54207"/>
                <a:gd name="connsiteY14" fmla="*/ 19563 h 43219"/>
                <a:gd name="connsiteX15" fmla="*/ 4513 w 54207"/>
                <a:gd name="connsiteY15" fmla="*/ 14366 h 43219"/>
                <a:gd name="connsiteX16" fmla="*/ 4550 w 54207"/>
                <a:gd name="connsiteY16" fmla="*/ 14229 h 43219"/>
                <a:gd name="connsiteX0" fmla="*/ 17128 w 54207"/>
                <a:gd name="connsiteY0" fmla="*/ 38949 h 43219"/>
                <a:gd name="connsiteX1" fmla="*/ 16460 w 54207"/>
                <a:gd name="connsiteY1" fmla="*/ 37209 h 43219"/>
                <a:gd name="connsiteX2" fmla="*/ 29477 w 54207"/>
                <a:gd name="connsiteY2" fmla="*/ 34610 h 43219"/>
                <a:gd name="connsiteX3" fmla="*/ 29210 w 54207"/>
                <a:gd name="connsiteY3" fmla="*/ 36519 h 43219"/>
                <a:gd name="connsiteX4" fmla="*/ 29728 w 54207"/>
                <a:gd name="connsiteY4" fmla="*/ 3811 h 43219"/>
                <a:gd name="connsiteX5" fmla="*/ 30470 w 54207"/>
                <a:gd name="connsiteY5" fmla="*/ 2199 h 43219"/>
                <a:gd name="connsiteX6" fmla="*/ 4777 w 54207"/>
                <a:gd name="connsiteY6" fmla="*/ 15648 h 43219"/>
                <a:gd name="connsiteX7" fmla="*/ 4550 w 54207"/>
                <a:gd name="connsiteY7" fmla="*/ 14229 h 43219"/>
                <a:gd name="connsiteX0" fmla="*/ 4550 w 54207"/>
                <a:gd name="connsiteY0" fmla="*/ 14229 h 39299"/>
                <a:gd name="connsiteX1" fmla="*/ 9666 w 54207"/>
                <a:gd name="connsiteY1" fmla="*/ 3255 h 39299"/>
                <a:gd name="connsiteX2" fmla="*/ 23106 w 54207"/>
                <a:gd name="connsiteY2" fmla="*/ 3291 h 39299"/>
                <a:gd name="connsiteX3" fmla="*/ 26399 w 54207"/>
                <a:gd name="connsiteY3" fmla="*/ 59 h 39299"/>
                <a:gd name="connsiteX4" fmla="*/ 30483 w 54207"/>
                <a:gd name="connsiteY4" fmla="*/ 2340 h 39299"/>
                <a:gd name="connsiteX5" fmla="*/ 36113 w 54207"/>
                <a:gd name="connsiteY5" fmla="*/ 549 h 39299"/>
                <a:gd name="connsiteX6" fmla="*/ 49135 w 54207"/>
                <a:gd name="connsiteY6" fmla="*/ 6985 h 39299"/>
                <a:gd name="connsiteX7" fmla="*/ 54126 w 54207"/>
                <a:gd name="connsiteY7" fmla="*/ 22223 h 39299"/>
                <a:gd name="connsiteX8" fmla="*/ 45687 w 54207"/>
                <a:gd name="connsiteY8" fmla="*/ 29425 h 39299"/>
                <a:gd name="connsiteX9" fmla="*/ 42830 w 54207"/>
                <a:gd name="connsiteY9" fmla="*/ 37237 h 39299"/>
                <a:gd name="connsiteX10" fmla="*/ 29205 w 54207"/>
                <a:gd name="connsiteY10" fmla="*/ 36674 h 39299"/>
                <a:gd name="connsiteX11" fmla="*/ 17130 w 54207"/>
                <a:gd name="connsiteY11" fmla="*/ 39125 h 39299"/>
                <a:gd name="connsiteX12" fmla="*/ 1760 w 54207"/>
                <a:gd name="connsiteY12" fmla="*/ 31109 h 39299"/>
                <a:gd name="connsiteX13" fmla="*/ 645 w 54207"/>
                <a:gd name="connsiteY13" fmla="*/ 19563 h 39299"/>
                <a:gd name="connsiteX14" fmla="*/ 4513 w 54207"/>
                <a:gd name="connsiteY14" fmla="*/ 14366 h 39299"/>
                <a:gd name="connsiteX15" fmla="*/ 4550 w 54207"/>
                <a:gd name="connsiteY15" fmla="*/ 14229 h 39299"/>
                <a:gd name="connsiteX0" fmla="*/ 17128 w 54207"/>
                <a:gd name="connsiteY0" fmla="*/ 38949 h 39299"/>
                <a:gd name="connsiteX1" fmla="*/ 16460 w 54207"/>
                <a:gd name="connsiteY1" fmla="*/ 37209 h 39299"/>
                <a:gd name="connsiteX2" fmla="*/ 29477 w 54207"/>
                <a:gd name="connsiteY2" fmla="*/ 34610 h 39299"/>
                <a:gd name="connsiteX3" fmla="*/ 29210 w 54207"/>
                <a:gd name="connsiteY3" fmla="*/ 36519 h 39299"/>
                <a:gd name="connsiteX4" fmla="*/ 29728 w 54207"/>
                <a:gd name="connsiteY4" fmla="*/ 3811 h 39299"/>
                <a:gd name="connsiteX5" fmla="*/ 30470 w 54207"/>
                <a:gd name="connsiteY5" fmla="*/ 2199 h 39299"/>
                <a:gd name="connsiteX6" fmla="*/ 4777 w 54207"/>
                <a:gd name="connsiteY6" fmla="*/ 15648 h 39299"/>
                <a:gd name="connsiteX7" fmla="*/ 4550 w 54207"/>
                <a:gd name="connsiteY7" fmla="*/ 14229 h 39299"/>
                <a:gd name="connsiteX0" fmla="*/ 4550 w 51848"/>
                <a:gd name="connsiteY0" fmla="*/ 14229 h 39299"/>
                <a:gd name="connsiteX1" fmla="*/ 9666 w 51848"/>
                <a:gd name="connsiteY1" fmla="*/ 3255 h 39299"/>
                <a:gd name="connsiteX2" fmla="*/ 23106 w 51848"/>
                <a:gd name="connsiteY2" fmla="*/ 3291 h 39299"/>
                <a:gd name="connsiteX3" fmla="*/ 26399 w 51848"/>
                <a:gd name="connsiteY3" fmla="*/ 59 h 39299"/>
                <a:gd name="connsiteX4" fmla="*/ 30483 w 51848"/>
                <a:gd name="connsiteY4" fmla="*/ 2340 h 39299"/>
                <a:gd name="connsiteX5" fmla="*/ 36113 w 51848"/>
                <a:gd name="connsiteY5" fmla="*/ 549 h 39299"/>
                <a:gd name="connsiteX6" fmla="*/ 49135 w 51848"/>
                <a:gd name="connsiteY6" fmla="*/ 6985 h 39299"/>
                <a:gd name="connsiteX7" fmla="*/ 51632 w 51848"/>
                <a:gd name="connsiteY7" fmla="*/ 21782 h 39299"/>
                <a:gd name="connsiteX8" fmla="*/ 45687 w 51848"/>
                <a:gd name="connsiteY8" fmla="*/ 29425 h 39299"/>
                <a:gd name="connsiteX9" fmla="*/ 42830 w 51848"/>
                <a:gd name="connsiteY9" fmla="*/ 37237 h 39299"/>
                <a:gd name="connsiteX10" fmla="*/ 29205 w 51848"/>
                <a:gd name="connsiteY10" fmla="*/ 36674 h 39299"/>
                <a:gd name="connsiteX11" fmla="*/ 17130 w 51848"/>
                <a:gd name="connsiteY11" fmla="*/ 39125 h 39299"/>
                <a:gd name="connsiteX12" fmla="*/ 1760 w 51848"/>
                <a:gd name="connsiteY12" fmla="*/ 31109 h 39299"/>
                <a:gd name="connsiteX13" fmla="*/ 645 w 51848"/>
                <a:gd name="connsiteY13" fmla="*/ 19563 h 39299"/>
                <a:gd name="connsiteX14" fmla="*/ 4513 w 51848"/>
                <a:gd name="connsiteY14" fmla="*/ 14366 h 39299"/>
                <a:gd name="connsiteX15" fmla="*/ 4550 w 51848"/>
                <a:gd name="connsiteY15" fmla="*/ 14229 h 39299"/>
                <a:gd name="connsiteX0" fmla="*/ 17128 w 51848"/>
                <a:gd name="connsiteY0" fmla="*/ 38949 h 39299"/>
                <a:gd name="connsiteX1" fmla="*/ 16460 w 51848"/>
                <a:gd name="connsiteY1" fmla="*/ 37209 h 39299"/>
                <a:gd name="connsiteX2" fmla="*/ 29477 w 51848"/>
                <a:gd name="connsiteY2" fmla="*/ 34610 h 39299"/>
                <a:gd name="connsiteX3" fmla="*/ 29210 w 51848"/>
                <a:gd name="connsiteY3" fmla="*/ 36519 h 39299"/>
                <a:gd name="connsiteX4" fmla="*/ 29728 w 51848"/>
                <a:gd name="connsiteY4" fmla="*/ 3811 h 39299"/>
                <a:gd name="connsiteX5" fmla="*/ 30470 w 51848"/>
                <a:gd name="connsiteY5" fmla="*/ 2199 h 39299"/>
                <a:gd name="connsiteX6" fmla="*/ 4777 w 51848"/>
                <a:gd name="connsiteY6" fmla="*/ 15648 h 39299"/>
                <a:gd name="connsiteX7" fmla="*/ 4550 w 51848"/>
                <a:gd name="connsiteY7" fmla="*/ 14229 h 3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48" h="39299">
                  <a:moveTo>
                    <a:pt x="4550" y="14229"/>
                  </a:moveTo>
                  <a:cubicBezTo>
                    <a:pt x="4279" y="11516"/>
                    <a:pt x="6573" y="5078"/>
                    <a:pt x="9666" y="3255"/>
                  </a:cubicBezTo>
                  <a:cubicBezTo>
                    <a:pt x="12759" y="1432"/>
                    <a:pt x="18904" y="1536"/>
                    <a:pt x="23106" y="3291"/>
                  </a:cubicBezTo>
                  <a:cubicBezTo>
                    <a:pt x="23747" y="1542"/>
                    <a:pt x="24978" y="333"/>
                    <a:pt x="26399" y="59"/>
                  </a:cubicBezTo>
                  <a:cubicBezTo>
                    <a:pt x="27963" y="-243"/>
                    <a:pt x="29525" y="629"/>
                    <a:pt x="30483" y="2340"/>
                  </a:cubicBezTo>
                  <a:cubicBezTo>
                    <a:pt x="31865" y="126"/>
                    <a:pt x="33004" y="-225"/>
                    <a:pt x="36113" y="549"/>
                  </a:cubicBezTo>
                  <a:cubicBezTo>
                    <a:pt x="39222" y="1323"/>
                    <a:pt x="46549" y="3446"/>
                    <a:pt x="49135" y="6985"/>
                  </a:cubicBezTo>
                  <a:cubicBezTo>
                    <a:pt x="51721" y="10524"/>
                    <a:pt x="52207" y="18042"/>
                    <a:pt x="51632" y="21782"/>
                  </a:cubicBezTo>
                  <a:cubicBezTo>
                    <a:pt x="51057" y="25522"/>
                    <a:pt x="48411" y="28895"/>
                    <a:pt x="45687" y="29425"/>
                  </a:cubicBezTo>
                  <a:cubicBezTo>
                    <a:pt x="45674" y="31692"/>
                    <a:pt x="45577" y="36029"/>
                    <a:pt x="42830" y="37237"/>
                  </a:cubicBezTo>
                  <a:cubicBezTo>
                    <a:pt x="40083" y="38445"/>
                    <a:pt x="31354" y="38498"/>
                    <a:pt x="29205" y="36674"/>
                  </a:cubicBezTo>
                  <a:cubicBezTo>
                    <a:pt x="24922" y="36989"/>
                    <a:pt x="21704" y="40053"/>
                    <a:pt x="17130" y="39125"/>
                  </a:cubicBezTo>
                  <a:cubicBezTo>
                    <a:pt x="12556" y="38198"/>
                    <a:pt x="4508" y="34369"/>
                    <a:pt x="1760" y="31109"/>
                  </a:cubicBezTo>
                  <a:cubicBezTo>
                    <a:pt x="-988" y="27849"/>
                    <a:pt x="186" y="22353"/>
                    <a:pt x="645" y="19563"/>
                  </a:cubicBezTo>
                  <a:cubicBezTo>
                    <a:pt x="889" y="16808"/>
                    <a:pt x="2495" y="14650"/>
                    <a:pt x="4513" y="14366"/>
                  </a:cubicBezTo>
                  <a:cubicBezTo>
                    <a:pt x="4525" y="14320"/>
                    <a:pt x="4538" y="14275"/>
                    <a:pt x="4550" y="14229"/>
                  </a:cubicBezTo>
                  <a:close/>
                </a:path>
                <a:path w="51848" h="39299" fill="none" extrusionOk="0">
                  <a:moveTo>
                    <a:pt x="17128" y="38949"/>
                  </a:moveTo>
                  <a:cubicBezTo>
                    <a:pt x="16861" y="38403"/>
                    <a:pt x="16637" y="37820"/>
                    <a:pt x="16460" y="37209"/>
                  </a:cubicBezTo>
                  <a:moveTo>
                    <a:pt x="29477" y="34610"/>
                  </a:moveTo>
                  <a:cubicBezTo>
                    <a:pt x="29438" y="35257"/>
                    <a:pt x="29348" y="35897"/>
                    <a:pt x="29210" y="36519"/>
                  </a:cubicBezTo>
                  <a:moveTo>
                    <a:pt x="29728" y="3811"/>
                  </a:moveTo>
                  <a:cubicBezTo>
                    <a:pt x="29917" y="3228"/>
                    <a:pt x="30166" y="2685"/>
                    <a:pt x="30470" y="2199"/>
                  </a:cubicBezTo>
                  <a:moveTo>
                    <a:pt x="4777" y="15648"/>
                  </a:moveTo>
                  <a:cubicBezTo>
                    <a:pt x="4674" y="15184"/>
                    <a:pt x="4598" y="14710"/>
                    <a:pt x="4550" y="14229"/>
                  </a:cubicBezTo>
                </a:path>
              </a:pathLst>
            </a:cu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solidFill>
              </a:endParaRPr>
            </a:p>
          </p:txBody>
        </p:sp>
        <p:sp>
          <p:nvSpPr>
            <p:cNvPr id="42" name="Teardrop 41">
              <a:extLst>
                <a:ext uri="{FF2B5EF4-FFF2-40B4-BE49-F238E27FC236}">
                  <a16:creationId xmlns:a16="http://schemas.microsoft.com/office/drawing/2014/main" id="{FABB2536-9B56-934F-9659-BDB9C2C8169E}"/>
                </a:ext>
              </a:extLst>
            </p:cNvPr>
            <p:cNvSpPr/>
            <p:nvPr/>
          </p:nvSpPr>
          <p:spPr>
            <a:xfrm rot="18969615">
              <a:off x="4547403" y="5439723"/>
              <a:ext cx="262377" cy="227937"/>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056EB223-9D0F-9049-AFA7-0F37B6BB6B0D}"/>
                </a:ext>
              </a:extLst>
            </p:cNvPr>
            <p:cNvSpPr/>
            <p:nvPr/>
          </p:nvSpPr>
          <p:spPr>
            <a:xfrm rot="18969615">
              <a:off x="5217957" y="5726499"/>
              <a:ext cx="224938" cy="266926"/>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52FB83A7-94E7-3A46-A9EA-A014F1468215}"/>
                </a:ext>
              </a:extLst>
            </p:cNvPr>
            <p:cNvSpPr/>
            <p:nvPr/>
          </p:nvSpPr>
          <p:spPr>
            <a:xfrm rot="18969615">
              <a:off x="5899127" y="5555987"/>
              <a:ext cx="229479" cy="243171"/>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4" name="Moon 53">
            <a:extLst>
              <a:ext uri="{FF2B5EF4-FFF2-40B4-BE49-F238E27FC236}">
                <a16:creationId xmlns:a16="http://schemas.microsoft.com/office/drawing/2014/main" id="{AAE7B1AB-7247-9941-AE52-0C6C083A8639}"/>
              </a:ext>
            </a:extLst>
          </p:cNvPr>
          <p:cNvSpPr/>
          <p:nvPr/>
        </p:nvSpPr>
        <p:spPr>
          <a:xfrm rot="12404815">
            <a:off x="11171704" y="459977"/>
            <a:ext cx="596756" cy="1235482"/>
          </a:xfrm>
          <a:prstGeom prst="moon">
            <a:avLst/>
          </a:pr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9572A095-A26F-304E-BFA6-6848CE90C489}"/>
              </a:ext>
            </a:extLst>
          </p:cNvPr>
          <p:cNvSpPr txBox="1"/>
          <p:nvPr/>
        </p:nvSpPr>
        <p:spPr>
          <a:xfrm>
            <a:off x="7030122" y="4860843"/>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   2. HORUS (elder)</a:t>
            </a:r>
            <a:br>
              <a:rPr lang="en-US" sz="2200" b="1" dirty="0">
                <a:latin typeface="Stencil" pitchFamily="82" charset="77"/>
              </a:rPr>
            </a:br>
            <a:r>
              <a:rPr lang="en-US" sz="2200" b="1" dirty="0">
                <a:latin typeface="Stencil" pitchFamily="82" charset="77"/>
              </a:rPr>
              <a:t>      3. SETH</a:t>
            </a:r>
            <a:br>
              <a:rPr lang="en-US" sz="2200" b="1" dirty="0">
                <a:latin typeface="Stencil" pitchFamily="82" charset="77"/>
              </a:rPr>
            </a:br>
            <a:r>
              <a:rPr lang="en-US" sz="2200" b="1" dirty="0">
                <a:latin typeface="Stencil" pitchFamily="82" charset="77"/>
              </a:rPr>
              <a:t>         4. ISIS</a:t>
            </a:r>
            <a:br>
              <a:rPr lang="en-US" sz="2200" b="1" dirty="0">
                <a:latin typeface="Stencil" pitchFamily="82" charset="77"/>
              </a:rPr>
            </a:br>
            <a:r>
              <a:rPr lang="en-US" sz="2200" b="1" dirty="0">
                <a:latin typeface="Stencil" pitchFamily="82" charset="77"/>
              </a:rPr>
              <a:t>            5. Nephthys</a:t>
            </a:r>
          </a:p>
        </p:txBody>
      </p:sp>
      <p:grpSp>
        <p:nvGrpSpPr>
          <p:cNvPr id="6" name="Group 5">
            <a:extLst>
              <a:ext uri="{FF2B5EF4-FFF2-40B4-BE49-F238E27FC236}">
                <a16:creationId xmlns:a16="http://schemas.microsoft.com/office/drawing/2014/main" id="{F3A7D781-53F9-E04E-B1E1-737CDD15DD0A}"/>
              </a:ext>
            </a:extLst>
          </p:cNvPr>
          <p:cNvGrpSpPr/>
          <p:nvPr/>
        </p:nvGrpSpPr>
        <p:grpSpPr>
          <a:xfrm>
            <a:off x="-2370501" y="2301647"/>
            <a:ext cx="2190388" cy="3770297"/>
            <a:chOff x="10647972" y="1394629"/>
            <a:chExt cx="2190388" cy="3770297"/>
          </a:xfrm>
        </p:grpSpPr>
        <p:sp>
          <p:nvSpPr>
            <p:cNvPr id="57" name="Trapezoid 14">
              <a:extLst>
                <a:ext uri="{FF2B5EF4-FFF2-40B4-BE49-F238E27FC236}">
                  <a16:creationId xmlns:a16="http://schemas.microsoft.com/office/drawing/2014/main" id="{808BBC00-6E16-CC4A-A81A-A0F6B6699246}"/>
                </a:ext>
              </a:extLst>
            </p:cNvPr>
            <p:cNvSpPr/>
            <p:nvPr/>
          </p:nvSpPr>
          <p:spPr>
            <a:xfrm rot="21039086" flipH="1">
              <a:off x="11649731" y="1394629"/>
              <a:ext cx="914198" cy="130064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302951 w 549719"/>
                <a:gd name="connsiteY7" fmla="*/ 839640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150902 w 549719"/>
                <a:gd name="connsiteY7" fmla="*/ 755127 h 991451"/>
                <a:gd name="connsiteX8" fmla="*/ 109183 w 549719"/>
                <a:gd name="connsiteY8" fmla="*/ 990413 h 99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719" h="991451">
                  <a:moveTo>
                    <a:pt x="109183" y="990413"/>
                  </a:moveTo>
                  <a:lnTo>
                    <a:pt x="0" y="991451"/>
                  </a:lnTo>
                  <a:lnTo>
                    <a:pt x="52500" y="222850"/>
                  </a:lnTo>
                  <a:cubicBezTo>
                    <a:pt x="90416" y="173867"/>
                    <a:pt x="211907" y="48074"/>
                    <a:pt x="294777" y="18174"/>
                  </a:cubicBezTo>
                  <a:cubicBezTo>
                    <a:pt x="377647" y="-11726"/>
                    <a:pt x="522818" y="-5697"/>
                    <a:pt x="549719" y="43449"/>
                  </a:cubicBezTo>
                  <a:lnTo>
                    <a:pt x="418486" y="222350"/>
                  </a:lnTo>
                  <a:cubicBezTo>
                    <a:pt x="411993" y="315812"/>
                    <a:pt x="493389" y="487286"/>
                    <a:pt x="448792" y="576082"/>
                  </a:cubicBezTo>
                  <a:cubicBezTo>
                    <a:pt x="404195" y="664878"/>
                    <a:pt x="217832" y="690761"/>
                    <a:pt x="150902" y="755127"/>
                  </a:cubicBezTo>
                  <a:cubicBezTo>
                    <a:pt x="140135" y="890572"/>
                    <a:pt x="174805" y="728522"/>
                    <a:pt x="109183" y="99041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16-Point Star 45">
              <a:extLst>
                <a:ext uri="{FF2B5EF4-FFF2-40B4-BE49-F238E27FC236}">
                  <a16:creationId xmlns:a16="http://schemas.microsoft.com/office/drawing/2014/main" id="{03DC1072-8F3D-FD46-9E4B-B1A4AB1CCBFB}"/>
                </a:ext>
              </a:extLst>
            </p:cNvPr>
            <p:cNvSpPr/>
            <p:nvPr/>
          </p:nvSpPr>
          <p:spPr>
            <a:xfrm rot="16834145">
              <a:off x="9936411" y="2194629"/>
              <a:ext cx="3613509" cy="2190388"/>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13509" h="2190388">
                  <a:moveTo>
                    <a:pt x="350991" y="1379018"/>
                  </a:moveTo>
                  <a:lnTo>
                    <a:pt x="48194" y="1528961"/>
                  </a:lnTo>
                  <a:lnTo>
                    <a:pt x="0" y="1037252"/>
                  </a:lnTo>
                  <a:lnTo>
                    <a:pt x="221740" y="1206373"/>
                  </a:lnTo>
                  <a:lnTo>
                    <a:pt x="676019" y="1028374"/>
                  </a:lnTo>
                  <a:lnTo>
                    <a:pt x="1618124" y="1151877"/>
                  </a:lnTo>
                  <a:lnTo>
                    <a:pt x="2062749" y="895515"/>
                  </a:lnTo>
                  <a:lnTo>
                    <a:pt x="1396359" y="870094"/>
                  </a:lnTo>
                  <a:cubicBezTo>
                    <a:pt x="1314791" y="850327"/>
                    <a:pt x="1219828" y="823244"/>
                    <a:pt x="1092375" y="827714"/>
                  </a:cubicBezTo>
                  <a:cubicBezTo>
                    <a:pt x="1016549" y="757073"/>
                    <a:pt x="1038686" y="650239"/>
                    <a:pt x="1163354" y="595625"/>
                  </a:cubicBezTo>
                  <a:cubicBezTo>
                    <a:pt x="1276146" y="675423"/>
                    <a:pt x="1254147" y="656601"/>
                    <a:pt x="1356836" y="681285"/>
                  </a:cubicBezTo>
                  <a:cubicBezTo>
                    <a:pt x="1581675" y="693993"/>
                    <a:pt x="2477314" y="580161"/>
                    <a:pt x="2733169" y="634587"/>
                  </a:cubicBezTo>
                  <a:cubicBezTo>
                    <a:pt x="2989024" y="689013"/>
                    <a:pt x="2868831" y="1016692"/>
                    <a:pt x="2891968" y="1007839"/>
                  </a:cubicBezTo>
                  <a:cubicBezTo>
                    <a:pt x="2942925" y="939711"/>
                    <a:pt x="2944314" y="914981"/>
                    <a:pt x="2997118" y="894779"/>
                  </a:cubicBezTo>
                  <a:cubicBezTo>
                    <a:pt x="3049922" y="874577"/>
                    <a:pt x="3147206" y="931380"/>
                    <a:pt x="3208794" y="886629"/>
                  </a:cubicBezTo>
                  <a:cubicBezTo>
                    <a:pt x="3270382" y="841878"/>
                    <a:pt x="3344372" y="707396"/>
                    <a:pt x="3366647" y="626272"/>
                  </a:cubicBezTo>
                  <a:cubicBezTo>
                    <a:pt x="3545872" y="222303"/>
                    <a:pt x="3174129" y="65137"/>
                    <a:pt x="2957895" y="0"/>
                  </a:cubicBezTo>
                  <a:cubicBezTo>
                    <a:pt x="3355206" y="19425"/>
                    <a:pt x="3464725" y="248540"/>
                    <a:pt x="3524839" y="544401"/>
                  </a:cubicBezTo>
                  <a:cubicBezTo>
                    <a:pt x="3590694" y="600887"/>
                    <a:pt x="3616231" y="703548"/>
                    <a:pt x="3613282" y="766666"/>
                  </a:cubicBezTo>
                  <a:cubicBezTo>
                    <a:pt x="3610333" y="829784"/>
                    <a:pt x="3590950" y="871472"/>
                    <a:pt x="3507145" y="923110"/>
                  </a:cubicBezTo>
                  <a:lnTo>
                    <a:pt x="3081344" y="1094389"/>
                  </a:lnTo>
                  <a:cubicBezTo>
                    <a:pt x="3032158" y="1052865"/>
                    <a:pt x="3015152" y="1153027"/>
                    <a:pt x="2932715" y="1139212"/>
                  </a:cubicBezTo>
                  <a:cubicBezTo>
                    <a:pt x="2934995" y="1337332"/>
                    <a:pt x="2971720" y="1512346"/>
                    <a:pt x="2974000" y="1710466"/>
                  </a:cubicBezTo>
                  <a:lnTo>
                    <a:pt x="2358530" y="1779792"/>
                  </a:lnTo>
                  <a:lnTo>
                    <a:pt x="1602920" y="1938624"/>
                  </a:lnTo>
                  <a:lnTo>
                    <a:pt x="1450394" y="2036037"/>
                  </a:lnTo>
                  <a:cubicBezTo>
                    <a:pt x="1310550" y="2053706"/>
                    <a:pt x="1252025" y="1911122"/>
                    <a:pt x="1285033" y="1866915"/>
                  </a:cubicBezTo>
                  <a:lnTo>
                    <a:pt x="1474674" y="1851894"/>
                  </a:lnTo>
                  <a:lnTo>
                    <a:pt x="2215522" y="1569518"/>
                  </a:lnTo>
                  <a:lnTo>
                    <a:pt x="1868558" y="1525051"/>
                  </a:lnTo>
                  <a:lnTo>
                    <a:pt x="1464696" y="1702349"/>
                  </a:lnTo>
                  <a:lnTo>
                    <a:pt x="1167509" y="1767573"/>
                  </a:lnTo>
                  <a:lnTo>
                    <a:pt x="720673" y="1833686"/>
                  </a:lnTo>
                  <a:lnTo>
                    <a:pt x="444354" y="1997703"/>
                  </a:lnTo>
                  <a:lnTo>
                    <a:pt x="146201" y="2190388"/>
                  </a:lnTo>
                  <a:lnTo>
                    <a:pt x="62388" y="1644096"/>
                  </a:lnTo>
                  <a:lnTo>
                    <a:pt x="266845" y="1930829"/>
                  </a:lnTo>
                  <a:lnTo>
                    <a:pt x="672787" y="1541051"/>
                  </a:lnTo>
                  <a:lnTo>
                    <a:pt x="1073306" y="1489435"/>
                  </a:lnTo>
                  <a:cubicBezTo>
                    <a:pt x="1047557" y="1400296"/>
                    <a:pt x="888943" y="1336956"/>
                    <a:pt x="768557" y="1318553"/>
                  </a:cubicBezTo>
                  <a:cubicBezTo>
                    <a:pt x="648171" y="1300150"/>
                    <a:pt x="472328" y="1319927"/>
                    <a:pt x="350991" y="1379018"/>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Trapezoid 14">
              <a:extLst>
                <a:ext uri="{FF2B5EF4-FFF2-40B4-BE49-F238E27FC236}">
                  <a16:creationId xmlns:a16="http://schemas.microsoft.com/office/drawing/2014/main" id="{794E5D08-C846-144C-A689-5DEA24F2CFCF}"/>
                </a:ext>
              </a:extLst>
            </p:cNvPr>
            <p:cNvSpPr/>
            <p:nvPr/>
          </p:nvSpPr>
          <p:spPr>
            <a:xfrm>
              <a:off x="11490537" y="3255106"/>
              <a:ext cx="937212" cy="94891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446" h="806734">
                  <a:moveTo>
                    <a:pt x="0" y="773666"/>
                  </a:moveTo>
                  <a:lnTo>
                    <a:pt x="153346" y="126552"/>
                  </a:lnTo>
                  <a:lnTo>
                    <a:pt x="427225" y="0"/>
                  </a:lnTo>
                  <a:lnTo>
                    <a:pt x="578446" y="806734"/>
                  </a:lnTo>
                  <a:lnTo>
                    <a:pt x="0" y="773666"/>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rapezoid 14">
              <a:extLst>
                <a:ext uri="{FF2B5EF4-FFF2-40B4-BE49-F238E27FC236}">
                  <a16:creationId xmlns:a16="http://schemas.microsoft.com/office/drawing/2014/main" id="{5E55CE46-9207-8D4B-ADD9-8ABBB940351B}"/>
                </a:ext>
              </a:extLst>
            </p:cNvPr>
            <p:cNvSpPr/>
            <p:nvPr/>
          </p:nvSpPr>
          <p:spPr>
            <a:xfrm rot="516108" flipH="1">
              <a:off x="11665457" y="1948313"/>
              <a:ext cx="219917" cy="48553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8028 w 232410"/>
                <a:gd name="connsiteY0" fmla="*/ 686248 h 686248"/>
                <a:gd name="connsiteX1" fmla="*/ 11041 w 232410"/>
                <a:gd name="connsiteY1" fmla="*/ 685640 h 686248"/>
                <a:gd name="connsiteX2" fmla="*/ 59455 w 232410"/>
                <a:gd name="connsiteY2" fmla="*/ 288212 h 686248"/>
                <a:gd name="connsiteX3" fmla="*/ 108244 w 232410"/>
                <a:gd name="connsiteY3" fmla="*/ 8937 h 686248"/>
                <a:gd name="connsiteX4" fmla="*/ 223919 w 232410"/>
                <a:gd name="connsiteY4" fmla="*/ 329080 h 686248"/>
                <a:gd name="connsiteX5" fmla="*/ 198028 w 232410"/>
                <a:gd name="connsiteY5" fmla="*/ 686248 h 686248"/>
                <a:gd name="connsiteX0" fmla="*/ 198028 w 200111"/>
                <a:gd name="connsiteY0" fmla="*/ 677310 h 677310"/>
                <a:gd name="connsiteX1" fmla="*/ 11041 w 200111"/>
                <a:gd name="connsiteY1" fmla="*/ 676702 h 677310"/>
                <a:gd name="connsiteX2" fmla="*/ 59455 w 200111"/>
                <a:gd name="connsiteY2" fmla="*/ 279274 h 677310"/>
                <a:gd name="connsiteX3" fmla="*/ 108244 w 200111"/>
                <a:gd name="connsiteY3" fmla="*/ -1 h 677310"/>
                <a:gd name="connsiteX4" fmla="*/ 198028 w 200111"/>
                <a:gd name="connsiteY4" fmla="*/ 677310 h 677310"/>
                <a:gd name="connsiteX0" fmla="*/ 198028 w 202421"/>
                <a:gd name="connsiteY0" fmla="*/ 677311 h 677311"/>
                <a:gd name="connsiteX1" fmla="*/ 11041 w 202421"/>
                <a:gd name="connsiteY1" fmla="*/ 676703 h 677311"/>
                <a:gd name="connsiteX2" fmla="*/ 59455 w 202421"/>
                <a:gd name="connsiteY2" fmla="*/ 279275 h 677311"/>
                <a:gd name="connsiteX3" fmla="*/ 108244 w 202421"/>
                <a:gd name="connsiteY3" fmla="*/ 0 h 677311"/>
                <a:gd name="connsiteX4" fmla="*/ 198028 w 202421"/>
                <a:gd name="connsiteY4" fmla="*/ 677311 h 67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21" h="677311">
                  <a:moveTo>
                    <a:pt x="198028" y="677311"/>
                  </a:moveTo>
                  <a:lnTo>
                    <a:pt x="11041" y="676703"/>
                  </a:lnTo>
                  <a:cubicBezTo>
                    <a:pt x="26690" y="495125"/>
                    <a:pt x="-48467" y="464474"/>
                    <a:pt x="59455" y="279275"/>
                  </a:cubicBezTo>
                  <a:cubicBezTo>
                    <a:pt x="119934" y="228979"/>
                    <a:pt x="91981" y="93092"/>
                    <a:pt x="108244" y="0"/>
                  </a:cubicBezTo>
                  <a:cubicBezTo>
                    <a:pt x="131339" y="66339"/>
                    <a:pt x="223436" y="256367"/>
                    <a:pt x="198028" y="677311"/>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rapezoid 14">
              <a:extLst>
                <a:ext uri="{FF2B5EF4-FFF2-40B4-BE49-F238E27FC236}">
                  <a16:creationId xmlns:a16="http://schemas.microsoft.com/office/drawing/2014/main" id="{996E9AC3-27A4-1348-91AA-412C4BFD3BF7}"/>
                </a:ext>
              </a:extLst>
            </p:cNvPr>
            <p:cNvSpPr/>
            <p:nvPr/>
          </p:nvSpPr>
          <p:spPr>
            <a:xfrm rot="516108" flipH="1">
              <a:off x="11995597" y="1968491"/>
              <a:ext cx="253877" cy="506569"/>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4311 w 228693"/>
                <a:gd name="connsiteY0" fmla="*/ 686248 h 686248"/>
                <a:gd name="connsiteX1" fmla="*/ 7324 w 228693"/>
                <a:gd name="connsiteY1" fmla="*/ 685640 h 686248"/>
                <a:gd name="connsiteX2" fmla="*/ 55738 w 228693"/>
                <a:gd name="connsiteY2" fmla="*/ 288212 h 686248"/>
                <a:gd name="connsiteX3" fmla="*/ 104527 w 228693"/>
                <a:gd name="connsiteY3" fmla="*/ 8937 h 686248"/>
                <a:gd name="connsiteX4" fmla="*/ 220202 w 228693"/>
                <a:gd name="connsiteY4" fmla="*/ 329080 h 686248"/>
                <a:gd name="connsiteX5" fmla="*/ 194311 w 228693"/>
                <a:gd name="connsiteY5" fmla="*/ 686248 h 686248"/>
                <a:gd name="connsiteX0" fmla="*/ 195042 w 229424"/>
                <a:gd name="connsiteY0" fmla="*/ 686248 h 686248"/>
                <a:gd name="connsiteX1" fmla="*/ 8055 w 229424"/>
                <a:gd name="connsiteY1" fmla="*/ 685640 h 686248"/>
                <a:gd name="connsiteX2" fmla="*/ 55318 w 229424"/>
                <a:gd name="connsiteY2" fmla="*/ 83822 h 686248"/>
                <a:gd name="connsiteX3" fmla="*/ 105258 w 229424"/>
                <a:gd name="connsiteY3" fmla="*/ 8937 h 686248"/>
                <a:gd name="connsiteX4" fmla="*/ 220933 w 229424"/>
                <a:gd name="connsiteY4" fmla="*/ 329080 h 686248"/>
                <a:gd name="connsiteX5" fmla="*/ 195042 w 229424"/>
                <a:gd name="connsiteY5" fmla="*/ 686248 h 686248"/>
                <a:gd name="connsiteX0" fmla="*/ 220581 w 247575"/>
                <a:gd name="connsiteY0" fmla="*/ 700269 h 700269"/>
                <a:gd name="connsiteX1" fmla="*/ 8055 w 247575"/>
                <a:gd name="connsiteY1" fmla="*/ 685640 h 700269"/>
                <a:gd name="connsiteX2" fmla="*/ 55318 w 247575"/>
                <a:gd name="connsiteY2" fmla="*/ 83822 h 700269"/>
                <a:gd name="connsiteX3" fmla="*/ 105258 w 247575"/>
                <a:gd name="connsiteY3" fmla="*/ 8937 h 700269"/>
                <a:gd name="connsiteX4" fmla="*/ 220933 w 247575"/>
                <a:gd name="connsiteY4" fmla="*/ 329080 h 700269"/>
                <a:gd name="connsiteX5" fmla="*/ 220581 w 247575"/>
                <a:gd name="connsiteY5" fmla="*/ 700269 h 700269"/>
                <a:gd name="connsiteX0" fmla="*/ 220581 w 221085"/>
                <a:gd name="connsiteY0" fmla="*/ 700269 h 700269"/>
                <a:gd name="connsiteX1" fmla="*/ 8055 w 221085"/>
                <a:gd name="connsiteY1" fmla="*/ 685640 h 700269"/>
                <a:gd name="connsiteX2" fmla="*/ 55318 w 221085"/>
                <a:gd name="connsiteY2" fmla="*/ 83822 h 700269"/>
                <a:gd name="connsiteX3" fmla="*/ 105258 w 221085"/>
                <a:gd name="connsiteY3" fmla="*/ 8937 h 700269"/>
                <a:gd name="connsiteX4" fmla="*/ 220933 w 221085"/>
                <a:gd name="connsiteY4" fmla="*/ 329080 h 700269"/>
                <a:gd name="connsiteX5" fmla="*/ 220581 w 221085"/>
                <a:gd name="connsiteY5" fmla="*/ 700269 h 700269"/>
                <a:gd name="connsiteX0" fmla="*/ 220581 w 233680"/>
                <a:gd name="connsiteY0" fmla="*/ 706650 h 706650"/>
                <a:gd name="connsiteX1" fmla="*/ 8055 w 233680"/>
                <a:gd name="connsiteY1" fmla="*/ 692021 h 706650"/>
                <a:gd name="connsiteX2" fmla="*/ 55318 w 233680"/>
                <a:gd name="connsiteY2" fmla="*/ 90203 h 706650"/>
                <a:gd name="connsiteX3" fmla="*/ 105258 w 233680"/>
                <a:gd name="connsiteY3" fmla="*/ 15318 h 706650"/>
                <a:gd name="connsiteX4" fmla="*/ 233680 w 233680"/>
                <a:gd name="connsiteY4" fmla="*/ 207744 h 706650"/>
                <a:gd name="connsiteX5" fmla="*/ 220581 w 233680"/>
                <a:gd name="connsiteY5" fmla="*/ 706650 h 7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80" h="706650">
                  <a:moveTo>
                    <a:pt x="220581" y="706650"/>
                  </a:moveTo>
                  <a:lnTo>
                    <a:pt x="8055" y="692021"/>
                  </a:lnTo>
                  <a:cubicBezTo>
                    <a:pt x="35656" y="390705"/>
                    <a:pt x="-52604" y="275402"/>
                    <a:pt x="55318" y="90203"/>
                  </a:cubicBezTo>
                  <a:lnTo>
                    <a:pt x="105258" y="15318"/>
                  </a:lnTo>
                  <a:cubicBezTo>
                    <a:pt x="140738" y="-44109"/>
                    <a:pt x="224233" y="79817"/>
                    <a:pt x="233680" y="207744"/>
                  </a:cubicBezTo>
                  <a:cubicBezTo>
                    <a:pt x="222913" y="343189"/>
                    <a:pt x="223796" y="422288"/>
                    <a:pt x="220581" y="70665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4" name="Oval 5123">
              <a:extLst>
                <a:ext uri="{FF2B5EF4-FFF2-40B4-BE49-F238E27FC236}">
                  <a16:creationId xmlns:a16="http://schemas.microsoft.com/office/drawing/2014/main" id="{FF012814-9E4C-D043-B7BE-BAB5F68BDF6D}"/>
                </a:ext>
              </a:extLst>
            </p:cNvPr>
            <p:cNvSpPr/>
            <p:nvPr/>
          </p:nvSpPr>
          <p:spPr>
            <a:xfrm rot="3959076" flipH="1" flipV="1">
              <a:off x="11574722" y="1497837"/>
              <a:ext cx="90883" cy="880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26" name="Straight Arrow Connector 5125">
              <a:extLst>
                <a:ext uri="{FF2B5EF4-FFF2-40B4-BE49-F238E27FC236}">
                  <a16:creationId xmlns:a16="http://schemas.microsoft.com/office/drawing/2014/main" id="{80BDB557-BC48-1541-B46F-ACBD7A324740}"/>
                </a:ext>
              </a:extLst>
            </p:cNvPr>
            <p:cNvCxnSpPr>
              <a:cxnSpLocks/>
            </p:cNvCxnSpPr>
            <p:nvPr/>
          </p:nvCxnSpPr>
          <p:spPr>
            <a:xfrm flipV="1">
              <a:off x="11183691" y="2018788"/>
              <a:ext cx="0" cy="314613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8" name="5-Point Star 7">
            <a:extLst>
              <a:ext uri="{FF2B5EF4-FFF2-40B4-BE49-F238E27FC236}">
                <a16:creationId xmlns:a16="http://schemas.microsoft.com/office/drawing/2014/main" id="{BB1D2F6A-6C2A-D14E-98E9-BD0C5F05CFC6}"/>
              </a:ext>
            </a:extLst>
          </p:cNvPr>
          <p:cNvSpPr/>
          <p:nvPr/>
        </p:nvSpPr>
        <p:spPr>
          <a:xfrm>
            <a:off x="3327079" y="3503053"/>
            <a:ext cx="8725230" cy="3167297"/>
          </a:xfrm>
          <a:custGeom>
            <a:avLst/>
            <a:gdLst>
              <a:gd name="connsiteX0" fmla="*/ 1 w 956433"/>
              <a:gd name="connsiteY0" fmla="*/ 399849 h 1046822"/>
              <a:gd name="connsiteX1" fmla="*/ 365327 w 956433"/>
              <a:gd name="connsiteY1" fmla="*/ 399852 h 1046822"/>
              <a:gd name="connsiteX2" fmla="*/ 478217 w 956433"/>
              <a:gd name="connsiteY2" fmla="*/ 0 h 1046822"/>
              <a:gd name="connsiteX3" fmla="*/ 591106 w 956433"/>
              <a:gd name="connsiteY3" fmla="*/ 399852 h 1046822"/>
              <a:gd name="connsiteX4" fmla="*/ 956432 w 956433"/>
              <a:gd name="connsiteY4" fmla="*/ 399849 h 1046822"/>
              <a:gd name="connsiteX5" fmla="*/ 660876 w 956433"/>
              <a:gd name="connsiteY5" fmla="*/ 646969 h 1046822"/>
              <a:gd name="connsiteX6" fmla="*/ 773770 w 956433"/>
              <a:gd name="connsiteY6" fmla="*/ 1046819 h 1046822"/>
              <a:gd name="connsiteX7" fmla="*/ 478217 w 956433"/>
              <a:gd name="connsiteY7" fmla="*/ 799695 h 1046822"/>
              <a:gd name="connsiteX8" fmla="*/ 182663 w 956433"/>
              <a:gd name="connsiteY8" fmla="*/ 1046819 h 1046822"/>
              <a:gd name="connsiteX9" fmla="*/ 295557 w 956433"/>
              <a:gd name="connsiteY9" fmla="*/ 646969 h 1046822"/>
              <a:gd name="connsiteX10" fmla="*/ 1 w 956433"/>
              <a:gd name="connsiteY10" fmla="*/ 399849 h 1046822"/>
              <a:gd name="connsiteX0" fmla="*/ 0 w 1566031"/>
              <a:gd name="connsiteY0" fmla="*/ 310949 h 1046819"/>
              <a:gd name="connsiteX1" fmla="*/ 974926 w 1566031"/>
              <a:gd name="connsiteY1" fmla="*/ 399852 h 1046819"/>
              <a:gd name="connsiteX2" fmla="*/ 1087816 w 1566031"/>
              <a:gd name="connsiteY2" fmla="*/ 0 h 1046819"/>
              <a:gd name="connsiteX3" fmla="*/ 1200705 w 1566031"/>
              <a:gd name="connsiteY3" fmla="*/ 399852 h 1046819"/>
              <a:gd name="connsiteX4" fmla="*/ 1566031 w 1566031"/>
              <a:gd name="connsiteY4" fmla="*/ 399849 h 1046819"/>
              <a:gd name="connsiteX5" fmla="*/ 1270475 w 1566031"/>
              <a:gd name="connsiteY5" fmla="*/ 646969 h 1046819"/>
              <a:gd name="connsiteX6" fmla="*/ 1383369 w 1566031"/>
              <a:gd name="connsiteY6" fmla="*/ 1046819 h 1046819"/>
              <a:gd name="connsiteX7" fmla="*/ 1087816 w 1566031"/>
              <a:gd name="connsiteY7" fmla="*/ 799695 h 1046819"/>
              <a:gd name="connsiteX8" fmla="*/ 792262 w 1566031"/>
              <a:gd name="connsiteY8" fmla="*/ 1046819 h 1046819"/>
              <a:gd name="connsiteX9" fmla="*/ 905156 w 1566031"/>
              <a:gd name="connsiteY9" fmla="*/ 646969 h 1046819"/>
              <a:gd name="connsiteX10" fmla="*/ 0 w 1566031"/>
              <a:gd name="connsiteY10" fmla="*/ 310949 h 1046819"/>
              <a:gd name="connsiteX0" fmla="*/ 21944 w 1587975"/>
              <a:gd name="connsiteY0" fmla="*/ 310949 h 1104169"/>
              <a:gd name="connsiteX1" fmla="*/ 996870 w 1587975"/>
              <a:gd name="connsiteY1" fmla="*/ 399852 h 1104169"/>
              <a:gd name="connsiteX2" fmla="*/ 1109760 w 1587975"/>
              <a:gd name="connsiteY2" fmla="*/ 0 h 1104169"/>
              <a:gd name="connsiteX3" fmla="*/ 1222649 w 1587975"/>
              <a:gd name="connsiteY3" fmla="*/ 399852 h 1104169"/>
              <a:gd name="connsiteX4" fmla="*/ 1587975 w 1587975"/>
              <a:gd name="connsiteY4" fmla="*/ 399849 h 1104169"/>
              <a:gd name="connsiteX5" fmla="*/ 1292419 w 1587975"/>
              <a:gd name="connsiteY5" fmla="*/ 646969 h 1104169"/>
              <a:gd name="connsiteX6" fmla="*/ 1405313 w 1587975"/>
              <a:gd name="connsiteY6" fmla="*/ 1046819 h 1104169"/>
              <a:gd name="connsiteX7" fmla="*/ 1109760 w 1587975"/>
              <a:gd name="connsiteY7" fmla="*/ 799695 h 1104169"/>
              <a:gd name="connsiteX8" fmla="*/ 814206 w 1587975"/>
              <a:gd name="connsiteY8" fmla="*/ 1046819 h 1104169"/>
              <a:gd name="connsiteX9" fmla="*/ 0 w 1587975"/>
              <a:gd name="connsiteY9" fmla="*/ 1104169 h 1104169"/>
              <a:gd name="connsiteX10" fmla="*/ 21944 w 1587975"/>
              <a:gd name="connsiteY10" fmla="*/ 310949 h 1104169"/>
              <a:gd name="connsiteX0" fmla="*/ 21944 w 1587975"/>
              <a:gd name="connsiteY0" fmla="*/ 507997 h 1301217"/>
              <a:gd name="connsiteX1" fmla="*/ 615870 w 1587975"/>
              <a:gd name="connsiteY1" fmla="*/ 0 h 1301217"/>
              <a:gd name="connsiteX2" fmla="*/ 1109760 w 1587975"/>
              <a:gd name="connsiteY2" fmla="*/ 197048 h 1301217"/>
              <a:gd name="connsiteX3" fmla="*/ 1222649 w 1587975"/>
              <a:gd name="connsiteY3" fmla="*/ 596900 h 1301217"/>
              <a:gd name="connsiteX4" fmla="*/ 1587975 w 1587975"/>
              <a:gd name="connsiteY4" fmla="*/ 596897 h 1301217"/>
              <a:gd name="connsiteX5" fmla="*/ 1292419 w 1587975"/>
              <a:gd name="connsiteY5" fmla="*/ 844017 h 1301217"/>
              <a:gd name="connsiteX6" fmla="*/ 1405313 w 1587975"/>
              <a:gd name="connsiteY6" fmla="*/ 1243867 h 1301217"/>
              <a:gd name="connsiteX7" fmla="*/ 1109760 w 1587975"/>
              <a:gd name="connsiteY7" fmla="*/ 996743 h 1301217"/>
              <a:gd name="connsiteX8" fmla="*/ 814206 w 1587975"/>
              <a:gd name="connsiteY8" fmla="*/ 1243867 h 1301217"/>
              <a:gd name="connsiteX9" fmla="*/ 0 w 1587975"/>
              <a:gd name="connsiteY9" fmla="*/ 1301217 h 1301217"/>
              <a:gd name="connsiteX10" fmla="*/ 21944 w 1587975"/>
              <a:gd name="connsiteY10" fmla="*/ 507997 h 1301217"/>
              <a:gd name="connsiteX0" fmla="*/ 21944 w 1629049"/>
              <a:gd name="connsiteY0" fmla="*/ 507997 h 1301217"/>
              <a:gd name="connsiteX1" fmla="*/ 615870 w 1629049"/>
              <a:gd name="connsiteY1" fmla="*/ 0 h 1301217"/>
              <a:gd name="connsiteX2" fmla="*/ 1109760 w 1629049"/>
              <a:gd name="connsiteY2" fmla="*/ 197048 h 1301217"/>
              <a:gd name="connsiteX3" fmla="*/ 1629049 w 1629049"/>
              <a:gd name="connsiteY3" fmla="*/ 698500 h 1301217"/>
              <a:gd name="connsiteX4" fmla="*/ 1587975 w 1629049"/>
              <a:gd name="connsiteY4" fmla="*/ 596897 h 1301217"/>
              <a:gd name="connsiteX5" fmla="*/ 1292419 w 1629049"/>
              <a:gd name="connsiteY5" fmla="*/ 844017 h 1301217"/>
              <a:gd name="connsiteX6" fmla="*/ 1405313 w 1629049"/>
              <a:gd name="connsiteY6" fmla="*/ 1243867 h 1301217"/>
              <a:gd name="connsiteX7" fmla="*/ 1109760 w 1629049"/>
              <a:gd name="connsiteY7" fmla="*/ 996743 h 1301217"/>
              <a:gd name="connsiteX8" fmla="*/ 814206 w 1629049"/>
              <a:gd name="connsiteY8" fmla="*/ 1243867 h 1301217"/>
              <a:gd name="connsiteX9" fmla="*/ 0 w 1629049"/>
              <a:gd name="connsiteY9" fmla="*/ 1301217 h 1301217"/>
              <a:gd name="connsiteX10" fmla="*/ 21944 w 1629049"/>
              <a:gd name="connsiteY10" fmla="*/ 507997 h 1301217"/>
              <a:gd name="connsiteX0" fmla="*/ 21944 w 2727519"/>
              <a:gd name="connsiteY0" fmla="*/ 507997 h 1301217"/>
              <a:gd name="connsiteX1" fmla="*/ 615870 w 2727519"/>
              <a:gd name="connsiteY1" fmla="*/ 0 h 1301217"/>
              <a:gd name="connsiteX2" fmla="*/ 1109760 w 2727519"/>
              <a:gd name="connsiteY2" fmla="*/ 197048 h 1301217"/>
              <a:gd name="connsiteX3" fmla="*/ 1629049 w 2727519"/>
              <a:gd name="connsiteY3" fmla="*/ 698500 h 1301217"/>
              <a:gd name="connsiteX4" fmla="*/ 1587975 w 2727519"/>
              <a:gd name="connsiteY4" fmla="*/ 596897 h 1301217"/>
              <a:gd name="connsiteX5" fmla="*/ 2727519 w 2727519"/>
              <a:gd name="connsiteY5" fmla="*/ 361417 h 1301217"/>
              <a:gd name="connsiteX6" fmla="*/ 1405313 w 2727519"/>
              <a:gd name="connsiteY6" fmla="*/ 1243867 h 1301217"/>
              <a:gd name="connsiteX7" fmla="*/ 1109760 w 2727519"/>
              <a:gd name="connsiteY7" fmla="*/ 996743 h 1301217"/>
              <a:gd name="connsiteX8" fmla="*/ 814206 w 2727519"/>
              <a:gd name="connsiteY8" fmla="*/ 1243867 h 1301217"/>
              <a:gd name="connsiteX9" fmla="*/ 0 w 2727519"/>
              <a:gd name="connsiteY9" fmla="*/ 1301217 h 1301217"/>
              <a:gd name="connsiteX10" fmla="*/ 21944 w 2727519"/>
              <a:gd name="connsiteY10" fmla="*/ 507997 h 1301217"/>
              <a:gd name="connsiteX0" fmla="*/ 21944 w 3678613"/>
              <a:gd name="connsiteY0" fmla="*/ 507997 h 1301217"/>
              <a:gd name="connsiteX1" fmla="*/ 615870 w 3678613"/>
              <a:gd name="connsiteY1" fmla="*/ 0 h 1301217"/>
              <a:gd name="connsiteX2" fmla="*/ 1109760 w 3678613"/>
              <a:gd name="connsiteY2" fmla="*/ 197048 h 1301217"/>
              <a:gd name="connsiteX3" fmla="*/ 1629049 w 3678613"/>
              <a:gd name="connsiteY3" fmla="*/ 698500 h 1301217"/>
              <a:gd name="connsiteX4" fmla="*/ 1587975 w 3678613"/>
              <a:gd name="connsiteY4" fmla="*/ 596897 h 1301217"/>
              <a:gd name="connsiteX5" fmla="*/ 2727519 w 3678613"/>
              <a:gd name="connsiteY5" fmla="*/ 361417 h 1301217"/>
              <a:gd name="connsiteX6" fmla="*/ 3678613 w 3678613"/>
              <a:gd name="connsiteY6" fmla="*/ 1269267 h 1301217"/>
              <a:gd name="connsiteX7" fmla="*/ 1109760 w 3678613"/>
              <a:gd name="connsiteY7" fmla="*/ 996743 h 1301217"/>
              <a:gd name="connsiteX8" fmla="*/ 814206 w 3678613"/>
              <a:gd name="connsiteY8" fmla="*/ 1243867 h 1301217"/>
              <a:gd name="connsiteX9" fmla="*/ 0 w 3678613"/>
              <a:gd name="connsiteY9" fmla="*/ 1301217 h 1301217"/>
              <a:gd name="connsiteX10" fmla="*/ 21944 w 3678613"/>
              <a:gd name="connsiteY10" fmla="*/ 507997 h 1301217"/>
              <a:gd name="connsiteX0" fmla="*/ 21944 w 3678613"/>
              <a:gd name="connsiteY0" fmla="*/ 507997 h 1301217"/>
              <a:gd name="connsiteX1" fmla="*/ 615870 w 3678613"/>
              <a:gd name="connsiteY1" fmla="*/ 0 h 1301217"/>
              <a:gd name="connsiteX2" fmla="*/ 1109760 w 3678613"/>
              <a:gd name="connsiteY2" fmla="*/ 197048 h 1301217"/>
              <a:gd name="connsiteX3" fmla="*/ 1629049 w 3678613"/>
              <a:gd name="connsiteY3" fmla="*/ 698500 h 1301217"/>
              <a:gd name="connsiteX4" fmla="*/ 1587975 w 3678613"/>
              <a:gd name="connsiteY4" fmla="*/ 596897 h 1301217"/>
              <a:gd name="connsiteX5" fmla="*/ 2727519 w 3678613"/>
              <a:gd name="connsiteY5" fmla="*/ 361417 h 1301217"/>
              <a:gd name="connsiteX6" fmla="*/ 3678613 w 3678613"/>
              <a:gd name="connsiteY6" fmla="*/ 1269267 h 1301217"/>
              <a:gd name="connsiteX7" fmla="*/ 2735360 w 3678613"/>
              <a:gd name="connsiteY7" fmla="*/ 1238043 h 1301217"/>
              <a:gd name="connsiteX8" fmla="*/ 814206 w 3678613"/>
              <a:gd name="connsiteY8" fmla="*/ 1243867 h 1301217"/>
              <a:gd name="connsiteX9" fmla="*/ 0 w 3678613"/>
              <a:gd name="connsiteY9" fmla="*/ 1301217 h 1301217"/>
              <a:gd name="connsiteX10" fmla="*/ 21944 w 3678613"/>
              <a:gd name="connsiteY10" fmla="*/ 507997 h 1301217"/>
              <a:gd name="connsiteX0" fmla="*/ 21944 w 3678613"/>
              <a:gd name="connsiteY0" fmla="*/ 507997 h 1301217"/>
              <a:gd name="connsiteX1" fmla="*/ 615870 w 3678613"/>
              <a:gd name="connsiteY1" fmla="*/ 0 h 1301217"/>
              <a:gd name="connsiteX2" fmla="*/ 1109760 w 3678613"/>
              <a:gd name="connsiteY2" fmla="*/ 197048 h 1301217"/>
              <a:gd name="connsiteX3" fmla="*/ 1629049 w 3678613"/>
              <a:gd name="connsiteY3" fmla="*/ 698500 h 1301217"/>
              <a:gd name="connsiteX4" fmla="*/ 1587975 w 3678613"/>
              <a:gd name="connsiteY4" fmla="*/ 596897 h 1301217"/>
              <a:gd name="connsiteX5" fmla="*/ 2727519 w 3678613"/>
              <a:gd name="connsiteY5" fmla="*/ 361417 h 1301217"/>
              <a:gd name="connsiteX6" fmla="*/ 3678613 w 3678613"/>
              <a:gd name="connsiteY6" fmla="*/ 1269267 h 1301217"/>
              <a:gd name="connsiteX7" fmla="*/ 814206 w 3678613"/>
              <a:gd name="connsiteY7" fmla="*/ 1243867 h 1301217"/>
              <a:gd name="connsiteX8" fmla="*/ 0 w 3678613"/>
              <a:gd name="connsiteY8" fmla="*/ 1301217 h 1301217"/>
              <a:gd name="connsiteX9" fmla="*/ 21944 w 3678613"/>
              <a:gd name="connsiteY9" fmla="*/ 507997 h 1301217"/>
              <a:gd name="connsiteX0" fmla="*/ 21944 w 3678613"/>
              <a:gd name="connsiteY0" fmla="*/ 507997 h 1301217"/>
              <a:gd name="connsiteX1" fmla="*/ 615870 w 3678613"/>
              <a:gd name="connsiteY1" fmla="*/ 0 h 1301217"/>
              <a:gd name="connsiteX2" fmla="*/ 1109760 w 3678613"/>
              <a:gd name="connsiteY2" fmla="*/ 197048 h 1301217"/>
              <a:gd name="connsiteX3" fmla="*/ 1629049 w 3678613"/>
              <a:gd name="connsiteY3" fmla="*/ 698500 h 1301217"/>
              <a:gd name="connsiteX4" fmla="*/ 1587975 w 3678613"/>
              <a:gd name="connsiteY4" fmla="*/ 596897 h 1301217"/>
              <a:gd name="connsiteX5" fmla="*/ 2727519 w 3678613"/>
              <a:gd name="connsiteY5" fmla="*/ 361417 h 1301217"/>
              <a:gd name="connsiteX6" fmla="*/ 3678613 w 3678613"/>
              <a:gd name="connsiteY6" fmla="*/ 1269267 h 1301217"/>
              <a:gd name="connsiteX7" fmla="*/ 0 w 3678613"/>
              <a:gd name="connsiteY7" fmla="*/ 1301217 h 1301217"/>
              <a:gd name="connsiteX8" fmla="*/ 21944 w 3678613"/>
              <a:gd name="connsiteY8" fmla="*/ 507997 h 1301217"/>
              <a:gd name="connsiteX0" fmla="*/ 608460 w 4265129"/>
              <a:gd name="connsiteY0" fmla="*/ 507997 h 1293415"/>
              <a:gd name="connsiteX1" fmla="*/ 1202386 w 4265129"/>
              <a:gd name="connsiteY1" fmla="*/ 0 h 1293415"/>
              <a:gd name="connsiteX2" fmla="*/ 1696276 w 4265129"/>
              <a:gd name="connsiteY2" fmla="*/ 197048 h 1293415"/>
              <a:gd name="connsiteX3" fmla="*/ 2215565 w 4265129"/>
              <a:gd name="connsiteY3" fmla="*/ 698500 h 1293415"/>
              <a:gd name="connsiteX4" fmla="*/ 2174491 w 4265129"/>
              <a:gd name="connsiteY4" fmla="*/ 596897 h 1293415"/>
              <a:gd name="connsiteX5" fmla="*/ 3314035 w 4265129"/>
              <a:gd name="connsiteY5" fmla="*/ 361417 h 1293415"/>
              <a:gd name="connsiteX6" fmla="*/ 4265129 w 4265129"/>
              <a:gd name="connsiteY6" fmla="*/ 1269267 h 1293415"/>
              <a:gd name="connsiteX7" fmla="*/ 0 w 4265129"/>
              <a:gd name="connsiteY7" fmla="*/ 1293415 h 1293415"/>
              <a:gd name="connsiteX8" fmla="*/ 608460 w 4265129"/>
              <a:gd name="connsiteY8" fmla="*/ 507997 h 1293415"/>
              <a:gd name="connsiteX0" fmla="*/ 412956 w 4265129"/>
              <a:gd name="connsiteY0" fmla="*/ 422175 h 1293415"/>
              <a:gd name="connsiteX1" fmla="*/ 1202386 w 4265129"/>
              <a:gd name="connsiteY1" fmla="*/ 0 h 1293415"/>
              <a:gd name="connsiteX2" fmla="*/ 1696276 w 4265129"/>
              <a:gd name="connsiteY2" fmla="*/ 197048 h 1293415"/>
              <a:gd name="connsiteX3" fmla="*/ 2215565 w 4265129"/>
              <a:gd name="connsiteY3" fmla="*/ 698500 h 1293415"/>
              <a:gd name="connsiteX4" fmla="*/ 2174491 w 4265129"/>
              <a:gd name="connsiteY4" fmla="*/ 596897 h 1293415"/>
              <a:gd name="connsiteX5" fmla="*/ 3314035 w 4265129"/>
              <a:gd name="connsiteY5" fmla="*/ 361417 h 1293415"/>
              <a:gd name="connsiteX6" fmla="*/ 4265129 w 4265129"/>
              <a:gd name="connsiteY6" fmla="*/ 1269267 h 1293415"/>
              <a:gd name="connsiteX7" fmla="*/ 0 w 4265129"/>
              <a:gd name="connsiteY7" fmla="*/ 1293415 h 1293415"/>
              <a:gd name="connsiteX8" fmla="*/ 412956 w 4265129"/>
              <a:gd name="connsiteY8" fmla="*/ 422175 h 1293415"/>
              <a:gd name="connsiteX0" fmla="*/ 412956 w 4265129"/>
              <a:gd name="connsiteY0" fmla="*/ 422175 h 1293415"/>
              <a:gd name="connsiteX1" fmla="*/ 1202386 w 4265129"/>
              <a:gd name="connsiteY1" fmla="*/ 0 h 1293415"/>
              <a:gd name="connsiteX2" fmla="*/ 1696276 w 4265129"/>
              <a:gd name="connsiteY2" fmla="*/ 197048 h 1293415"/>
              <a:gd name="connsiteX3" fmla="*/ 2174491 w 4265129"/>
              <a:gd name="connsiteY3" fmla="*/ 596897 h 1293415"/>
              <a:gd name="connsiteX4" fmla="*/ 3314035 w 4265129"/>
              <a:gd name="connsiteY4" fmla="*/ 361417 h 1293415"/>
              <a:gd name="connsiteX5" fmla="*/ 4265129 w 4265129"/>
              <a:gd name="connsiteY5" fmla="*/ 1269267 h 1293415"/>
              <a:gd name="connsiteX6" fmla="*/ 0 w 4265129"/>
              <a:gd name="connsiteY6" fmla="*/ 1293415 h 1293415"/>
              <a:gd name="connsiteX7" fmla="*/ 412956 w 4265129"/>
              <a:gd name="connsiteY7" fmla="*/ 422175 h 1293415"/>
              <a:gd name="connsiteX0" fmla="*/ 412956 w 4792143"/>
              <a:gd name="connsiteY0" fmla="*/ 422175 h 1293415"/>
              <a:gd name="connsiteX1" fmla="*/ 1202386 w 4792143"/>
              <a:gd name="connsiteY1" fmla="*/ 0 h 1293415"/>
              <a:gd name="connsiteX2" fmla="*/ 1696276 w 4792143"/>
              <a:gd name="connsiteY2" fmla="*/ 197048 h 1293415"/>
              <a:gd name="connsiteX3" fmla="*/ 2174491 w 4792143"/>
              <a:gd name="connsiteY3" fmla="*/ 596897 h 1293415"/>
              <a:gd name="connsiteX4" fmla="*/ 3314035 w 4792143"/>
              <a:gd name="connsiteY4" fmla="*/ 361417 h 1293415"/>
              <a:gd name="connsiteX5" fmla="*/ 4792143 w 4792143"/>
              <a:gd name="connsiteY5" fmla="*/ 1245861 h 1293415"/>
              <a:gd name="connsiteX6" fmla="*/ 0 w 4792143"/>
              <a:gd name="connsiteY6" fmla="*/ 1293415 h 1293415"/>
              <a:gd name="connsiteX7" fmla="*/ 412956 w 4792143"/>
              <a:gd name="connsiteY7" fmla="*/ 422175 h 1293415"/>
              <a:gd name="connsiteX0" fmla="*/ 412956 w 4919646"/>
              <a:gd name="connsiteY0" fmla="*/ 422175 h 1293415"/>
              <a:gd name="connsiteX1" fmla="*/ 1202386 w 4919646"/>
              <a:gd name="connsiteY1" fmla="*/ 0 h 1293415"/>
              <a:gd name="connsiteX2" fmla="*/ 1696276 w 4919646"/>
              <a:gd name="connsiteY2" fmla="*/ 197048 h 1293415"/>
              <a:gd name="connsiteX3" fmla="*/ 2174491 w 4919646"/>
              <a:gd name="connsiteY3" fmla="*/ 596897 h 1293415"/>
              <a:gd name="connsiteX4" fmla="*/ 3314035 w 4919646"/>
              <a:gd name="connsiteY4" fmla="*/ 361417 h 1293415"/>
              <a:gd name="connsiteX5" fmla="*/ 4919646 w 4919646"/>
              <a:gd name="connsiteY5" fmla="*/ 1284871 h 1293415"/>
              <a:gd name="connsiteX6" fmla="*/ 0 w 4919646"/>
              <a:gd name="connsiteY6" fmla="*/ 1293415 h 1293415"/>
              <a:gd name="connsiteX7" fmla="*/ 412956 w 4919646"/>
              <a:gd name="connsiteY7" fmla="*/ 422175 h 1293415"/>
              <a:gd name="connsiteX0" fmla="*/ 412956 w 4919646"/>
              <a:gd name="connsiteY0" fmla="*/ 422175 h 1293415"/>
              <a:gd name="connsiteX1" fmla="*/ 1202386 w 4919646"/>
              <a:gd name="connsiteY1" fmla="*/ 0 h 1293415"/>
              <a:gd name="connsiteX2" fmla="*/ 1696276 w 4919646"/>
              <a:gd name="connsiteY2" fmla="*/ 197048 h 1293415"/>
              <a:gd name="connsiteX3" fmla="*/ 2174491 w 4919646"/>
              <a:gd name="connsiteY3" fmla="*/ 596897 h 1293415"/>
              <a:gd name="connsiteX4" fmla="*/ 3314035 w 4919646"/>
              <a:gd name="connsiteY4" fmla="*/ 361417 h 1293415"/>
              <a:gd name="connsiteX5" fmla="*/ 4122607 w 4919646"/>
              <a:gd name="connsiteY5" fmla="*/ 838345 h 1293415"/>
              <a:gd name="connsiteX6" fmla="*/ 4919646 w 4919646"/>
              <a:gd name="connsiteY6" fmla="*/ 1284871 h 1293415"/>
              <a:gd name="connsiteX7" fmla="*/ 0 w 4919646"/>
              <a:gd name="connsiteY7" fmla="*/ 1293415 h 1293415"/>
              <a:gd name="connsiteX8" fmla="*/ 412956 w 4919646"/>
              <a:gd name="connsiteY8" fmla="*/ 422175 h 1293415"/>
              <a:gd name="connsiteX0" fmla="*/ 412956 w 4919646"/>
              <a:gd name="connsiteY0" fmla="*/ 422175 h 1293415"/>
              <a:gd name="connsiteX1" fmla="*/ 1202386 w 4919646"/>
              <a:gd name="connsiteY1" fmla="*/ 0 h 1293415"/>
              <a:gd name="connsiteX2" fmla="*/ 1696276 w 4919646"/>
              <a:gd name="connsiteY2" fmla="*/ 197048 h 1293415"/>
              <a:gd name="connsiteX3" fmla="*/ 2174491 w 4919646"/>
              <a:gd name="connsiteY3" fmla="*/ 596897 h 1293415"/>
              <a:gd name="connsiteX4" fmla="*/ 3314035 w 4919646"/>
              <a:gd name="connsiteY4" fmla="*/ 361417 h 1293415"/>
              <a:gd name="connsiteX5" fmla="*/ 4369113 w 4919646"/>
              <a:gd name="connsiteY5" fmla="*/ 643295 h 1293415"/>
              <a:gd name="connsiteX6" fmla="*/ 4919646 w 4919646"/>
              <a:gd name="connsiteY6" fmla="*/ 1284871 h 1293415"/>
              <a:gd name="connsiteX7" fmla="*/ 0 w 4919646"/>
              <a:gd name="connsiteY7" fmla="*/ 1293415 h 1293415"/>
              <a:gd name="connsiteX8" fmla="*/ 412956 w 4919646"/>
              <a:gd name="connsiteY8" fmla="*/ 422175 h 1293415"/>
              <a:gd name="connsiteX0" fmla="*/ 412956 w 4919646"/>
              <a:gd name="connsiteY0" fmla="*/ 422175 h 1293415"/>
              <a:gd name="connsiteX1" fmla="*/ 1202386 w 4919646"/>
              <a:gd name="connsiteY1" fmla="*/ 0 h 1293415"/>
              <a:gd name="connsiteX2" fmla="*/ 1696276 w 4919646"/>
              <a:gd name="connsiteY2" fmla="*/ 197048 h 1293415"/>
              <a:gd name="connsiteX3" fmla="*/ 2174491 w 4919646"/>
              <a:gd name="connsiteY3" fmla="*/ 596897 h 1293415"/>
              <a:gd name="connsiteX4" fmla="*/ 3764547 w 4919646"/>
              <a:gd name="connsiteY4" fmla="*/ 88347 h 1293415"/>
              <a:gd name="connsiteX5" fmla="*/ 4369113 w 4919646"/>
              <a:gd name="connsiteY5" fmla="*/ 643295 h 1293415"/>
              <a:gd name="connsiteX6" fmla="*/ 4919646 w 4919646"/>
              <a:gd name="connsiteY6" fmla="*/ 1284871 h 1293415"/>
              <a:gd name="connsiteX7" fmla="*/ 0 w 4919646"/>
              <a:gd name="connsiteY7" fmla="*/ 1293415 h 1293415"/>
              <a:gd name="connsiteX8" fmla="*/ 412956 w 4919646"/>
              <a:gd name="connsiteY8" fmla="*/ 422175 h 1293415"/>
              <a:gd name="connsiteX0" fmla="*/ 412956 w 4919646"/>
              <a:gd name="connsiteY0" fmla="*/ 422175 h 1293415"/>
              <a:gd name="connsiteX1" fmla="*/ 1202386 w 4919646"/>
              <a:gd name="connsiteY1" fmla="*/ 0 h 1293415"/>
              <a:gd name="connsiteX2" fmla="*/ 1696276 w 4919646"/>
              <a:gd name="connsiteY2" fmla="*/ 197048 h 1293415"/>
              <a:gd name="connsiteX3" fmla="*/ 2174491 w 4919646"/>
              <a:gd name="connsiteY3" fmla="*/ 596897 h 1293415"/>
              <a:gd name="connsiteX4" fmla="*/ 3764547 w 4919646"/>
              <a:gd name="connsiteY4" fmla="*/ 88347 h 1293415"/>
              <a:gd name="connsiteX5" fmla="*/ 4785624 w 4919646"/>
              <a:gd name="connsiteY5" fmla="*/ 627691 h 1293415"/>
              <a:gd name="connsiteX6" fmla="*/ 4919646 w 4919646"/>
              <a:gd name="connsiteY6" fmla="*/ 1284871 h 1293415"/>
              <a:gd name="connsiteX7" fmla="*/ 0 w 4919646"/>
              <a:gd name="connsiteY7" fmla="*/ 1293415 h 1293415"/>
              <a:gd name="connsiteX8" fmla="*/ 412956 w 4919646"/>
              <a:gd name="connsiteY8" fmla="*/ 422175 h 1293415"/>
              <a:gd name="connsiteX0" fmla="*/ 412956 w 4919646"/>
              <a:gd name="connsiteY0" fmla="*/ 422175 h 1293415"/>
              <a:gd name="connsiteX1" fmla="*/ 1202386 w 4919646"/>
              <a:gd name="connsiteY1" fmla="*/ 0 h 1293415"/>
              <a:gd name="connsiteX2" fmla="*/ 1696276 w 4919646"/>
              <a:gd name="connsiteY2" fmla="*/ 197048 h 1293415"/>
              <a:gd name="connsiteX3" fmla="*/ 2192783 w 4919646"/>
              <a:gd name="connsiteY3" fmla="*/ 444201 h 1293415"/>
              <a:gd name="connsiteX4" fmla="*/ 3764547 w 4919646"/>
              <a:gd name="connsiteY4" fmla="*/ 88347 h 1293415"/>
              <a:gd name="connsiteX5" fmla="*/ 4785624 w 4919646"/>
              <a:gd name="connsiteY5" fmla="*/ 627691 h 1293415"/>
              <a:gd name="connsiteX6" fmla="*/ 4919646 w 4919646"/>
              <a:gd name="connsiteY6" fmla="*/ 1284871 h 1293415"/>
              <a:gd name="connsiteX7" fmla="*/ 0 w 4919646"/>
              <a:gd name="connsiteY7" fmla="*/ 1293415 h 1293415"/>
              <a:gd name="connsiteX8" fmla="*/ 412956 w 4919646"/>
              <a:gd name="connsiteY8" fmla="*/ 422175 h 1293415"/>
              <a:gd name="connsiteX0" fmla="*/ 412956 w 4919646"/>
              <a:gd name="connsiteY0" fmla="*/ 422175 h 1293415"/>
              <a:gd name="connsiteX1" fmla="*/ 1202386 w 4919646"/>
              <a:gd name="connsiteY1" fmla="*/ 0 h 1293415"/>
              <a:gd name="connsiteX2" fmla="*/ 1705422 w 4919646"/>
              <a:gd name="connsiteY2" fmla="*/ 68462 h 1293415"/>
              <a:gd name="connsiteX3" fmla="*/ 2192783 w 4919646"/>
              <a:gd name="connsiteY3" fmla="*/ 444201 h 1293415"/>
              <a:gd name="connsiteX4" fmla="*/ 3764547 w 4919646"/>
              <a:gd name="connsiteY4" fmla="*/ 88347 h 1293415"/>
              <a:gd name="connsiteX5" fmla="*/ 4785624 w 4919646"/>
              <a:gd name="connsiteY5" fmla="*/ 627691 h 1293415"/>
              <a:gd name="connsiteX6" fmla="*/ 4919646 w 4919646"/>
              <a:gd name="connsiteY6" fmla="*/ 1284871 h 1293415"/>
              <a:gd name="connsiteX7" fmla="*/ 0 w 4919646"/>
              <a:gd name="connsiteY7" fmla="*/ 1293415 h 1293415"/>
              <a:gd name="connsiteX8" fmla="*/ 412956 w 4919646"/>
              <a:gd name="connsiteY8" fmla="*/ 422175 h 1293415"/>
              <a:gd name="connsiteX0" fmla="*/ 412956 w 4919646"/>
              <a:gd name="connsiteY0" fmla="*/ 542724 h 1413964"/>
              <a:gd name="connsiteX1" fmla="*/ 1202386 w 4919646"/>
              <a:gd name="connsiteY1" fmla="*/ 0 h 1413964"/>
              <a:gd name="connsiteX2" fmla="*/ 1705422 w 4919646"/>
              <a:gd name="connsiteY2" fmla="*/ 189011 h 1413964"/>
              <a:gd name="connsiteX3" fmla="*/ 2192783 w 4919646"/>
              <a:gd name="connsiteY3" fmla="*/ 564750 h 1413964"/>
              <a:gd name="connsiteX4" fmla="*/ 3764547 w 4919646"/>
              <a:gd name="connsiteY4" fmla="*/ 208896 h 1413964"/>
              <a:gd name="connsiteX5" fmla="*/ 4785624 w 4919646"/>
              <a:gd name="connsiteY5" fmla="*/ 748240 h 1413964"/>
              <a:gd name="connsiteX6" fmla="*/ 4919646 w 4919646"/>
              <a:gd name="connsiteY6" fmla="*/ 1405420 h 1413964"/>
              <a:gd name="connsiteX7" fmla="*/ 0 w 4919646"/>
              <a:gd name="connsiteY7" fmla="*/ 1413964 h 1413964"/>
              <a:gd name="connsiteX8" fmla="*/ 412956 w 4919646"/>
              <a:gd name="connsiteY8" fmla="*/ 542724 h 1413964"/>
              <a:gd name="connsiteX0" fmla="*/ 412956 w 4919646"/>
              <a:gd name="connsiteY0" fmla="*/ 542724 h 1413964"/>
              <a:gd name="connsiteX1" fmla="*/ 1202386 w 4919646"/>
              <a:gd name="connsiteY1" fmla="*/ 0 h 1413964"/>
              <a:gd name="connsiteX2" fmla="*/ 1705422 w 4919646"/>
              <a:gd name="connsiteY2" fmla="*/ 189011 h 1413964"/>
              <a:gd name="connsiteX3" fmla="*/ 2192783 w 4919646"/>
              <a:gd name="connsiteY3" fmla="*/ 564750 h 1413964"/>
              <a:gd name="connsiteX4" fmla="*/ 3718817 w 4919646"/>
              <a:gd name="connsiteY4" fmla="*/ 72274 h 1413964"/>
              <a:gd name="connsiteX5" fmla="*/ 4785624 w 4919646"/>
              <a:gd name="connsiteY5" fmla="*/ 748240 h 1413964"/>
              <a:gd name="connsiteX6" fmla="*/ 4919646 w 4919646"/>
              <a:gd name="connsiteY6" fmla="*/ 1405420 h 1413964"/>
              <a:gd name="connsiteX7" fmla="*/ 0 w 4919646"/>
              <a:gd name="connsiteY7" fmla="*/ 1413964 h 1413964"/>
              <a:gd name="connsiteX8" fmla="*/ 412956 w 4919646"/>
              <a:gd name="connsiteY8" fmla="*/ 542724 h 1413964"/>
              <a:gd name="connsiteX0" fmla="*/ 412956 w 4919646"/>
              <a:gd name="connsiteY0" fmla="*/ 542724 h 1413964"/>
              <a:gd name="connsiteX1" fmla="*/ 1202386 w 4919646"/>
              <a:gd name="connsiteY1" fmla="*/ 0 h 1413964"/>
              <a:gd name="connsiteX2" fmla="*/ 1705422 w 4919646"/>
              <a:gd name="connsiteY2" fmla="*/ 189011 h 1413964"/>
              <a:gd name="connsiteX3" fmla="*/ 2192783 w 4919646"/>
              <a:gd name="connsiteY3" fmla="*/ 564750 h 1413964"/>
              <a:gd name="connsiteX4" fmla="*/ 3718817 w 4919646"/>
              <a:gd name="connsiteY4" fmla="*/ 72274 h 1413964"/>
              <a:gd name="connsiteX5" fmla="*/ 4620998 w 4919646"/>
              <a:gd name="connsiteY5" fmla="*/ 619655 h 1413964"/>
              <a:gd name="connsiteX6" fmla="*/ 4919646 w 4919646"/>
              <a:gd name="connsiteY6" fmla="*/ 1405420 h 1413964"/>
              <a:gd name="connsiteX7" fmla="*/ 0 w 4919646"/>
              <a:gd name="connsiteY7" fmla="*/ 1413964 h 1413964"/>
              <a:gd name="connsiteX8" fmla="*/ 412956 w 4919646"/>
              <a:gd name="connsiteY8" fmla="*/ 542724 h 1413964"/>
              <a:gd name="connsiteX0" fmla="*/ 412956 w 4620998"/>
              <a:gd name="connsiteY0" fmla="*/ 542724 h 1421493"/>
              <a:gd name="connsiteX1" fmla="*/ 1202386 w 4620998"/>
              <a:gd name="connsiteY1" fmla="*/ 0 h 1421493"/>
              <a:gd name="connsiteX2" fmla="*/ 1705422 w 4620998"/>
              <a:gd name="connsiteY2" fmla="*/ 189011 h 1421493"/>
              <a:gd name="connsiteX3" fmla="*/ 2192783 w 4620998"/>
              <a:gd name="connsiteY3" fmla="*/ 564750 h 1421493"/>
              <a:gd name="connsiteX4" fmla="*/ 3718817 w 4620998"/>
              <a:gd name="connsiteY4" fmla="*/ 72274 h 1421493"/>
              <a:gd name="connsiteX5" fmla="*/ 4620998 w 4620998"/>
              <a:gd name="connsiteY5" fmla="*/ 619655 h 1421493"/>
              <a:gd name="connsiteX6" fmla="*/ 4581248 w 4620998"/>
              <a:gd name="connsiteY6" fmla="*/ 1421493 h 1421493"/>
              <a:gd name="connsiteX7" fmla="*/ 0 w 4620998"/>
              <a:gd name="connsiteY7" fmla="*/ 1413964 h 1421493"/>
              <a:gd name="connsiteX8" fmla="*/ 412956 w 4620998"/>
              <a:gd name="connsiteY8" fmla="*/ 542724 h 1421493"/>
              <a:gd name="connsiteX0" fmla="*/ 412956 w 4620998"/>
              <a:gd name="connsiteY0" fmla="*/ 555815 h 1434584"/>
              <a:gd name="connsiteX1" fmla="*/ 1202386 w 4620998"/>
              <a:gd name="connsiteY1" fmla="*/ 13091 h 1434584"/>
              <a:gd name="connsiteX2" fmla="*/ 1705422 w 4620998"/>
              <a:gd name="connsiteY2" fmla="*/ 202102 h 1434584"/>
              <a:gd name="connsiteX3" fmla="*/ 2192783 w 4620998"/>
              <a:gd name="connsiteY3" fmla="*/ 577841 h 1434584"/>
              <a:gd name="connsiteX4" fmla="*/ 3718817 w 4620998"/>
              <a:gd name="connsiteY4" fmla="*/ 85365 h 1434584"/>
              <a:gd name="connsiteX5" fmla="*/ 4620998 w 4620998"/>
              <a:gd name="connsiteY5" fmla="*/ 632746 h 1434584"/>
              <a:gd name="connsiteX6" fmla="*/ 4581248 w 4620998"/>
              <a:gd name="connsiteY6" fmla="*/ 1434584 h 1434584"/>
              <a:gd name="connsiteX7" fmla="*/ 0 w 4620998"/>
              <a:gd name="connsiteY7" fmla="*/ 1427055 h 1434584"/>
              <a:gd name="connsiteX8" fmla="*/ 412956 w 4620998"/>
              <a:gd name="connsiteY8" fmla="*/ 555815 h 1434584"/>
              <a:gd name="connsiteX0" fmla="*/ 412956 w 4620998"/>
              <a:gd name="connsiteY0" fmla="*/ 511536 h 1390305"/>
              <a:gd name="connsiteX1" fmla="*/ 1184094 w 4620998"/>
              <a:gd name="connsiteY1" fmla="*/ 17032 h 1390305"/>
              <a:gd name="connsiteX2" fmla="*/ 1705422 w 4620998"/>
              <a:gd name="connsiteY2" fmla="*/ 157823 h 1390305"/>
              <a:gd name="connsiteX3" fmla="*/ 2192783 w 4620998"/>
              <a:gd name="connsiteY3" fmla="*/ 533562 h 1390305"/>
              <a:gd name="connsiteX4" fmla="*/ 3718817 w 4620998"/>
              <a:gd name="connsiteY4" fmla="*/ 41086 h 1390305"/>
              <a:gd name="connsiteX5" fmla="*/ 4620998 w 4620998"/>
              <a:gd name="connsiteY5" fmla="*/ 588467 h 1390305"/>
              <a:gd name="connsiteX6" fmla="*/ 4581248 w 4620998"/>
              <a:gd name="connsiteY6" fmla="*/ 1390305 h 1390305"/>
              <a:gd name="connsiteX7" fmla="*/ 0 w 4620998"/>
              <a:gd name="connsiteY7" fmla="*/ 1382776 h 1390305"/>
              <a:gd name="connsiteX8" fmla="*/ 412956 w 4620998"/>
              <a:gd name="connsiteY8" fmla="*/ 511536 h 1390305"/>
              <a:gd name="connsiteX0" fmla="*/ 412956 w 4620998"/>
              <a:gd name="connsiteY0" fmla="*/ 511536 h 1390305"/>
              <a:gd name="connsiteX1" fmla="*/ 1184094 w 4620998"/>
              <a:gd name="connsiteY1" fmla="*/ 17032 h 1390305"/>
              <a:gd name="connsiteX2" fmla="*/ 1705422 w 4620998"/>
              <a:gd name="connsiteY2" fmla="*/ 157823 h 1390305"/>
              <a:gd name="connsiteX3" fmla="*/ 2192783 w 4620998"/>
              <a:gd name="connsiteY3" fmla="*/ 533562 h 1390305"/>
              <a:gd name="connsiteX4" fmla="*/ 3718817 w 4620998"/>
              <a:gd name="connsiteY4" fmla="*/ 41086 h 1390305"/>
              <a:gd name="connsiteX5" fmla="*/ 4620998 w 4620998"/>
              <a:gd name="connsiteY5" fmla="*/ 588467 h 1390305"/>
              <a:gd name="connsiteX6" fmla="*/ 4581248 w 4620998"/>
              <a:gd name="connsiteY6" fmla="*/ 1390305 h 1390305"/>
              <a:gd name="connsiteX7" fmla="*/ 0 w 4620998"/>
              <a:gd name="connsiteY7" fmla="*/ 1382776 h 1390305"/>
              <a:gd name="connsiteX8" fmla="*/ 412956 w 4620998"/>
              <a:gd name="connsiteY8" fmla="*/ 511536 h 1390305"/>
              <a:gd name="connsiteX0" fmla="*/ 412956 w 4620998"/>
              <a:gd name="connsiteY0" fmla="*/ 511536 h 1390305"/>
              <a:gd name="connsiteX1" fmla="*/ 1184094 w 4620998"/>
              <a:gd name="connsiteY1" fmla="*/ 17032 h 1390305"/>
              <a:gd name="connsiteX2" fmla="*/ 1705422 w 4620998"/>
              <a:gd name="connsiteY2" fmla="*/ 157823 h 1390305"/>
              <a:gd name="connsiteX3" fmla="*/ 2284242 w 4620998"/>
              <a:gd name="connsiteY3" fmla="*/ 445159 h 1390305"/>
              <a:gd name="connsiteX4" fmla="*/ 3718817 w 4620998"/>
              <a:gd name="connsiteY4" fmla="*/ 41086 h 1390305"/>
              <a:gd name="connsiteX5" fmla="*/ 4620998 w 4620998"/>
              <a:gd name="connsiteY5" fmla="*/ 588467 h 1390305"/>
              <a:gd name="connsiteX6" fmla="*/ 4581248 w 4620998"/>
              <a:gd name="connsiteY6" fmla="*/ 1390305 h 1390305"/>
              <a:gd name="connsiteX7" fmla="*/ 0 w 4620998"/>
              <a:gd name="connsiteY7" fmla="*/ 1382776 h 1390305"/>
              <a:gd name="connsiteX8" fmla="*/ 412956 w 4620998"/>
              <a:gd name="connsiteY8" fmla="*/ 511536 h 1390305"/>
              <a:gd name="connsiteX0" fmla="*/ 412956 w 4620998"/>
              <a:gd name="connsiteY0" fmla="*/ 511536 h 1390305"/>
              <a:gd name="connsiteX1" fmla="*/ 1184094 w 4620998"/>
              <a:gd name="connsiteY1" fmla="*/ 17032 h 1390305"/>
              <a:gd name="connsiteX2" fmla="*/ 1705422 w 4620998"/>
              <a:gd name="connsiteY2" fmla="*/ 157823 h 1390305"/>
              <a:gd name="connsiteX3" fmla="*/ 2284242 w 4620998"/>
              <a:gd name="connsiteY3" fmla="*/ 445159 h 1390305"/>
              <a:gd name="connsiteX4" fmla="*/ 3718817 w 4620998"/>
              <a:gd name="connsiteY4" fmla="*/ 41086 h 1390305"/>
              <a:gd name="connsiteX5" fmla="*/ 4620998 w 4620998"/>
              <a:gd name="connsiteY5" fmla="*/ 588467 h 1390305"/>
              <a:gd name="connsiteX6" fmla="*/ 4581248 w 4620998"/>
              <a:gd name="connsiteY6" fmla="*/ 1390305 h 1390305"/>
              <a:gd name="connsiteX7" fmla="*/ 0 w 4620998"/>
              <a:gd name="connsiteY7" fmla="*/ 1382776 h 1390305"/>
              <a:gd name="connsiteX8" fmla="*/ 412956 w 4620998"/>
              <a:gd name="connsiteY8" fmla="*/ 511536 h 1390305"/>
              <a:gd name="connsiteX0" fmla="*/ 0 w 4208042"/>
              <a:gd name="connsiteY0" fmla="*/ 511536 h 1390305"/>
              <a:gd name="connsiteX1" fmla="*/ 771138 w 4208042"/>
              <a:gd name="connsiteY1" fmla="*/ 17032 h 1390305"/>
              <a:gd name="connsiteX2" fmla="*/ 1292466 w 4208042"/>
              <a:gd name="connsiteY2" fmla="*/ 157823 h 1390305"/>
              <a:gd name="connsiteX3" fmla="*/ 1871286 w 4208042"/>
              <a:gd name="connsiteY3" fmla="*/ 445159 h 1390305"/>
              <a:gd name="connsiteX4" fmla="*/ 3305861 w 4208042"/>
              <a:gd name="connsiteY4" fmla="*/ 41086 h 1390305"/>
              <a:gd name="connsiteX5" fmla="*/ 4208042 w 4208042"/>
              <a:gd name="connsiteY5" fmla="*/ 588467 h 1390305"/>
              <a:gd name="connsiteX6" fmla="*/ 4168292 w 4208042"/>
              <a:gd name="connsiteY6" fmla="*/ 1390305 h 1390305"/>
              <a:gd name="connsiteX7" fmla="*/ 254695 w 4208042"/>
              <a:gd name="connsiteY7" fmla="*/ 1310447 h 1390305"/>
              <a:gd name="connsiteX8" fmla="*/ 0 w 4208042"/>
              <a:gd name="connsiteY8" fmla="*/ 511536 h 1390305"/>
              <a:gd name="connsiteX0" fmla="*/ 0 w 4208042"/>
              <a:gd name="connsiteY0" fmla="*/ 511536 h 1398850"/>
              <a:gd name="connsiteX1" fmla="*/ 771138 w 4208042"/>
              <a:gd name="connsiteY1" fmla="*/ 17032 h 1398850"/>
              <a:gd name="connsiteX2" fmla="*/ 1292466 w 4208042"/>
              <a:gd name="connsiteY2" fmla="*/ 157823 h 1398850"/>
              <a:gd name="connsiteX3" fmla="*/ 1871286 w 4208042"/>
              <a:gd name="connsiteY3" fmla="*/ 445159 h 1398850"/>
              <a:gd name="connsiteX4" fmla="*/ 3305861 w 4208042"/>
              <a:gd name="connsiteY4" fmla="*/ 41086 h 1398850"/>
              <a:gd name="connsiteX5" fmla="*/ 4208042 w 4208042"/>
              <a:gd name="connsiteY5" fmla="*/ 588467 h 1398850"/>
              <a:gd name="connsiteX6" fmla="*/ 4168292 w 4208042"/>
              <a:gd name="connsiteY6" fmla="*/ 1390305 h 1398850"/>
              <a:gd name="connsiteX7" fmla="*/ 492488 w 4208042"/>
              <a:gd name="connsiteY7" fmla="*/ 1398850 h 1398850"/>
              <a:gd name="connsiteX8" fmla="*/ 0 w 4208042"/>
              <a:gd name="connsiteY8" fmla="*/ 511536 h 1398850"/>
              <a:gd name="connsiteX0" fmla="*/ 0 w 4363522"/>
              <a:gd name="connsiteY0" fmla="*/ 537199 h 1400403"/>
              <a:gd name="connsiteX1" fmla="*/ 926618 w 4363522"/>
              <a:gd name="connsiteY1" fmla="*/ 18585 h 1400403"/>
              <a:gd name="connsiteX2" fmla="*/ 1447946 w 4363522"/>
              <a:gd name="connsiteY2" fmla="*/ 159376 h 1400403"/>
              <a:gd name="connsiteX3" fmla="*/ 2026766 w 4363522"/>
              <a:gd name="connsiteY3" fmla="*/ 446712 h 1400403"/>
              <a:gd name="connsiteX4" fmla="*/ 3461341 w 4363522"/>
              <a:gd name="connsiteY4" fmla="*/ 42639 h 1400403"/>
              <a:gd name="connsiteX5" fmla="*/ 4363522 w 4363522"/>
              <a:gd name="connsiteY5" fmla="*/ 590020 h 1400403"/>
              <a:gd name="connsiteX6" fmla="*/ 4323772 w 4363522"/>
              <a:gd name="connsiteY6" fmla="*/ 1391858 h 1400403"/>
              <a:gd name="connsiteX7" fmla="*/ 647968 w 4363522"/>
              <a:gd name="connsiteY7" fmla="*/ 1400403 h 1400403"/>
              <a:gd name="connsiteX8" fmla="*/ 0 w 4363522"/>
              <a:gd name="connsiteY8" fmla="*/ 537199 h 1400403"/>
              <a:gd name="connsiteX0" fmla="*/ 0 w 4363522"/>
              <a:gd name="connsiteY0" fmla="*/ 537199 h 1400403"/>
              <a:gd name="connsiteX1" fmla="*/ 926618 w 4363522"/>
              <a:gd name="connsiteY1" fmla="*/ 18585 h 1400403"/>
              <a:gd name="connsiteX2" fmla="*/ 1447946 w 4363522"/>
              <a:gd name="connsiteY2" fmla="*/ 159376 h 1400403"/>
              <a:gd name="connsiteX3" fmla="*/ 2026766 w 4363522"/>
              <a:gd name="connsiteY3" fmla="*/ 446712 h 1400403"/>
              <a:gd name="connsiteX4" fmla="*/ 3461341 w 4363522"/>
              <a:gd name="connsiteY4" fmla="*/ 42639 h 1400403"/>
              <a:gd name="connsiteX5" fmla="*/ 4363522 w 4363522"/>
              <a:gd name="connsiteY5" fmla="*/ 590020 h 1400403"/>
              <a:gd name="connsiteX6" fmla="*/ 4323772 w 4363522"/>
              <a:gd name="connsiteY6" fmla="*/ 1391858 h 1400403"/>
              <a:gd name="connsiteX7" fmla="*/ 647968 w 4363522"/>
              <a:gd name="connsiteY7" fmla="*/ 1400403 h 1400403"/>
              <a:gd name="connsiteX8" fmla="*/ 0 w 4363522"/>
              <a:gd name="connsiteY8" fmla="*/ 537199 h 1400403"/>
              <a:gd name="connsiteX0" fmla="*/ 0 w 4363522"/>
              <a:gd name="connsiteY0" fmla="*/ 537199 h 1400403"/>
              <a:gd name="connsiteX1" fmla="*/ 926618 w 4363522"/>
              <a:gd name="connsiteY1" fmla="*/ 18585 h 1400403"/>
              <a:gd name="connsiteX2" fmla="*/ 1447946 w 4363522"/>
              <a:gd name="connsiteY2" fmla="*/ 159376 h 1400403"/>
              <a:gd name="connsiteX3" fmla="*/ 2026766 w 4363522"/>
              <a:gd name="connsiteY3" fmla="*/ 446712 h 1400403"/>
              <a:gd name="connsiteX4" fmla="*/ 3461341 w 4363522"/>
              <a:gd name="connsiteY4" fmla="*/ 42639 h 1400403"/>
              <a:gd name="connsiteX5" fmla="*/ 4363522 w 4363522"/>
              <a:gd name="connsiteY5" fmla="*/ 590020 h 1400403"/>
              <a:gd name="connsiteX6" fmla="*/ 4323772 w 4363522"/>
              <a:gd name="connsiteY6" fmla="*/ 1391858 h 1400403"/>
              <a:gd name="connsiteX7" fmla="*/ 647968 w 4363522"/>
              <a:gd name="connsiteY7" fmla="*/ 1400403 h 1400403"/>
              <a:gd name="connsiteX8" fmla="*/ 0 w 4363522"/>
              <a:gd name="connsiteY8" fmla="*/ 537199 h 1400403"/>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446712 h 1391858"/>
              <a:gd name="connsiteX4" fmla="*/ 3461341 w 4363522"/>
              <a:gd name="connsiteY4" fmla="*/ 42639 h 1391858"/>
              <a:gd name="connsiteX5" fmla="*/ 4363522 w 4363522"/>
              <a:gd name="connsiteY5" fmla="*/ 590020 h 1391858"/>
              <a:gd name="connsiteX6" fmla="*/ 4323772 w 4363522"/>
              <a:gd name="connsiteY6" fmla="*/ 1391858 h 1391858"/>
              <a:gd name="connsiteX7" fmla="*/ 940637 w 4363522"/>
              <a:gd name="connsiteY7" fmla="*/ 1376293 h 1391858"/>
              <a:gd name="connsiteX8" fmla="*/ 0 w 4363522"/>
              <a:gd name="connsiteY8" fmla="*/ 537199 h 1391858"/>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446712 h 1391858"/>
              <a:gd name="connsiteX4" fmla="*/ 3461341 w 4363522"/>
              <a:gd name="connsiteY4" fmla="*/ 42639 h 1391858"/>
              <a:gd name="connsiteX5" fmla="*/ 4363522 w 4363522"/>
              <a:gd name="connsiteY5" fmla="*/ 421251 h 1391858"/>
              <a:gd name="connsiteX6" fmla="*/ 4323772 w 4363522"/>
              <a:gd name="connsiteY6" fmla="*/ 1391858 h 1391858"/>
              <a:gd name="connsiteX7" fmla="*/ 940637 w 4363522"/>
              <a:gd name="connsiteY7" fmla="*/ 1376293 h 1391858"/>
              <a:gd name="connsiteX8" fmla="*/ 0 w 4363522"/>
              <a:gd name="connsiteY8" fmla="*/ 537199 h 1391858"/>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446712 h 1391858"/>
              <a:gd name="connsiteX4" fmla="*/ 3461341 w 4363522"/>
              <a:gd name="connsiteY4" fmla="*/ 42639 h 1391858"/>
              <a:gd name="connsiteX5" fmla="*/ 4363522 w 4363522"/>
              <a:gd name="connsiteY5" fmla="*/ 421251 h 1391858"/>
              <a:gd name="connsiteX6" fmla="*/ 4323772 w 4363522"/>
              <a:gd name="connsiteY6" fmla="*/ 1391858 h 1391858"/>
              <a:gd name="connsiteX7" fmla="*/ 940637 w 4363522"/>
              <a:gd name="connsiteY7" fmla="*/ 1376293 h 1391858"/>
              <a:gd name="connsiteX8" fmla="*/ 0 w 4363522"/>
              <a:gd name="connsiteY8" fmla="*/ 537199 h 1391858"/>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446712 h 1391858"/>
              <a:gd name="connsiteX4" fmla="*/ 3461341 w 4363522"/>
              <a:gd name="connsiteY4" fmla="*/ 42639 h 1391858"/>
              <a:gd name="connsiteX5" fmla="*/ 4363522 w 4363522"/>
              <a:gd name="connsiteY5" fmla="*/ 421251 h 1391858"/>
              <a:gd name="connsiteX6" fmla="*/ 4323772 w 4363522"/>
              <a:gd name="connsiteY6" fmla="*/ 1391858 h 1391858"/>
              <a:gd name="connsiteX7" fmla="*/ 940637 w 4363522"/>
              <a:gd name="connsiteY7" fmla="*/ 1376293 h 1391858"/>
              <a:gd name="connsiteX8" fmla="*/ 0 w 4363522"/>
              <a:gd name="connsiteY8" fmla="*/ 537199 h 1391858"/>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446712 h 1391858"/>
              <a:gd name="connsiteX4" fmla="*/ 3461341 w 4363522"/>
              <a:gd name="connsiteY4" fmla="*/ 42639 h 1391858"/>
              <a:gd name="connsiteX5" fmla="*/ 4363522 w 4363522"/>
              <a:gd name="connsiteY5" fmla="*/ 421251 h 1391858"/>
              <a:gd name="connsiteX6" fmla="*/ 4323772 w 4363522"/>
              <a:gd name="connsiteY6" fmla="*/ 1391858 h 1391858"/>
              <a:gd name="connsiteX7" fmla="*/ 940637 w 4363522"/>
              <a:gd name="connsiteY7" fmla="*/ 1376293 h 1391858"/>
              <a:gd name="connsiteX8" fmla="*/ 0 w 4363522"/>
              <a:gd name="connsiteY8" fmla="*/ 537199 h 1391858"/>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374383 h 1391858"/>
              <a:gd name="connsiteX4" fmla="*/ 3461341 w 4363522"/>
              <a:gd name="connsiteY4" fmla="*/ 42639 h 1391858"/>
              <a:gd name="connsiteX5" fmla="*/ 4363522 w 4363522"/>
              <a:gd name="connsiteY5" fmla="*/ 421251 h 1391858"/>
              <a:gd name="connsiteX6" fmla="*/ 4323772 w 4363522"/>
              <a:gd name="connsiteY6" fmla="*/ 1391858 h 1391858"/>
              <a:gd name="connsiteX7" fmla="*/ 940637 w 4363522"/>
              <a:gd name="connsiteY7" fmla="*/ 1376293 h 1391858"/>
              <a:gd name="connsiteX8" fmla="*/ 0 w 4363522"/>
              <a:gd name="connsiteY8" fmla="*/ 537199 h 1391858"/>
              <a:gd name="connsiteX0" fmla="*/ 0 w 4363522"/>
              <a:gd name="connsiteY0" fmla="*/ 537199 h 1391858"/>
              <a:gd name="connsiteX1" fmla="*/ 926618 w 4363522"/>
              <a:gd name="connsiteY1" fmla="*/ 18585 h 1391858"/>
              <a:gd name="connsiteX2" fmla="*/ 1447946 w 4363522"/>
              <a:gd name="connsiteY2" fmla="*/ 159376 h 1391858"/>
              <a:gd name="connsiteX3" fmla="*/ 2026766 w 4363522"/>
              <a:gd name="connsiteY3" fmla="*/ 374383 h 1391858"/>
              <a:gd name="connsiteX4" fmla="*/ 3461341 w 4363522"/>
              <a:gd name="connsiteY4" fmla="*/ 42639 h 1391858"/>
              <a:gd name="connsiteX5" fmla="*/ 4363522 w 4363522"/>
              <a:gd name="connsiteY5" fmla="*/ 421251 h 1391858"/>
              <a:gd name="connsiteX6" fmla="*/ 4323772 w 4363522"/>
              <a:gd name="connsiteY6" fmla="*/ 1391858 h 1391858"/>
              <a:gd name="connsiteX7" fmla="*/ 940637 w 4363522"/>
              <a:gd name="connsiteY7" fmla="*/ 1376293 h 1391858"/>
              <a:gd name="connsiteX8" fmla="*/ 0 w 4363522"/>
              <a:gd name="connsiteY8" fmla="*/ 537199 h 139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522" h="1391858">
                <a:moveTo>
                  <a:pt x="0" y="537199"/>
                </a:moveTo>
                <a:cubicBezTo>
                  <a:pt x="200398" y="301538"/>
                  <a:pt x="685294" y="81555"/>
                  <a:pt x="926618" y="18585"/>
                </a:cubicBezTo>
                <a:cubicBezTo>
                  <a:pt x="1167942" y="-44385"/>
                  <a:pt x="1282880" y="65251"/>
                  <a:pt x="1447946" y="159376"/>
                </a:cubicBezTo>
                <a:cubicBezTo>
                  <a:pt x="1640886" y="231045"/>
                  <a:pt x="1724075" y="326824"/>
                  <a:pt x="2026766" y="374383"/>
                </a:cubicBezTo>
                <a:cubicBezTo>
                  <a:pt x="2673293" y="218305"/>
                  <a:pt x="3071882" y="34828"/>
                  <a:pt x="3461341" y="42639"/>
                </a:cubicBezTo>
                <a:cubicBezTo>
                  <a:pt x="3850800" y="50450"/>
                  <a:pt x="4055158" y="260674"/>
                  <a:pt x="4363522" y="421251"/>
                </a:cubicBezTo>
                <a:lnTo>
                  <a:pt x="4323772" y="1391858"/>
                </a:lnTo>
                <a:lnTo>
                  <a:pt x="940637" y="1376293"/>
                </a:lnTo>
                <a:cubicBezTo>
                  <a:pt x="486854" y="1080521"/>
                  <a:pt x="545241" y="776714"/>
                  <a:pt x="0" y="537199"/>
                </a:cubicBezTo>
                <a:close/>
              </a:path>
            </a:pathLst>
          </a:custGeom>
          <a:solidFill>
            <a:schemeClr val="accent2">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CABC2246-07BC-B546-90B3-C4378BC76F75}"/>
              </a:ext>
            </a:extLst>
          </p:cNvPr>
          <p:cNvGrpSpPr/>
          <p:nvPr/>
        </p:nvGrpSpPr>
        <p:grpSpPr>
          <a:xfrm>
            <a:off x="8629340" y="457742"/>
            <a:ext cx="2207621" cy="523497"/>
            <a:chOff x="6981854" y="511331"/>
            <a:chExt cx="2207621" cy="523497"/>
          </a:xfrm>
        </p:grpSpPr>
        <p:sp>
          <p:nvSpPr>
            <p:cNvPr id="56" name="5-Point Star 55">
              <a:extLst>
                <a:ext uri="{FF2B5EF4-FFF2-40B4-BE49-F238E27FC236}">
                  <a16:creationId xmlns:a16="http://schemas.microsoft.com/office/drawing/2014/main" id="{82D7ECAF-33D7-DC4D-B3B3-C314CDA008FF}"/>
                </a:ext>
              </a:extLst>
            </p:cNvPr>
            <p:cNvSpPr/>
            <p:nvPr/>
          </p:nvSpPr>
          <p:spPr>
            <a:xfrm>
              <a:off x="6981854" y="511331"/>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5-Point Star 67">
              <a:extLst>
                <a:ext uri="{FF2B5EF4-FFF2-40B4-BE49-F238E27FC236}">
                  <a16:creationId xmlns:a16="http://schemas.microsoft.com/office/drawing/2014/main" id="{8A24C5D4-C6BB-9B49-9167-2D617A11FC55}"/>
                </a:ext>
              </a:extLst>
            </p:cNvPr>
            <p:cNvSpPr/>
            <p:nvPr/>
          </p:nvSpPr>
          <p:spPr>
            <a:xfrm>
              <a:off x="7893940" y="749693"/>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5-Point Star 68">
              <a:extLst>
                <a:ext uri="{FF2B5EF4-FFF2-40B4-BE49-F238E27FC236}">
                  <a16:creationId xmlns:a16="http://schemas.microsoft.com/office/drawing/2014/main" id="{BE307191-86C7-2E4A-98B2-8C518EE236C9}"/>
                </a:ext>
              </a:extLst>
            </p:cNvPr>
            <p:cNvSpPr/>
            <p:nvPr/>
          </p:nvSpPr>
          <p:spPr>
            <a:xfrm>
              <a:off x="8855179" y="53167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627961F3-104A-8D4A-88E1-922131A9D8ED}"/>
              </a:ext>
            </a:extLst>
          </p:cNvPr>
          <p:cNvGrpSpPr/>
          <p:nvPr/>
        </p:nvGrpSpPr>
        <p:grpSpPr>
          <a:xfrm>
            <a:off x="7252816" y="1183580"/>
            <a:ext cx="2559337" cy="1831988"/>
            <a:chOff x="4505028" y="4238053"/>
            <a:chExt cx="2112423" cy="1755372"/>
          </a:xfrm>
          <a:solidFill>
            <a:schemeClr val="tx1">
              <a:lumMod val="50000"/>
              <a:lumOff val="50000"/>
            </a:schemeClr>
          </a:solidFill>
        </p:grpSpPr>
        <p:sp>
          <p:nvSpPr>
            <p:cNvPr id="31" name="Cloud 40">
              <a:extLst>
                <a:ext uri="{FF2B5EF4-FFF2-40B4-BE49-F238E27FC236}">
                  <a16:creationId xmlns:a16="http://schemas.microsoft.com/office/drawing/2014/main" id="{2AACA11B-421F-BA46-B163-0DF9841A4134}"/>
                </a:ext>
              </a:extLst>
            </p:cNvPr>
            <p:cNvSpPr/>
            <p:nvPr/>
          </p:nvSpPr>
          <p:spPr>
            <a:xfrm>
              <a:off x="4505028" y="4238053"/>
              <a:ext cx="2112423" cy="11307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4163 w 43256"/>
                <a:gd name="connsiteY14" fmla="*/ 15648 h 43219"/>
                <a:gd name="connsiteX15" fmla="*/ 3936 w 43256"/>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38360 w 43322"/>
                <a:gd name="connsiteY8" fmla="*/ 5285 h 43219"/>
                <a:gd name="connsiteX9" fmla="*/ 38436 w 43322"/>
                <a:gd name="connsiteY9" fmla="*/ 6549 h 43219"/>
                <a:gd name="connsiteX10" fmla="*/ 29114 w 43322"/>
                <a:gd name="connsiteY10" fmla="*/ 3811 h 43219"/>
                <a:gd name="connsiteX11" fmla="*/ 29856 w 43322"/>
                <a:gd name="connsiteY11" fmla="*/ 2199 h 43219"/>
                <a:gd name="connsiteX12" fmla="*/ 22177 w 43322"/>
                <a:gd name="connsiteY12" fmla="*/ 4579 h 43219"/>
                <a:gd name="connsiteX13" fmla="*/ 22536 w 43322"/>
                <a:gd name="connsiteY13" fmla="*/ 3189 h 43219"/>
                <a:gd name="connsiteX14" fmla="*/ 4163 w 43322"/>
                <a:gd name="connsiteY14" fmla="*/ 15648 h 43219"/>
                <a:gd name="connsiteX15" fmla="*/ 3936 w 43322"/>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29114 w 43322"/>
                <a:gd name="connsiteY8" fmla="*/ 3811 h 43219"/>
                <a:gd name="connsiteX9" fmla="*/ 29856 w 43322"/>
                <a:gd name="connsiteY9" fmla="*/ 2199 h 43219"/>
                <a:gd name="connsiteX10" fmla="*/ 22177 w 43322"/>
                <a:gd name="connsiteY10" fmla="*/ 4579 h 43219"/>
                <a:gd name="connsiteX11" fmla="*/ 22536 w 43322"/>
                <a:gd name="connsiteY11" fmla="*/ 3189 h 43219"/>
                <a:gd name="connsiteX12" fmla="*/ 4163 w 43322"/>
                <a:gd name="connsiteY12" fmla="*/ 15648 h 43219"/>
                <a:gd name="connsiteX13" fmla="*/ 3936 w 43322"/>
                <a:gd name="connsiteY13" fmla="*/ 14229 h 4321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4729 w 43403"/>
                <a:gd name="connsiteY0" fmla="*/ 26096 h 43279"/>
                <a:gd name="connsiteX1" fmla="*/ 2196 w 43403"/>
                <a:gd name="connsiteY1" fmla="*/ 25299 h 43279"/>
                <a:gd name="connsiteX2" fmla="*/ 16514 w 43403"/>
                <a:gd name="connsiteY2" fmla="*/ 39009 h 43279"/>
                <a:gd name="connsiteX3" fmla="*/ 15846 w 43403"/>
                <a:gd name="connsiteY3" fmla="*/ 37269 h 43279"/>
                <a:gd name="connsiteX4" fmla="*/ 28863 w 43403"/>
                <a:gd name="connsiteY4" fmla="*/ 34670 h 43279"/>
                <a:gd name="connsiteX5" fmla="*/ 28596 w 43403"/>
                <a:gd name="connsiteY5" fmla="*/ 36579 h 43279"/>
                <a:gd name="connsiteX6" fmla="*/ 34165 w 43403"/>
                <a:gd name="connsiteY6" fmla="*/ 22873 h 43279"/>
                <a:gd name="connsiteX7" fmla="*/ 37416 w 43403"/>
                <a:gd name="connsiteY7" fmla="*/ 30009 h 43279"/>
                <a:gd name="connsiteX8" fmla="*/ 29114 w 43403"/>
                <a:gd name="connsiteY8" fmla="*/ 3871 h 43279"/>
                <a:gd name="connsiteX9" fmla="*/ 29856 w 43403"/>
                <a:gd name="connsiteY9" fmla="*/ 2259 h 43279"/>
                <a:gd name="connsiteX10" fmla="*/ 22177 w 43403"/>
                <a:gd name="connsiteY10" fmla="*/ 4639 h 43279"/>
                <a:gd name="connsiteX11" fmla="*/ 22536 w 43403"/>
                <a:gd name="connsiteY11" fmla="*/ 3249 h 43279"/>
                <a:gd name="connsiteX12" fmla="*/ 4163 w 43403"/>
                <a:gd name="connsiteY12" fmla="*/ 15708 h 43279"/>
                <a:gd name="connsiteX13" fmla="*/ 3936 w 43403"/>
                <a:gd name="connsiteY13" fmla="*/ 14289 h 4327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16514 w 43403"/>
                <a:gd name="connsiteY0" fmla="*/ 39009 h 43279"/>
                <a:gd name="connsiteX1" fmla="*/ 15846 w 43403"/>
                <a:gd name="connsiteY1" fmla="*/ 37269 h 43279"/>
                <a:gd name="connsiteX2" fmla="*/ 28863 w 43403"/>
                <a:gd name="connsiteY2" fmla="*/ 34670 h 43279"/>
                <a:gd name="connsiteX3" fmla="*/ 28596 w 43403"/>
                <a:gd name="connsiteY3" fmla="*/ 36579 h 43279"/>
                <a:gd name="connsiteX4" fmla="*/ 34165 w 43403"/>
                <a:gd name="connsiteY4" fmla="*/ 22873 h 43279"/>
                <a:gd name="connsiteX5" fmla="*/ 37416 w 43403"/>
                <a:gd name="connsiteY5" fmla="*/ 30009 h 43279"/>
                <a:gd name="connsiteX6" fmla="*/ 29114 w 43403"/>
                <a:gd name="connsiteY6" fmla="*/ 3871 h 43279"/>
                <a:gd name="connsiteX7" fmla="*/ 29856 w 43403"/>
                <a:gd name="connsiteY7" fmla="*/ 2259 h 43279"/>
                <a:gd name="connsiteX8" fmla="*/ 22177 w 43403"/>
                <a:gd name="connsiteY8" fmla="*/ 4639 h 43279"/>
                <a:gd name="connsiteX9" fmla="*/ 22536 w 43403"/>
                <a:gd name="connsiteY9" fmla="*/ 3249 h 43279"/>
                <a:gd name="connsiteX10" fmla="*/ 4163 w 43403"/>
                <a:gd name="connsiteY10" fmla="*/ 15708 h 43279"/>
                <a:gd name="connsiteX11" fmla="*/ 3936 w 43403"/>
                <a:gd name="connsiteY11" fmla="*/ 14289 h 43279"/>
                <a:gd name="connsiteX0" fmla="*/ 4550 w 44017"/>
                <a:gd name="connsiteY0" fmla="*/ 14289 h 43279"/>
                <a:gd name="connsiteX1" fmla="*/ 6273 w 44017"/>
                <a:gd name="connsiteY1" fmla="*/ 6826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17702 w 44017"/>
                <a:gd name="connsiteY8" fmla="*/ 9108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29728 w 44017"/>
                <a:gd name="connsiteY4" fmla="*/ 3871 h 43279"/>
                <a:gd name="connsiteX5" fmla="*/ 30470 w 44017"/>
                <a:gd name="connsiteY5" fmla="*/ 2259 h 43279"/>
                <a:gd name="connsiteX6" fmla="*/ 4777 w 44017"/>
                <a:gd name="connsiteY6" fmla="*/ 15708 h 43279"/>
                <a:gd name="connsiteX7" fmla="*/ 4550 w 44017"/>
                <a:gd name="connsiteY7" fmla="*/ 14289 h 43279"/>
                <a:gd name="connsiteX0" fmla="*/ 4550 w 48557"/>
                <a:gd name="connsiteY0" fmla="*/ 14289 h 43279"/>
                <a:gd name="connsiteX1" fmla="*/ 9666 w 48557"/>
                <a:gd name="connsiteY1" fmla="*/ 3315 h 43279"/>
                <a:gd name="connsiteX2" fmla="*/ 23106 w 48557"/>
                <a:gd name="connsiteY2" fmla="*/ 3351 h 43279"/>
                <a:gd name="connsiteX3" fmla="*/ 26399 w 48557"/>
                <a:gd name="connsiteY3" fmla="*/ 119 h 43279"/>
                <a:gd name="connsiteX4" fmla="*/ 30483 w 48557"/>
                <a:gd name="connsiteY4" fmla="*/ 2400 h 43279"/>
                <a:gd name="connsiteX5" fmla="*/ 36113 w 48557"/>
                <a:gd name="connsiteY5" fmla="*/ 609 h 43279"/>
                <a:gd name="connsiteX6" fmla="*/ 42632 w 48557"/>
                <a:gd name="connsiteY6" fmla="*/ 10237 h 43279"/>
                <a:gd name="connsiteX7" fmla="*/ 48472 w 48557"/>
                <a:gd name="connsiteY7" fmla="*/ 23560 h 43279"/>
                <a:gd name="connsiteX8" fmla="*/ 38054 w 48557"/>
                <a:gd name="connsiteY8" fmla="*/ 30123 h 43279"/>
                <a:gd name="connsiteX9" fmla="*/ 36045 w 48557"/>
                <a:gd name="connsiteY9" fmla="*/ 36020 h 43279"/>
                <a:gd name="connsiteX10" fmla="*/ 29205 w 48557"/>
                <a:gd name="connsiteY10" fmla="*/ 36734 h 43279"/>
                <a:gd name="connsiteX11" fmla="*/ 24317 w 48557"/>
                <a:gd name="connsiteY11" fmla="*/ 43025 h 43279"/>
                <a:gd name="connsiteX12" fmla="*/ 17130 w 48557"/>
                <a:gd name="connsiteY12" fmla="*/ 39185 h 43279"/>
                <a:gd name="connsiteX13" fmla="*/ 1760 w 48557"/>
                <a:gd name="connsiteY13" fmla="*/ 31169 h 43279"/>
                <a:gd name="connsiteX14" fmla="*/ 645 w 48557"/>
                <a:gd name="connsiteY14" fmla="*/ 19623 h 43279"/>
                <a:gd name="connsiteX15" fmla="*/ 4513 w 48557"/>
                <a:gd name="connsiteY15" fmla="*/ 14426 h 43279"/>
                <a:gd name="connsiteX16" fmla="*/ 4550 w 48557"/>
                <a:gd name="connsiteY16" fmla="*/ 14289 h 43279"/>
                <a:gd name="connsiteX0" fmla="*/ 17128 w 48557"/>
                <a:gd name="connsiteY0" fmla="*/ 39009 h 43279"/>
                <a:gd name="connsiteX1" fmla="*/ 16460 w 48557"/>
                <a:gd name="connsiteY1" fmla="*/ 37269 h 43279"/>
                <a:gd name="connsiteX2" fmla="*/ 29477 w 48557"/>
                <a:gd name="connsiteY2" fmla="*/ 34670 h 43279"/>
                <a:gd name="connsiteX3" fmla="*/ 29210 w 48557"/>
                <a:gd name="connsiteY3" fmla="*/ 36579 h 43279"/>
                <a:gd name="connsiteX4" fmla="*/ 29728 w 48557"/>
                <a:gd name="connsiteY4" fmla="*/ 3871 h 43279"/>
                <a:gd name="connsiteX5" fmla="*/ 30470 w 48557"/>
                <a:gd name="connsiteY5" fmla="*/ 2259 h 43279"/>
                <a:gd name="connsiteX6" fmla="*/ 4777 w 48557"/>
                <a:gd name="connsiteY6" fmla="*/ 15708 h 43279"/>
                <a:gd name="connsiteX7" fmla="*/ 4550 w 48557"/>
                <a:gd name="connsiteY7" fmla="*/ 14289 h 4327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36045 w 50323"/>
                <a:gd name="connsiteY9" fmla="*/ 35960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42830 w 50323"/>
                <a:gd name="connsiteY9" fmla="*/ 37237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009"/>
                <a:gd name="connsiteY0" fmla="*/ 14229 h 43219"/>
                <a:gd name="connsiteX1" fmla="*/ 9666 w 50009"/>
                <a:gd name="connsiteY1" fmla="*/ 3255 h 43219"/>
                <a:gd name="connsiteX2" fmla="*/ 23106 w 50009"/>
                <a:gd name="connsiteY2" fmla="*/ 3291 h 43219"/>
                <a:gd name="connsiteX3" fmla="*/ 26399 w 50009"/>
                <a:gd name="connsiteY3" fmla="*/ 59 h 43219"/>
                <a:gd name="connsiteX4" fmla="*/ 30483 w 50009"/>
                <a:gd name="connsiteY4" fmla="*/ 2340 h 43219"/>
                <a:gd name="connsiteX5" fmla="*/ 36113 w 50009"/>
                <a:gd name="connsiteY5" fmla="*/ 549 h 43219"/>
                <a:gd name="connsiteX6" fmla="*/ 49135 w 50009"/>
                <a:gd name="connsiteY6" fmla="*/ 6985 h 43219"/>
                <a:gd name="connsiteX7" fmla="*/ 48472 w 50009"/>
                <a:gd name="connsiteY7" fmla="*/ 23500 h 43219"/>
                <a:gd name="connsiteX8" fmla="*/ 45687 w 50009"/>
                <a:gd name="connsiteY8" fmla="*/ 29425 h 43219"/>
                <a:gd name="connsiteX9" fmla="*/ 42830 w 50009"/>
                <a:gd name="connsiteY9" fmla="*/ 37237 h 43219"/>
                <a:gd name="connsiteX10" fmla="*/ 29205 w 50009"/>
                <a:gd name="connsiteY10" fmla="*/ 36674 h 43219"/>
                <a:gd name="connsiteX11" fmla="*/ 24317 w 50009"/>
                <a:gd name="connsiteY11" fmla="*/ 42965 h 43219"/>
                <a:gd name="connsiteX12" fmla="*/ 17130 w 50009"/>
                <a:gd name="connsiteY12" fmla="*/ 39125 h 43219"/>
                <a:gd name="connsiteX13" fmla="*/ 1760 w 50009"/>
                <a:gd name="connsiteY13" fmla="*/ 31109 h 43219"/>
                <a:gd name="connsiteX14" fmla="*/ 645 w 50009"/>
                <a:gd name="connsiteY14" fmla="*/ 19563 h 43219"/>
                <a:gd name="connsiteX15" fmla="*/ 4513 w 50009"/>
                <a:gd name="connsiteY15" fmla="*/ 14366 h 43219"/>
                <a:gd name="connsiteX16" fmla="*/ 4550 w 50009"/>
                <a:gd name="connsiteY16" fmla="*/ 14229 h 43219"/>
                <a:gd name="connsiteX0" fmla="*/ 17128 w 50009"/>
                <a:gd name="connsiteY0" fmla="*/ 38949 h 43219"/>
                <a:gd name="connsiteX1" fmla="*/ 16460 w 50009"/>
                <a:gd name="connsiteY1" fmla="*/ 37209 h 43219"/>
                <a:gd name="connsiteX2" fmla="*/ 29477 w 50009"/>
                <a:gd name="connsiteY2" fmla="*/ 34610 h 43219"/>
                <a:gd name="connsiteX3" fmla="*/ 29210 w 50009"/>
                <a:gd name="connsiteY3" fmla="*/ 36519 h 43219"/>
                <a:gd name="connsiteX4" fmla="*/ 29728 w 50009"/>
                <a:gd name="connsiteY4" fmla="*/ 3811 h 43219"/>
                <a:gd name="connsiteX5" fmla="*/ 30470 w 50009"/>
                <a:gd name="connsiteY5" fmla="*/ 2199 h 43219"/>
                <a:gd name="connsiteX6" fmla="*/ 4777 w 50009"/>
                <a:gd name="connsiteY6" fmla="*/ 15648 h 43219"/>
                <a:gd name="connsiteX7" fmla="*/ 4550 w 50009"/>
                <a:gd name="connsiteY7" fmla="*/ 14229 h 43219"/>
                <a:gd name="connsiteX0" fmla="*/ 4550 w 54207"/>
                <a:gd name="connsiteY0" fmla="*/ 14229 h 43219"/>
                <a:gd name="connsiteX1" fmla="*/ 9666 w 54207"/>
                <a:gd name="connsiteY1" fmla="*/ 3255 h 43219"/>
                <a:gd name="connsiteX2" fmla="*/ 23106 w 54207"/>
                <a:gd name="connsiteY2" fmla="*/ 3291 h 43219"/>
                <a:gd name="connsiteX3" fmla="*/ 26399 w 54207"/>
                <a:gd name="connsiteY3" fmla="*/ 59 h 43219"/>
                <a:gd name="connsiteX4" fmla="*/ 30483 w 54207"/>
                <a:gd name="connsiteY4" fmla="*/ 2340 h 43219"/>
                <a:gd name="connsiteX5" fmla="*/ 36113 w 54207"/>
                <a:gd name="connsiteY5" fmla="*/ 549 h 43219"/>
                <a:gd name="connsiteX6" fmla="*/ 49135 w 54207"/>
                <a:gd name="connsiteY6" fmla="*/ 6985 h 43219"/>
                <a:gd name="connsiteX7" fmla="*/ 54126 w 54207"/>
                <a:gd name="connsiteY7" fmla="*/ 22223 h 43219"/>
                <a:gd name="connsiteX8" fmla="*/ 45687 w 54207"/>
                <a:gd name="connsiteY8" fmla="*/ 29425 h 43219"/>
                <a:gd name="connsiteX9" fmla="*/ 42830 w 54207"/>
                <a:gd name="connsiteY9" fmla="*/ 37237 h 43219"/>
                <a:gd name="connsiteX10" fmla="*/ 29205 w 54207"/>
                <a:gd name="connsiteY10" fmla="*/ 36674 h 43219"/>
                <a:gd name="connsiteX11" fmla="*/ 24317 w 54207"/>
                <a:gd name="connsiteY11" fmla="*/ 42965 h 43219"/>
                <a:gd name="connsiteX12" fmla="*/ 17130 w 54207"/>
                <a:gd name="connsiteY12" fmla="*/ 39125 h 43219"/>
                <a:gd name="connsiteX13" fmla="*/ 1760 w 54207"/>
                <a:gd name="connsiteY13" fmla="*/ 31109 h 43219"/>
                <a:gd name="connsiteX14" fmla="*/ 645 w 54207"/>
                <a:gd name="connsiteY14" fmla="*/ 19563 h 43219"/>
                <a:gd name="connsiteX15" fmla="*/ 4513 w 54207"/>
                <a:gd name="connsiteY15" fmla="*/ 14366 h 43219"/>
                <a:gd name="connsiteX16" fmla="*/ 4550 w 54207"/>
                <a:gd name="connsiteY16" fmla="*/ 14229 h 43219"/>
                <a:gd name="connsiteX0" fmla="*/ 17128 w 54207"/>
                <a:gd name="connsiteY0" fmla="*/ 38949 h 43219"/>
                <a:gd name="connsiteX1" fmla="*/ 16460 w 54207"/>
                <a:gd name="connsiteY1" fmla="*/ 37209 h 43219"/>
                <a:gd name="connsiteX2" fmla="*/ 29477 w 54207"/>
                <a:gd name="connsiteY2" fmla="*/ 34610 h 43219"/>
                <a:gd name="connsiteX3" fmla="*/ 29210 w 54207"/>
                <a:gd name="connsiteY3" fmla="*/ 36519 h 43219"/>
                <a:gd name="connsiteX4" fmla="*/ 29728 w 54207"/>
                <a:gd name="connsiteY4" fmla="*/ 3811 h 43219"/>
                <a:gd name="connsiteX5" fmla="*/ 30470 w 54207"/>
                <a:gd name="connsiteY5" fmla="*/ 2199 h 43219"/>
                <a:gd name="connsiteX6" fmla="*/ 4777 w 54207"/>
                <a:gd name="connsiteY6" fmla="*/ 15648 h 43219"/>
                <a:gd name="connsiteX7" fmla="*/ 4550 w 54207"/>
                <a:gd name="connsiteY7" fmla="*/ 14229 h 43219"/>
                <a:gd name="connsiteX0" fmla="*/ 4550 w 54207"/>
                <a:gd name="connsiteY0" fmla="*/ 14229 h 39299"/>
                <a:gd name="connsiteX1" fmla="*/ 9666 w 54207"/>
                <a:gd name="connsiteY1" fmla="*/ 3255 h 39299"/>
                <a:gd name="connsiteX2" fmla="*/ 23106 w 54207"/>
                <a:gd name="connsiteY2" fmla="*/ 3291 h 39299"/>
                <a:gd name="connsiteX3" fmla="*/ 26399 w 54207"/>
                <a:gd name="connsiteY3" fmla="*/ 59 h 39299"/>
                <a:gd name="connsiteX4" fmla="*/ 30483 w 54207"/>
                <a:gd name="connsiteY4" fmla="*/ 2340 h 39299"/>
                <a:gd name="connsiteX5" fmla="*/ 36113 w 54207"/>
                <a:gd name="connsiteY5" fmla="*/ 549 h 39299"/>
                <a:gd name="connsiteX6" fmla="*/ 49135 w 54207"/>
                <a:gd name="connsiteY6" fmla="*/ 6985 h 39299"/>
                <a:gd name="connsiteX7" fmla="*/ 54126 w 54207"/>
                <a:gd name="connsiteY7" fmla="*/ 22223 h 39299"/>
                <a:gd name="connsiteX8" fmla="*/ 45687 w 54207"/>
                <a:gd name="connsiteY8" fmla="*/ 29425 h 39299"/>
                <a:gd name="connsiteX9" fmla="*/ 42830 w 54207"/>
                <a:gd name="connsiteY9" fmla="*/ 37237 h 39299"/>
                <a:gd name="connsiteX10" fmla="*/ 29205 w 54207"/>
                <a:gd name="connsiteY10" fmla="*/ 36674 h 39299"/>
                <a:gd name="connsiteX11" fmla="*/ 17130 w 54207"/>
                <a:gd name="connsiteY11" fmla="*/ 39125 h 39299"/>
                <a:gd name="connsiteX12" fmla="*/ 1760 w 54207"/>
                <a:gd name="connsiteY12" fmla="*/ 31109 h 39299"/>
                <a:gd name="connsiteX13" fmla="*/ 645 w 54207"/>
                <a:gd name="connsiteY13" fmla="*/ 19563 h 39299"/>
                <a:gd name="connsiteX14" fmla="*/ 4513 w 54207"/>
                <a:gd name="connsiteY14" fmla="*/ 14366 h 39299"/>
                <a:gd name="connsiteX15" fmla="*/ 4550 w 54207"/>
                <a:gd name="connsiteY15" fmla="*/ 14229 h 39299"/>
                <a:gd name="connsiteX0" fmla="*/ 17128 w 54207"/>
                <a:gd name="connsiteY0" fmla="*/ 38949 h 39299"/>
                <a:gd name="connsiteX1" fmla="*/ 16460 w 54207"/>
                <a:gd name="connsiteY1" fmla="*/ 37209 h 39299"/>
                <a:gd name="connsiteX2" fmla="*/ 29477 w 54207"/>
                <a:gd name="connsiteY2" fmla="*/ 34610 h 39299"/>
                <a:gd name="connsiteX3" fmla="*/ 29210 w 54207"/>
                <a:gd name="connsiteY3" fmla="*/ 36519 h 39299"/>
                <a:gd name="connsiteX4" fmla="*/ 29728 w 54207"/>
                <a:gd name="connsiteY4" fmla="*/ 3811 h 39299"/>
                <a:gd name="connsiteX5" fmla="*/ 30470 w 54207"/>
                <a:gd name="connsiteY5" fmla="*/ 2199 h 39299"/>
                <a:gd name="connsiteX6" fmla="*/ 4777 w 54207"/>
                <a:gd name="connsiteY6" fmla="*/ 15648 h 39299"/>
                <a:gd name="connsiteX7" fmla="*/ 4550 w 54207"/>
                <a:gd name="connsiteY7" fmla="*/ 14229 h 39299"/>
                <a:gd name="connsiteX0" fmla="*/ 4550 w 51848"/>
                <a:gd name="connsiteY0" fmla="*/ 14229 h 39299"/>
                <a:gd name="connsiteX1" fmla="*/ 9666 w 51848"/>
                <a:gd name="connsiteY1" fmla="*/ 3255 h 39299"/>
                <a:gd name="connsiteX2" fmla="*/ 23106 w 51848"/>
                <a:gd name="connsiteY2" fmla="*/ 3291 h 39299"/>
                <a:gd name="connsiteX3" fmla="*/ 26399 w 51848"/>
                <a:gd name="connsiteY3" fmla="*/ 59 h 39299"/>
                <a:gd name="connsiteX4" fmla="*/ 30483 w 51848"/>
                <a:gd name="connsiteY4" fmla="*/ 2340 h 39299"/>
                <a:gd name="connsiteX5" fmla="*/ 36113 w 51848"/>
                <a:gd name="connsiteY5" fmla="*/ 549 h 39299"/>
                <a:gd name="connsiteX6" fmla="*/ 49135 w 51848"/>
                <a:gd name="connsiteY6" fmla="*/ 6985 h 39299"/>
                <a:gd name="connsiteX7" fmla="*/ 51632 w 51848"/>
                <a:gd name="connsiteY7" fmla="*/ 21782 h 39299"/>
                <a:gd name="connsiteX8" fmla="*/ 45687 w 51848"/>
                <a:gd name="connsiteY8" fmla="*/ 29425 h 39299"/>
                <a:gd name="connsiteX9" fmla="*/ 42830 w 51848"/>
                <a:gd name="connsiteY9" fmla="*/ 37237 h 39299"/>
                <a:gd name="connsiteX10" fmla="*/ 29205 w 51848"/>
                <a:gd name="connsiteY10" fmla="*/ 36674 h 39299"/>
                <a:gd name="connsiteX11" fmla="*/ 17130 w 51848"/>
                <a:gd name="connsiteY11" fmla="*/ 39125 h 39299"/>
                <a:gd name="connsiteX12" fmla="*/ 1760 w 51848"/>
                <a:gd name="connsiteY12" fmla="*/ 31109 h 39299"/>
                <a:gd name="connsiteX13" fmla="*/ 645 w 51848"/>
                <a:gd name="connsiteY13" fmla="*/ 19563 h 39299"/>
                <a:gd name="connsiteX14" fmla="*/ 4513 w 51848"/>
                <a:gd name="connsiteY14" fmla="*/ 14366 h 39299"/>
                <a:gd name="connsiteX15" fmla="*/ 4550 w 51848"/>
                <a:gd name="connsiteY15" fmla="*/ 14229 h 39299"/>
                <a:gd name="connsiteX0" fmla="*/ 17128 w 51848"/>
                <a:gd name="connsiteY0" fmla="*/ 38949 h 39299"/>
                <a:gd name="connsiteX1" fmla="*/ 16460 w 51848"/>
                <a:gd name="connsiteY1" fmla="*/ 37209 h 39299"/>
                <a:gd name="connsiteX2" fmla="*/ 29477 w 51848"/>
                <a:gd name="connsiteY2" fmla="*/ 34610 h 39299"/>
                <a:gd name="connsiteX3" fmla="*/ 29210 w 51848"/>
                <a:gd name="connsiteY3" fmla="*/ 36519 h 39299"/>
                <a:gd name="connsiteX4" fmla="*/ 29728 w 51848"/>
                <a:gd name="connsiteY4" fmla="*/ 3811 h 39299"/>
                <a:gd name="connsiteX5" fmla="*/ 30470 w 51848"/>
                <a:gd name="connsiteY5" fmla="*/ 2199 h 39299"/>
                <a:gd name="connsiteX6" fmla="*/ 4777 w 51848"/>
                <a:gd name="connsiteY6" fmla="*/ 15648 h 39299"/>
                <a:gd name="connsiteX7" fmla="*/ 4550 w 51848"/>
                <a:gd name="connsiteY7" fmla="*/ 14229 h 3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48" h="39299">
                  <a:moveTo>
                    <a:pt x="4550" y="14229"/>
                  </a:moveTo>
                  <a:cubicBezTo>
                    <a:pt x="4279" y="11516"/>
                    <a:pt x="6573" y="5078"/>
                    <a:pt x="9666" y="3255"/>
                  </a:cubicBezTo>
                  <a:cubicBezTo>
                    <a:pt x="12759" y="1432"/>
                    <a:pt x="18904" y="1536"/>
                    <a:pt x="23106" y="3291"/>
                  </a:cubicBezTo>
                  <a:cubicBezTo>
                    <a:pt x="23747" y="1542"/>
                    <a:pt x="24978" y="333"/>
                    <a:pt x="26399" y="59"/>
                  </a:cubicBezTo>
                  <a:cubicBezTo>
                    <a:pt x="27963" y="-243"/>
                    <a:pt x="29525" y="629"/>
                    <a:pt x="30483" y="2340"/>
                  </a:cubicBezTo>
                  <a:cubicBezTo>
                    <a:pt x="31865" y="126"/>
                    <a:pt x="33004" y="-225"/>
                    <a:pt x="36113" y="549"/>
                  </a:cubicBezTo>
                  <a:cubicBezTo>
                    <a:pt x="39222" y="1323"/>
                    <a:pt x="46549" y="3446"/>
                    <a:pt x="49135" y="6985"/>
                  </a:cubicBezTo>
                  <a:cubicBezTo>
                    <a:pt x="51721" y="10524"/>
                    <a:pt x="52207" y="18042"/>
                    <a:pt x="51632" y="21782"/>
                  </a:cubicBezTo>
                  <a:cubicBezTo>
                    <a:pt x="51057" y="25522"/>
                    <a:pt x="48411" y="28895"/>
                    <a:pt x="45687" y="29425"/>
                  </a:cubicBezTo>
                  <a:cubicBezTo>
                    <a:pt x="45674" y="31692"/>
                    <a:pt x="45577" y="36029"/>
                    <a:pt x="42830" y="37237"/>
                  </a:cubicBezTo>
                  <a:cubicBezTo>
                    <a:pt x="40083" y="38445"/>
                    <a:pt x="31354" y="38498"/>
                    <a:pt x="29205" y="36674"/>
                  </a:cubicBezTo>
                  <a:cubicBezTo>
                    <a:pt x="24922" y="36989"/>
                    <a:pt x="21704" y="40053"/>
                    <a:pt x="17130" y="39125"/>
                  </a:cubicBezTo>
                  <a:cubicBezTo>
                    <a:pt x="12556" y="38198"/>
                    <a:pt x="4508" y="34369"/>
                    <a:pt x="1760" y="31109"/>
                  </a:cubicBezTo>
                  <a:cubicBezTo>
                    <a:pt x="-988" y="27849"/>
                    <a:pt x="186" y="22353"/>
                    <a:pt x="645" y="19563"/>
                  </a:cubicBezTo>
                  <a:cubicBezTo>
                    <a:pt x="889" y="16808"/>
                    <a:pt x="2495" y="14650"/>
                    <a:pt x="4513" y="14366"/>
                  </a:cubicBezTo>
                  <a:cubicBezTo>
                    <a:pt x="4525" y="14320"/>
                    <a:pt x="4538" y="14275"/>
                    <a:pt x="4550" y="14229"/>
                  </a:cubicBezTo>
                  <a:close/>
                </a:path>
                <a:path w="51848" h="39299" fill="none" extrusionOk="0">
                  <a:moveTo>
                    <a:pt x="17128" y="38949"/>
                  </a:moveTo>
                  <a:cubicBezTo>
                    <a:pt x="16861" y="38403"/>
                    <a:pt x="16637" y="37820"/>
                    <a:pt x="16460" y="37209"/>
                  </a:cubicBezTo>
                  <a:moveTo>
                    <a:pt x="29477" y="34610"/>
                  </a:moveTo>
                  <a:cubicBezTo>
                    <a:pt x="29438" y="35257"/>
                    <a:pt x="29348" y="35897"/>
                    <a:pt x="29210" y="36519"/>
                  </a:cubicBezTo>
                  <a:moveTo>
                    <a:pt x="29728" y="3811"/>
                  </a:moveTo>
                  <a:cubicBezTo>
                    <a:pt x="29917" y="3228"/>
                    <a:pt x="30166" y="2685"/>
                    <a:pt x="30470" y="2199"/>
                  </a:cubicBezTo>
                  <a:moveTo>
                    <a:pt x="4777" y="15648"/>
                  </a:moveTo>
                  <a:cubicBezTo>
                    <a:pt x="4674" y="15184"/>
                    <a:pt x="4598" y="14710"/>
                    <a:pt x="4550" y="14229"/>
                  </a:cubicBezTo>
                </a:path>
              </a:pathLst>
            </a:custGeom>
            <a:gradFill flip="none" rotWithShape="1">
              <a:gsLst>
                <a:gs pos="0">
                  <a:schemeClr val="tx1">
                    <a:lumMod val="85000"/>
                    <a:lumOff val="15000"/>
                  </a:schemeClr>
                </a:gs>
                <a:gs pos="50000">
                  <a:schemeClr val="tx1">
                    <a:lumMod val="65000"/>
                    <a:lumOff val="35000"/>
                  </a:schemeClr>
                </a:gs>
                <a:gs pos="100000">
                  <a:schemeClr val="bg1">
                    <a:lumMod val="50000"/>
                  </a:schemeClr>
                </a:gs>
              </a:gsLst>
              <a:lin ang="13500000" scaled="1"/>
              <a:tileRect/>
            </a:gra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1"/>
                </a:solidFill>
              </a:endParaRPr>
            </a:p>
          </p:txBody>
        </p:sp>
        <p:sp>
          <p:nvSpPr>
            <p:cNvPr id="32" name="Teardrop 31">
              <a:extLst>
                <a:ext uri="{FF2B5EF4-FFF2-40B4-BE49-F238E27FC236}">
                  <a16:creationId xmlns:a16="http://schemas.microsoft.com/office/drawing/2014/main" id="{CE066861-3D7D-6240-B9EC-F7E75F089FD7}"/>
                </a:ext>
              </a:extLst>
            </p:cNvPr>
            <p:cNvSpPr/>
            <p:nvPr/>
          </p:nvSpPr>
          <p:spPr>
            <a:xfrm rot="18969615">
              <a:off x="4547403" y="5439723"/>
              <a:ext cx="262377" cy="227937"/>
            </a:xfrm>
            <a:prstGeom prst="teardrop">
              <a:avLst/>
            </a:prstGeom>
            <a:grp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ardrop 32">
              <a:extLst>
                <a:ext uri="{FF2B5EF4-FFF2-40B4-BE49-F238E27FC236}">
                  <a16:creationId xmlns:a16="http://schemas.microsoft.com/office/drawing/2014/main" id="{77E06605-1B13-B54C-9864-12DD31E1D470}"/>
                </a:ext>
              </a:extLst>
            </p:cNvPr>
            <p:cNvSpPr/>
            <p:nvPr/>
          </p:nvSpPr>
          <p:spPr>
            <a:xfrm rot="18969615">
              <a:off x="5217957" y="5726499"/>
              <a:ext cx="224938" cy="266926"/>
            </a:xfrm>
            <a:prstGeom prst="teardrop">
              <a:avLst/>
            </a:prstGeom>
            <a:grp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ardrop 33">
              <a:extLst>
                <a:ext uri="{FF2B5EF4-FFF2-40B4-BE49-F238E27FC236}">
                  <a16:creationId xmlns:a16="http://schemas.microsoft.com/office/drawing/2014/main" id="{EFC9DFA8-897E-F347-BF45-C81DB64785EE}"/>
                </a:ext>
              </a:extLst>
            </p:cNvPr>
            <p:cNvSpPr/>
            <p:nvPr/>
          </p:nvSpPr>
          <p:spPr>
            <a:xfrm rot="18969615">
              <a:off x="5899127" y="5555987"/>
              <a:ext cx="229479" cy="243171"/>
            </a:xfrm>
            <a:prstGeom prst="teardrop">
              <a:avLst/>
            </a:prstGeom>
            <a:grp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Triangle 36">
            <a:extLst>
              <a:ext uri="{FF2B5EF4-FFF2-40B4-BE49-F238E27FC236}">
                <a16:creationId xmlns:a16="http://schemas.microsoft.com/office/drawing/2014/main" id="{B6926A6D-741F-614F-93A0-4F0E14BA0E84}"/>
              </a:ext>
            </a:extLst>
          </p:cNvPr>
          <p:cNvSpPr/>
          <p:nvPr/>
        </p:nvSpPr>
        <p:spPr>
          <a:xfrm>
            <a:off x="7922977" y="2816667"/>
            <a:ext cx="3608674" cy="2514429"/>
          </a:xfrm>
          <a:prstGeom prst="triangle">
            <a:avLst/>
          </a:prstGeom>
          <a:blipFill>
            <a:blip r:embed="rId14"/>
            <a:tile tx="0" ty="0" sx="100000" sy="100000" flip="none" algn="tl"/>
          </a:blip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chemeClr val="tx1"/>
                </a:solidFill>
              </a:rPr>
              <a:t>EGYPT.</a:t>
            </a:r>
            <a:br>
              <a:rPr lang="en-US" sz="2300" b="1" dirty="0">
                <a:solidFill>
                  <a:schemeClr val="tx1"/>
                </a:solidFill>
              </a:rPr>
            </a:br>
            <a:r>
              <a:rPr lang="en-US" sz="2300" b="1" dirty="0">
                <a:solidFill>
                  <a:schemeClr val="tx1"/>
                </a:solidFill>
              </a:rPr>
              <a:t>MYTHOLOGY</a:t>
            </a:r>
            <a:br>
              <a:rPr lang="en-US" sz="2300" b="1" dirty="0">
                <a:solidFill>
                  <a:schemeClr val="tx1"/>
                </a:solidFill>
              </a:rPr>
            </a:br>
            <a:r>
              <a:rPr lang="en-US" sz="2300" b="1" dirty="0">
                <a:solidFill>
                  <a:schemeClr val="tx1"/>
                </a:solidFill>
              </a:rPr>
              <a:t>101</a:t>
            </a:r>
          </a:p>
          <a:p>
            <a:pPr algn="ctr"/>
            <a:endParaRPr lang="en-US" sz="2300" b="1" dirty="0">
              <a:solidFill>
                <a:schemeClr val="tx1"/>
              </a:solidFill>
            </a:endParaRPr>
          </a:p>
        </p:txBody>
      </p:sp>
    </p:spTree>
    <p:extLst>
      <p:ext uri="{BB962C8B-B14F-4D97-AF65-F5344CB8AC3E}">
        <p14:creationId xmlns:p14="http://schemas.microsoft.com/office/powerpoint/2010/main" val="34027235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4C66362-D84C-3F4B-B8F0-6013984107F8}"/>
              </a:ext>
            </a:extLst>
          </p:cNvPr>
          <p:cNvSpPr/>
          <p:nvPr/>
        </p:nvSpPr>
        <p:spPr>
          <a:xfrm>
            <a:off x="-3843672" y="-2774598"/>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3"/>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4"/>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5"/>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7"/>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8"/>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9"/>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2"/>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3"/>
              </a:rPr>
              <a:t>Horus the Elder</a:t>
            </a:r>
            <a:r>
              <a:rPr lang="en-US" dirty="0">
                <a:solidFill>
                  <a:srgbClr val="470013"/>
                </a:solidFill>
                <a:latin typeface="Verdana" panose="020B0604030504040204" pitchFamily="34" charset="0"/>
              </a:rPr>
              <a:t>.</a:t>
            </a:r>
            <a:endParaRPr lang="en-US" dirty="0"/>
          </a:p>
        </p:txBody>
      </p:sp>
      <p:sp>
        <p:nvSpPr>
          <p:cNvPr id="2" name="Document 1">
            <a:extLst>
              <a:ext uri="{FF2B5EF4-FFF2-40B4-BE49-F238E27FC236}">
                <a16:creationId xmlns:a16="http://schemas.microsoft.com/office/drawing/2014/main" id="{AED59CD9-8B77-4741-9515-AE949B87FDE6}"/>
              </a:ext>
            </a:extLst>
          </p:cNvPr>
          <p:cNvSpPr/>
          <p:nvPr/>
        </p:nvSpPr>
        <p:spPr>
          <a:xfrm flipV="1">
            <a:off x="228901" y="4557932"/>
            <a:ext cx="3898900" cy="2121240"/>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cument 26">
            <a:extLst>
              <a:ext uri="{FF2B5EF4-FFF2-40B4-BE49-F238E27FC236}">
                <a16:creationId xmlns:a16="http://schemas.microsoft.com/office/drawing/2014/main" id="{BA4A8DF3-24A3-434D-B7BB-AFCD478BB3BF}"/>
              </a:ext>
            </a:extLst>
          </p:cNvPr>
          <p:cNvSpPr/>
          <p:nvPr/>
        </p:nvSpPr>
        <p:spPr>
          <a:xfrm flipH="1" flipV="1">
            <a:off x="228901" y="4698609"/>
            <a:ext cx="3898898" cy="1980563"/>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un 8">
            <a:extLst>
              <a:ext uri="{FF2B5EF4-FFF2-40B4-BE49-F238E27FC236}">
                <a16:creationId xmlns:a16="http://schemas.microsoft.com/office/drawing/2014/main" id="{AFD79CE2-D09B-FB41-9A63-07B38DDE5D73}"/>
              </a:ext>
            </a:extLst>
          </p:cNvPr>
          <p:cNvSpPr/>
          <p:nvPr/>
        </p:nvSpPr>
        <p:spPr>
          <a:xfrm>
            <a:off x="435242" y="910142"/>
            <a:ext cx="2893357" cy="2771556"/>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ATUM</a:t>
            </a:r>
          </a:p>
          <a:p>
            <a:pPr algn="ctr"/>
            <a:br>
              <a:rPr lang="en-US" sz="800" b="1" dirty="0">
                <a:solidFill>
                  <a:schemeClr val="tx1"/>
                </a:solidFill>
              </a:rPr>
            </a:br>
            <a:r>
              <a:rPr lang="en-US" sz="2800" b="1" dirty="0">
                <a:solidFill>
                  <a:schemeClr val="tx1"/>
                </a:solidFill>
              </a:rPr>
              <a:t>RA</a:t>
            </a:r>
            <a:br>
              <a:rPr lang="en-US" sz="800" b="1" dirty="0">
                <a:solidFill>
                  <a:schemeClr val="tx1"/>
                </a:solidFill>
              </a:rPr>
            </a:br>
            <a:br>
              <a:rPr lang="en-US" sz="800" b="1" dirty="0">
                <a:solidFill>
                  <a:schemeClr val="tx1"/>
                </a:solidFill>
              </a:rPr>
            </a:br>
            <a:r>
              <a:rPr lang="en-US" sz="1600" b="1" dirty="0">
                <a:solidFill>
                  <a:schemeClr val="tx1"/>
                </a:solidFill>
              </a:rPr>
              <a:t>ATUM-RA</a:t>
            </a:r>
          </a:p>
        </p:txBody>
      </p:sp>
      <p:sp>
        <p:nvSpPr>
          <p:cNvPr id="30" name="Document 29">
            <a:extLst>
              <a:ext uri="{FF2B5EF4-FFF2-40B4-BE49-F238E27FC236}">
                <a16:creationId xmlns:a16="http://schemas.microsoft.com/office/drawing/2014/main" id="{7B6E750B-509D-3743-929F-DC5CA426B730}"/>
              </a:ext>
            </a:extLst>
          </p:cNvPr>
          <p:cNvSpPr/>
          <p:nvPr/>
        </p:nvSpPr>
        <p:spPr>
          <a:xfrm flipV="1">
            <a:off x="228899" y="4965895"/>
            <a:ext cx="3898900" cy="1713274"/>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A46FD005-1385-D549-B321-A5E0B6E619AF}"/>
              </a:ext>
            </a:extLst>
          </p:cNvPr>
          <p:cNvSpPr txBox="1"/>
          <p:nvPr/>
        </p:nvSpPr>
        <p:spPr>
          <a:xfrm>
            <a:off x="721646" y="5461324"/>
            <a:ext cx="3024554" cy="1200329"/>
          </a:xfrm>
          <a:prstGeom prst="rect">
            <a:avLst/>
          </a:prstGeom>
          <a:noFill/>
        </p:spPr>
        <p:txBody>
          <a:bodyPr wrap="square" rtlCol="0">
            <a:spAutoFit/>
          </a:bodyPr>
          <a:lstStyle/>
          <a:p>
            <a:pPr algn="ctr"/>
            <a:r>
              <a:rPr lang="en-US" b="1" dirty="0"/>
              <a:t>NUN</a:t>
            </a:r>
            <a:br>
              <a:rPr lang="en-US" dirty="0"/>
            </a:br>
            <a:r>
              <a:rPr lang="en-US" dirty="0"/>
              <a:t>(</a:t>
            </a:r>
            <a:r>
              <a:rPr lang="en-US" b="1" dirty="0"/>
              <a:t>CHAOS / PRIMORDIAL SEA</a:t>
            </a:r>
            <a:r>
              <a:rPr lang="en-US" dirty="0"/>
              <a:t>)</a:t>
            </a:r>
            <a:br>
              <a:rPr lang="en-US" dirty="0"/>
            </a:br>
            <a:r>
              <a:rPr lang="en-US" dirty="0"/>
              <a:t>IN WHICH LAY THE GERM OF ALL THINGS &amp; BEINGS</a:t>
            </a:r>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 name="Group 17">
            <a:extLst>
              <a:ext uri="{FF2B5EF4-FFF2-40B4-BE49-F238E27FC236}">
                <a16:creationId xmlns:a16="http://schemas.microsoft.com/office/drawing/2014/main" id="{4F83FE36-9F1B-A843-B21E-5A32475FF25E}"/>
              </a:ext>
            </a:extLst>
          </p:cNvPr>
          <p:cNvGrpSpPr/>
          <p:nvPr/>
        </p:nvGrpSpPr>
        <p:grpSpPr>
          <a:xfrm>
            <a:off x="5567387" y="1176857"/>
            <a:ext cx="4720030" cy="3175458"/>
            <a:chOff x="2832212" y="1587572"/>
            <a:chExt cx="4720030" cy="3175458"/>
          </a:xfrm>
        </p:grpSpPr>
        <p:sp>
          <p:nvSpPr>
            <p:cNvPr id="12" name="Trapezoid 11">
              <a:extLst>
                <a:ext uri="{FF2B5EF4-FFF2-40B4-BE49-F238E27FC236}">
                  <a16:creationId xmlns:a16="http://schemas.microsoft.com/office/drawing/2014/main" id="{5E9FB15F-6504-BF4D-B75F-CB3A9387EBB8}"/>
                </a:ext>
              </a:extLst>
            </p:cNvPr>
            <p:cNvSpPr/>
            <p:nvPr/>
          </p:nvSpPr>
          <p:spPr>
            <a:xfrm>
              <a:off x="2832212" y="1587572"/>
              <a:ext cx="4720030" cy="3175458"/>
            </a:xfrm>
            <a:custGeom>
              <a:avLst/>
              <a:gdLst>
                <a:gd name="connsiteX0" fmla="*/ 0 w 4719484"/>
                <a:gd name="connsiteY0" fmla="*/ 2743200 h 2743200"/>
                <a:gd name="connsiteX1" fmla="*/ 685800 w 4719484"/>
                <a:gd name="connsiteY1" fmla="*/ 0 h 2743200"/>
                <a:gd name="connsiteX2" fmla="*/ 4033684 w 4719484"/>
                <a:gd name="connsiteY2" fmla="*/ 0 h 2743200"/>
                <a:gd name="connsiteX3" fmla="*/ 4719484 w 4719484"/>
                <a:gd name="connsiteY3" fmla="*/ 2743200 h 2743200"/>
                <a:gd name="connsiteX4" fmla="*/ 0 w 4719484"/>
                <a:gd name="connsiteY4" fmla="*/ 2743200 h 2743200"/>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216309 w 4719484"/>
                <a:gd name="connsiteY4" fmla="*/ 2753033 h 2753033"/>
                <a:gd name="connsiteX5" fmla="*/ 0 w 4719484"/>
                <a:gd name="connsiteY5"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580103 w 4719484"/>
                <a:gd name="connsiteY4" fmla="*/ 2753033 h 2753033"/>
                <a:gd name="connsiteX5" fmla="*/ 216309 w 4719484"/>
                <a:gd name="connsiteY5" fmla="*/ 2753033 h 2753033"/>
                <a:gd name="connsiteX6" fmla="*/ 0 w 4719484"/>
                <a:gd name="connsiteY6"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012722 w 4719484"/>
                <a:gd name="connsiteY4" fmla="*/ 2753033 h 2753033"/>
                <a:gd name="connsiteX5" fmla="*/ 580103 w 4719484"/>
                <a:gd name="connsiteY5" fmla="*/ 2753033 h 2753033"/>
                <a:gd name="connsiteX6" fmla="*/ 216309 w 4719484"/>
                <a:gd name="connsiteY6" fmla="*/ 2753033 h 2753033"/>
                <a:gd name="connsiteX7" fmla="*/ 0 w 4719484"/>
                <a:gd name="connsiteY7"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514167 w 4719484"/>
                <a:gd name="connsiteY4" fmla="*/ 2753033 h 2753033"/>
                <a:gd name="connsiteX5" fmla="*/ 1012722 w 4719484"/>
                <a:gd name="connsiteY5" fmla="*/ 2753033 h 2753033"/>
                <a:gd name="connsiteX6" fmla="*/ 580103 w 4719484"/>
                <a:gd name="connsiteY6" fmla="*/ 2753033 h 2753033"/>
                <a:gd name="connsiteX7" fmla="*/ 216309 w 4719484"/>
                <a:gd name="connsiteY7" fmla="*/ 2753033 h 2753033"/>
                <a:gd name="connsiteX8" fmla="*/ 0 w 4719484"/>
                <a:gd name="connsiteY8" fmla="*/ 2743200 h 2753033"/>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084438 w 4719484"/>
                <a:gd name="connsiteY4" fmla="*/ 2772697 h 2772697"/>
                <a:gd name="connsiteX5" fmla="*/ 1514167 w 4719484"/>
                <a:gd name="connsiteY5" fmla="*/ 2753033 h 2772697"/>
                <a:gd name="connsiteX6" fmla="*/ 1012722 w 4719484"/>
                <a:gd name="connsiteY6" fmla="*/ 2753033 h 2772697"/>
                <a:gd name="connsiteX7" fmla="*/ 580103 w 4719484"/>
                <a:gd name="connsiteY7" fmla="*/ 2753033 h 2772697"/>
                <a:gd name="connsiteX8" fmla="*/ 216309 w 4719484"/>
                <a:gd name="connsiteY8" fmla="*/ 2753033 h 2772697"/>
                <a:gd name="connsiteX9" fmla="*/ 0 w 4719484"/>
                <a:gd name="connsiteY9"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585884 w 4719484"/>
                <a:gd name="connsiteY4" fmla="*/ 2762865 h 2772697"/>
                <a:gd name="connsiteX5" fmla="*/ 2084438 w 4719484"/>
                <a:gd name="connsiteY5" fmla="*/ 2772697 h 2772697"/>
                <a:gd name="connsiteX6" fmla="*/ 1514167 w 4719484"/>
                <a:gd name="connsiteY6" fmla="*/ 2753033 h 2772697"/>
                <a:gd name="connsiteX7" fmla="*/ 1012722 w 4719484"/>
                <a:gd name="connsiteY7" fmla="*/ 2753033 h 2772697"/>
                <a:gd name="connsiteX8" fmla="*/ 580103 w 4719484"/>
                <a:gd name="connsiteY8" fmla="*/ 2753033 h 2772697"/>
                <a:gd name="connsiteX9" fmla="*/ 216309 w 4719484"/>
                <a:gd name="connsiteY9" fmla="*/ 2753033 h 2772697"/>
                <a:gd name="connsiteX10" fmla="*/ 0 w 4719484"/>
                <a:gd name="connsiteY10"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910348 w 4719484"/>
                <a:gd name="connsiteY4" fmla="*/ 2762865 h 2772697"/>
                <a:gd name="connsiteX5" fmla="*/ 2585884 w 4719484"/>
                <a:gd name="connsiteY5" fmla="*/ 2762865 h 2772697"/>
                <a:gd name="connsiteX6" fmla="*/ 2084438 w 4719484"/>
                <a:gd name="connsiteY6" fmla="*/ 2772697 h 2772697"/>
                <a:gd name="connsiteX7" fmla="*/ 1514167 w 4719484"/>
                <a:gd name="connsiteY7" fmla="*/ 2753033 h 2772697"/>
                <a:gd name="connsiteX8" fmla="*/ 1012722 w 4719484"/>
                <a:gd name="connsiteY8" fmla="*/ 2753033 h 2772697"/>
                <a:gd name="connsiteX9" fmla="*/ 580103 w 4719484"/>
                <a:gd name="connsiteY9" fmla="*/ 2753033 h 2772697"/>
                <a:gd name="connsiteX10" fmla="*/ 216309 w 4719484"/>
                <a:gd name="connsiteY10" fmla="*/ 2753033 h 2772697"/>
                <a:gd name="connsiteX11" fmla="*/ 0 w 4719484"/>
                <a:gd name="connsiteY11"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244645 w 4719484"/>
                <a:gd name="connsiteY4" fmla="*/ 2772697 h 2772697"/>
                <a:gd name="connsiteX5" fmla="*/ 2910348 w 4719484"/>
                <a:gd name="connsiteY5" fmla="*/ 2762865 h 2772697"/>
                <a:gd name="connsiteX6" fmla="*/ 2585884 w 4719484"/>
                <a:gd name="connsiteY6" fmla="*/ 2762865 h 2772697"/>
                <a:gd name="connsiteX7" fmla="*/ 2084438 w 4719484"/>
                <a:gd name="connsiteY7" fmla="*/ 2772697 h 2772697"/>
                <a:gd name="connsiteX8" fmla="*/ 1514167 w 4719484"/>
                <a:gd name="connsiteY8" fmla="*/ 2753033 h 2772697"/>
                <a:gd name="connsiteX9" fmla="*/ 1012722 w 4719484"/>
                <a:gd name="connsiteY9" fmla="*/ 2753033 h 2772697"/>
                <a:gd name="connsiteX10" fmla="*/ 580103 w 4719484"/>
                <a:gd name="connsiteY10" fmla="*/ 2753033 h 2772697"/>
                <a:gd name="connsiteX11" fmla="*/ 216309 w 4719484"/>
                <a:gd name="connsiteY11" fmla="*/ 2753033 h 2772697"/>
                <a:gd name="connsiteX12" fmla="*/ 0 w 4719484"/>
                <a:gd name="connsiteY12"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549445 w 4719484"/>
                <a:gd name="connsiteY4" fmla="*/ 2772697 h 2772697"/>
                <a:gd name="connsiteX5" fmla="*/ 3244645 w 4719484"/>
                <a:gd name="connsiteY5" fmla="*/ 2772697 h 2772697"/>
                <a:gd name="connsiteX6" fmla="*/ 2910348 w 4719484"/>
                <a:gd name="connsiteY6" fmla="*/ 2762865 h 2772697"/>
                <a:gd name="connsiteX7" fmla="*/ 2585884 w 4719484"/>
                <a:gd name="connsiteY7" fmla="*/ 2762865 h 2772697"/>
                <a:gd name="connsiteX8" fmla="*/ 2084438 w 4719484"/>
                <a:gd name="connsiteY8" fmla="*/ 2772697 h 2772697"/>
                <a:gd name="connsiteX9" fmla="*/ 1514167 w 4719484"/>
                <a:gd name="connsiteY9" fmla="*/ 2753033 h 2772697"/>
                <a:gd name="connsiteX10" fmla="*/ 1012722 w 4719484"/>
                <a:gd name="connsiteY10" fmla="*/ 2753033 h 2772697"/>
                <a:gd name="connsiteX11" fmla="*/ 580103 w 4719484"/>
                <a:gd name="connsiteY11" fmla="*/ 2753033 h 2772697"/>
                <a:gd name="connsiteX12" fmla="*/ 216309 w 4719484"/>
                <a:gd name="connsiteY12" fmla="*/ 2753033 h 2772697"/>
                <a:gd name="connsiteX13" fmla="*/ 0 w 4719484"/>
                <a:gd name="connsiteY13"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080387 w 4719484"/>
                <a:gd name="connsiteY4" fmla="*/ 2772697 h 2772697"/>
                <a:gd name="connsiteX5" fmla="*/ 3549445 w 4719484"/>
                <a:gd name="connsiteY5" fmla="*/ 2772697 h 2772697"/>
                <a:gd name="connsiteX6" fmla="*/ 3244645 w 4719484"/>
                <a:gd name="connsiteY6" fmla="*/ 2772697 h 2772697"/>
                <a:gd name="connsiteX7" fmla="*/ 2910348 w 4719484"/>
                <a:gd name="connsiteY7" fmla="*/ 2762865 h 2772697"/>
                <a:gd name="connsiteX8" fmla="*/ 2585884 w 4719484"/>
                <a:gd name="connsiteY8" fmla="*/ 2762865 h 2772697"/>
                <a:gd name="connsiteX9" fmla="*/ 2084438 w 4719484"/>
                <a:gd name="connsiteY9" fmla="*/ 2772697 h 2772697"/>
                <a:gd name="connsiteX10" fmla="*/ 1514167 w 4719484"/>
                <a:gd name="connsiteY10" fmla="*/ 2753033 h 2772697"/>
                <a:gd name="connsiteX11" fmla="*/ 1012722 w 4719484"/>
                <a:gd name="connsiteY11" fmla="*/ 2753033 h 2772697"/>
                <a:gd name="connsiteX12" fmla="*/ 580103 w 4719484"/>
                <a:gd name="connsiteY12" fmla="*/ 2753033 h 2772697"/>
                <a:gd name="connsiteX13" fmla="*/ 216309 w 4719484"/>
                <a:gd name="connsiteY13" fmla="*/ 2753033 h 2772697"/>
                <a:gd name="connsiteX14" fmla="*/ 0 w 4719484"/>
                <a:gd name="connsiteY14"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395019 w 4719484"/>
                <a:gd name="connsiteY4" fmla="*/ 2772697 h 2772697"/>
                <a:gd name="connsiteX5" fmla="*/ 4080387 w 4719484"/>
                <a:gd name="connsiteY5" fmla="*/ 2772697 h 2772697"/>
                <a:gd name="connsiteX6" fmla="*/ 3549445 w 4719484"/>
                <a:gd name="connsiteY6" fmla="*/ 2772697 h 2772697"/>
                <a:gd name="connsiteX7" fmla="*/ 3244645 w 4719484"/>
                <a:gd name="connsiteY7" fmla="*/ 2772697 h 2772697"/>
                <a:gd name="connsiteX8" fmla="*/ 2910348 w 4719484"/>
                <a:gd name="connsiteY8" fmla="*/ 2762865 h 2772697"/>
                <a:gd name="connsiteX9" fmla="*/ 2585884 w 4719484"/>
                <a:gd name="connsiteY9" fmla="*/ 2762865 h 2772697"/>
                <a:gd name="connsiteX10" fmla="*/ 2084438 w 4719484"/>
                <a:gd name="connsiteY10" fmla="*/ 2772697 h 2772697"/>
                <a:gd name="connsiteX11" fmla="*/ 1514167 w 4719484"/>
                <a:gd name="connsiteY11" fmla="*/ 2753033 h 2772697"/>
                <a:gd name="connsiteX12" fmla="*/ 1012722 w 4719484"/>
                <a:gd name="connsiteY12" fmla="*/ 2753033 h 2772697"/>
                <a:gd name="connsiteX13" fmla="*/ 580103 w 4719484"/>
                <a:gd name="connsiteY13" fmla="*/ 2753033 h 2772697"/>
                <a:gd name="connsiteX14" fmla="*/ 216309 w 4719484"/>
                <a:gd name="connsiteY14" fmla="*/ 2753033 h 2772697"/>
                <a:gd name="connsiteX15" fmla="*/ 0 w 4719484"/>
                <a:gd name="connsiteY15" fmla="*/ 2743200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462116 w 4601497"/>
                <a:gd name="connsiteY13" fmla="*/ 2753033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120877 w 4601497"/>
                <a:gd name="connsiteY12" fmla="*/ 83574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1396180 w 4601497"/>
                <a:gd name="connsiteY11" fmla="*/ 27530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49445 w 4601497"/>
                <a:gd name="connsiteY7" fmla="*/ 865239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795251 w 4601497"/>
                <a:gd name="connsiteY7" fmla="*/ 1022554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599 w 4601497"/>
                <a:gd name="connsiteY7" fmla="*/ 993057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441120 h 2824579"/>
                <a:gd name="connsiteX1" fmla="*/ 862781 w 4601497"/>
                <a:gd name="connsiteY1" fmla="*/ 228862 h 2824579"/>
                <a:gd name="connsiteX2" fmla="*/ 3905864 w 4601497"/>
                <a:gd name="connsiteY2" fmla="*/ 356682 h 2824579"/>
                <a:gd name="connsiteX3" fmla="*/ 4601497 w 4601497"/>
                <a:gd name="connsiteY3" fmla="*/ 2765585 h 2824579"/>
                <a:gd name="connsiteX4" fmla="*/ 4365522 w 4601497"/>
                <a:gd name="connsiteY4" fmla="*/ 2559108 h 2824579"/>
                <a:gd name="connsiteX5" fmla="*/ 4129548 w 4601497"/>
                <a:gd name="connsiteY5" fmla="*/ 1418566 h 2824579"/>
                <a:gd name="connsiteX6" fmla="*/ 3903407 w 4601497"/>
                <a:gd name="connsiteY6" fmla="*/ 1103934 h 2824579"/>
                <a:gd name="connsiteX7" fmla="*/ 3598605 w 4601497"/>
                <a:gd name="connsiteY7" fmla="*/ 1035107 h 2824579"/>
                <a:gd name="connsiteX8" fmla="*/ 3549445 w 4601497"/>
                <a:gd name="connsiteY8" fmla="*/ 887624 h 2824579"/>
                <a:gd name="connsiteX9" fmla="*/ 3529781 w 4601497"/>
                <a:gd name="connsiteY9" fmla="*/ 710644 h 2824579"/>
                <a:gd name="connsiteX10" fmla="*/ 3293807 w 4601497"/>
                <a:gd name="connsiteY10" fmla="*/ 671315 h 2824579"/>
                <a:gd name="connsiteX11" fmla="*/ 3077496 w 4601497"/>
                <a:gd name="connsiteY11" fmla="*/ 749973 h 2824579"/>
                <a:gd name="connsiteX12" fmla="*/ 2684206 w 4601497"/>
                <a:gd name="connsiteY12" fmla="*/ 641818 h 2824579"/>
                <a:gd name="connsiteX13" fmla="*/ 1120877 w 4601497"/>
                <a:gd name="connsiteY13" fmla="*/ 858128 h 2824579"/>
                <a:gd name="connsiteX14" fmla="*/ 186813 w 4601497"/>
                <a:gd name="connsiteY14" fmla="*/ 2391960 h 2824579"/>
                <a:gd name="connsiteX15" fmla="*/ 206477 w 4601497"/>
                <a:gd name="connsiteY15" fmla="*/ 2824579 h 2824579"/>
                <a:gd name="connsiteX16" fmla="*/ 0 w 4601497"/>
                <a:gd name="connsiteY16" fmla="*/ 2441120 h 2824579"/>
                <a:gd name="connsiteX0" fmla="*/ 0 w 4601497"/>
                <a:gd name="connsiteY0" fmla="*/ 2349467 h 2732926"/>
                <a:gd name="connsiteX1" fmla="*/ 862781 w 4601497"/>
                <a:gd name="connsiteY1" fmla="*/ 137209 h 2732926"/>
                <a:gd name="connsiteX2" fmla="*/ 3905864 w 4601497"/>
                <a:gd name="connsiteY2" fmla="*/ 265029 h 2732926"/>
                <a:gd name="connsiteX3" fmla="*/ 4139380 w 4601497"/>
                <a:gd name="connsiteY3" fmla="*/ 501003 h 2732926"/>
                <a:gd name="connsiteX4" fmla="*/ 4601497 w 4601497"/>
                <a:gd name="connsiteY4" fmla="*/ 2673932 h 2732926"/>
                <a:gd name="connsiteX5" fmla="*/ 4365522 w 4601497"/>
                <a:gd name="connsiteY5" fmla="*/ 2467455 h 2732926"/>
                <a:gd name="connsiteX6" fmla="*/ 4129548 w 4601497"/>
                <a:gd name="connsiteY6" fmla="*/ 1326913 h 2732926"/>
                <a:gd name="connsiteX7" fmla="*/ 3903407 w 4601497"/>
                <a:gd name="connsiteY7" fmla="*/ 1012281 h 2732926"/>
                <a:gd name="connsiteX8" fmla="*/ 3598605 w 4601497"/>
                <a:gd name="connsiteY8" fmla="*/ 943454 h 2732926"/>
                <a:gd name="connsiteX9" fmla="*/ 3549445 w 4601497"/>
                <a:gd name="connsiteY9" fmla="*/ 795971 h 2732926"/>
                <a:gd name="connsiteX10" fmla="*/ 3529781 w 4601497"/>
                <a:gd name="connsiteY10" fmla="*/ 618991 h 2732926"/>
                <a:gd name="connsiteX11" fmla="*/ 3293807 w 4601497"/>
                <a:gd name="connsiteY11" fmla="*/ 579662 h 2732926"/>
                <a:gd name="connsiteX12" fmla="*/ 3077496 w 4601497"/>
                <a:gd name="connsiteY12" fmla="*/ 658320 h 2732926"/>
                <a:gd name="connsiteX13" fmla="*/ 2684206 w 4601497"/>
                <a:gd name="connsiteY13" fmla="*/ 550165 h 2732926"/>
                <a:gd name="connsiteX14" fmla="*/ 1120877 w 4601497"/>
                <a:gd name="connsiteY14" fmla="*/ 766475 h 2732926"/>
                <a:gd name="connsiteX15" fmla="*/ 186813 w 4601497"/>
                <a:gd name="connsiteY15" fmla="*/ 2300307 h 2732926"/>
                <a:gd name="connsiteX16" fmla="*/ 206477 w 4601497"/>
                <a:gd name="connsiteY16" fmla="*/ 2732926 h 2732926"/>
                <a:gd name="connsiteX17" fmla="*/ 0 w 4601497"/>
                <a:gd name="connsiteY17" fmla="*/ 2349467 h 2732926"/>
                <a:gd name="connsiteX0" fmla="*/ 0 w 4601497"/>
                <a:gd name="connsiteY0" fmla="*/ 2355008 h 2738467"/>
                <a:gd name="connsiteX1" fmla="*/ 862781 w 4601497"/>
                <a:gd name="connsiteY1" fmla="*/ 142750 h 2738467"/>
                <a:gd name="connsiteX2" fmla="*/ 3699386 w 4601497"/>
                <a:gd name="connsiteY2" fmla="*/ 250905 h 2738467"/>
                <a:gd name="connsiteX3" fmla="*/ 4139380 w 4601497"/>
                <a:gd name="connsiteY3" fmla="*/ 506544 h 2738467"/>
                <a:gd name="connsiteX4" fmla="*/ 4601497 w 4601497"/>
                <a:gd name="connsiteY4" fmla="*/ 2679473 h 2738467"/>
                <a:gd name="connsiteX5" fmla="*/ 4365522 w 4601497"/>
                <a:gd name="connsiteY5" fmla="*/ 2472996 h 2738467"/>
                <a:gd name="connsiteX6" fmla="*/ 4129548 w 4601497"/>
                <a:gd name="connsiteY6" fmla="*/ 1332454 h 2738467"/>
                <a:gd name="connsiteX7" fmla="*/ 3903407 w 4601497"/>
                <a:gd name="connsiteY7" fmla="*/ 1017822 h 2738467"/>
                <a:gd name="connsiteX8" fmla="*/ 3598605 w 4601497"/>
                <a:gd name="connsiteY8" fmla="*/ 948995 h 2738467"/>
                <a:gd name="connsiteX9" fmla="*/ 3549445 w 4601497"/>
                <a:gd name="connsiteY9" fmla="*/ 801512 h 2738467"/>
                <a:gd name="connsiteX10" fmla="*/ 3529781 w 4601497"/>
                <a:gd name="connsiteY10" fmla="*/ 624532 h 2738467"/>
                <a:gd name="connsiteX11" fmla="*/ 3293807 w 4601497"/>
                <a:gd name="connsiteY11" fmla="*/ 585203 h 2738467"/>
                <a:gd name="connsiteX12" fmla="*/ 3077496 w 4601497"/>
                <a:gd name="connsiteY12" fmla="*/ 663861 h 2738467"/>
                <a:gd name="connsiteX13" fmla="*/ 2684206 w 4601497"/>
                <a:gd name="connsiteY13" fmla="*/ 555706 h 2738467"/>
                <a:gd name="connsiteX14" fmla="*/ 1120877 w 4601497"/>
                <a:gd name="connsiteY14" fmla="*/ 772016 h 2738467"/>
                <a:gd name="connsiteX15" fmla="*/ 186813 w 4601497"/>
                <a:gd name="connsiteY15" fmla="*/ 2305848 h 2738467"/>
                <a:gd name="connsiteX16" fmla="*/ 206477 w 4601497"/>
                <a:gd name="connsiteY16" fmla="*/ 2738467 h 2738467"/>
                <a:gd name="connsiteX17" fmla="*/ 0 w 4601497"/>
                <a:gd name="connsiteY17" fmla="*/ 2355008 h 2738467"/>
                <a:gd name="connsiteX0" fmla="*/ 0 w 4601497"/>
                <a:gd name="connsiteY0" fmla="*/ 2312332 h 2695791"/>
                <a:gd name="connsiteX1" fmla="*/ 862781 w 4601497"/>
                <a:gd name="connsiteY1" fmla="*/ 100074 h 2695791"/>
                <a:gd name="connsiteX2" fmla="*/ 3699386 w 4601497"/>
                <a:gd name="connsiteY2" fmla="*/ 208229 h 2695791"/>
                <a:gd name="connsiteX3" fmla="*/ 4139380 w 4601497"/>
                <a:gd name="connsiteY3" fmla="*/ 463868 h 2695791"/>
                <a:gd name="connsiteX4" fmla="*/ 4601497 w 4601497"/>
                <a:gd name="connsiteY4" fmla="*/ 2636797 h 2695791"/>
                <a:gd name="connsiteX5" fmla="*/ 4365522 w 4601497"/>
                <a:gd name="connsiteY5" fmla="*/ 2430320 h 2695791"/>
                <a:gd name="connsiteX6" fmla="*/ 4129548 w 4601497"/>
                <a:gd name="connsiteY6" fmla="*/ 1289778 h 2695791"/>
                <a:gd name="connsiteX7" fmla="*/ 3903407 w 4601497"/>
                <a:gd name="connsiteY7" fmla="*/ 975146 h 2695791"/>
                <a:gd name="connsiteX8" fmla="*/ 3598605 w 4601497"/>
                <a:gd name="connsiteY8" fmla="*/ 906319 h 2695791"/>
                <a:gd name="connsiteX9" fmla="*/ 3549445 w 4601497"/>
                <a:gd name="connsiteY9" fmla="*/ 758836 h 2695791"/>
                <a:gd name="connsiteX10" fmla="*/ 3529781 w 4601497"/>
                <a:gd name="connsiteY10" fmla="*/ 581856 h 2695791"/>
                <a:gd name="connsiteX11" fmla="*/ 3293807 w 4601497"/>
                <a:gd name="connsiteY11" fmla="*/ 542527 h 2695791"/>
                <a:gd name="connsiteX12" fmla="*/ 3077496 w 4601497"/>
                <a:gd name="connsiteY12" fmla="*/ 621185 h 2695791"/>
                <a:gd name="connsiteX13" fmla="*/ 2684206 w 4601497"/>
                <a:gd name="connsiteY13" fmla="*/ 513030 h 2695791"/>
                <a:gd name="connsiteX14" fmla="*/ 1120877 w 4601497"/>
                <a:gd name="connsiteY14" fmla="*/ 729340 h 2695791"/>
                <a:gd name="connsiteX15" fmla="*/ 186813 w 4601497"/>
                <a:gd name="connsiteY15" fmla="*/ 2263172 h 2695791"/>
                <a:gd name="connsiteX16" fmla="*/ 206477 w 4601497"/>
                <a:gd name="connsiteY16" fmla="*/ 2695791 h 2695791"/>
                <a:gd name="connsiteX17" fmla="*/ 0 w 4601497"/>
                <a:gd name="connsiteY17" fmla="*/ 2312332 h 2695791"/>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372465 w 4601497"/>
                <a:gd name="connsiteY11" fmla="*/ 622301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29779 w 4601497"/>
                <a:gd name="connsiteY8" fmla="*/ 907435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569786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431458 w 4601497"/>
                <a:gd name="connsiteY11" fmla="*/ 641965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120877 w 4601497"/>
                <a:gd name="connsiteY15" fmla="*/ 717437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29032 w 4601497"/>
                <a:gd name="connsiteY15" fmla="*/ 687940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601497 w 4601497"/>
                <a:gd name="connsiteY4" fmla="*/ 2626583 h 2685577"/>
                <a:gd name="connsiteX5" fmla="*/ 4447484 w 4601497"/>
                <a:gd name="connsiteY5" fmla="*/ 2597786 h 2685577"/>
                <a:gd name="connsiteX6" fmla="*/ 4414684 w 4601497"/>
                <a:gd name="connsiteY6" fmla="*/ 2370945 h 2685577"/>
                <a:gd name="connsiteX7" fmla="*/ 4129548 w 4601497"/>
                <a:gd name="connsiteY7" fmla="*/ 1279564 h 2685577"/>
                <a:gd name="connsiteX8" fmla="*/ 3903407 w 4601497"/>
                <a:gd name="connsiteY8" fmla="*/ 964932 h 2685577"/>
                <a:gd name="connsiteX9" fmla="*/ 3529779 w 4601497"/>
                <a:gd name="connsiteY9" fmla="*/ 866609 h 2685577"/>
                <a:gd name="connsiteX10" fmla="*/ 3460955 w 4601497"/>
                <a:gd name="connsiteY10" fmla="*/ 719125 h 2685577"/>
                <a:gd name="connsiteX11" fmla="*/ 3431458 w 4601497"/>
                <a:gd name="connsiteY11" fmla="*/ 601139 h 2685577"/>
                <a:gd name="connsiteX12" fmla="*/ 3293807 w 4601497"/>
                <a:gd name="connsiteY12" fmla="*/ 542146 h 2685577"/>
                <a:gd name="connsiteX13" fmla="*/ 3077496 w 4601497"/>
                <a:gd name="connsiteY13" fmla="*/ 610971 h 2685577"/>
                <a:gd name="connsiteX14" fmla="*/ 2684206 w 4601497"/>
                <a:gd name="connsiteY14" fmla="*/ 502816 h 2685577"/>
                <a:gd name="connsiteX15" fmla="*/ 1229032 w 4601497"/>
                <a:gd name="connsiteY15" fmla="*/ 581474 h 2685577"/>
                <a:gd name="connsiteX16" fmla="*/ 186813 w 4601497"/>
                <a:gd name="connsiteY16" fmla="*/ 2252958 h 2685577"/>
                <a:gd name="connsiteX17" fmla="*/ 206477 w 4601497"/>
                <a:gd name="connsiteY17" fmla="*/ 2685577 h 2685577"/>
                <a:gd name="connsiteX18" fmla="*/ 0 w 4601497"/>
                <a:gd name="connsiteY18"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300000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480618 w 4601497"/>
                <a:gd name="connsiteY10" fmla="*/ 905938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191846 w 4601497"/>
                <a:gd name="connsiteY4" fmla="*/ 764794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383930 h 2767389"/>
                <a:gd name="connsiteX1" fmla="*/ 921775 w 4601497"/>
                <a:gd name="connsiteY1" fmla="*/ 240498 h 2767389"/>
                <a:gd name="connsiteX2" fmla="*/ 3699386 w 4601497"/>
                <a:gd name="connsiteY2" fmla="*/ 279827 h 2767389"/>
                <a:gd name="connsiteX3" fmla="*/ 4050889 w 4601497"/>
                <a:gd name="connsiteY3" fmla="*/ 761608 h 2767389"/>
                <a:gd name="connsiteX4" fmla="*/ 4260672 w 4601497"/>
                <a:gd name="connsiteY4" fmla="*/ 1096604 h 2767389"/>
                <a:gd name="connsiteX5" fmla="*/ 4601497 w 4601497"/>
                <a:gd name="connsiteY5" fmla="*/ 2708395 h 2767389"/>
                <a:gd name="connsiteX6" fmla="*/ 4476981 w 4601497"/>
                <a:gd name="connsiteY6" fmla="*/ 2502618 h 2767389"/>
                <a:gd name="connsiteX7" fmla="*/ 4375355 w 4601497"/>
                <a:gd name="connsiteY7" fmla="*/ 2511751 h 2767389"/>
                <a:gd name="connsiteX8" fmla="*/ 4267200 w 4601497"/>
                <a:gd name="connsiteY8" fmla="*/ 1420370 h 2767389"/>
                <a:gd name="connsiteX9" fmla="*/ 3854246 w 4601497"/>
                <a:gd name="connsiteY9" fmla="*/ 1105737 h 2767389"/>
                <a:gd name="connsiteX10" fmla="*/ 3480618 w 4601497"/>
                <a:gd name="connsiteY10" fmla="*/ 987750 h 2767389"/>
                <a:gd name="connsiteX11" fmla="*/ 3460955 w 4601497"/>
                <a:gd name="connsiteY11" fmla="*/ 800937 h 2767389"/>
                <a:gd name="connsiteX12" fmla="*/ 3431458 w 4601497"/>
                <a:gd name="connsiteY12" fmla="*/ 682951 h 2767389"/>
                <a:gd name="connsiteX13" fmla="*/ 3293807 w 4601497"/>
                <a:gd name="connsiteY13" fmla="*/ 623958 h 2767389"/>
                <a:gd name="connsiteX14" fmla="*/ 3077496 w 4601497"/>
                <a:gd name="connsiteY14" fmla="*/ 692783 h 2767389"/>
                <a:gd name="connsiteX15" fmla="*/ 2684206 w 4601497"/>
                <a:gd name="connsiteY15" fmla="*/ 584628 h 2767389"/>
                <a:gd name="connsiteX16" fmla="*/ 1229032 w 4601497"/>
                <a:gd name="connsiteY16" fmla="*/ 663286 h 2767389"/>
                <a:gd name="connsiteX17" fmla="*/ 186813 w 4601497"/>
                <a:gd name="connsiteY17" fmla="*/ 2334770 h 2767389"/>
                <a:gd name="connsiteX18" fmla="*/ 206477 w 4601497"/>
                <a:gd name="connsiteY18" fmla="*/ 2767389 h 2767389"/>
                <a:gd name="connsiteX19" fmla="*/ 0 w 4601497"/>
                <a:gd name="connsiteY19" fmla="*/ 2383930 h 2767389"/>
                <a:gd name="connsiteX0" fmla="*/ 0 w 4601497"/>
                <a:gd name="connsiteY0" fmla="*/ 2417291 h 2800750"/>
                <a:gd name="connsiteX1" fmla="*/ 921775 w 4601497"/>
                <a:gd name="connsiteY1" fmla="*/ 273859 h 2800750"/>
                <a:gd name="connsiteX2" fmla="*/ 3699386 w 4601497"/>
                <a:gd name="connsiteY2" fmla="*/ 313188 h 2800750"/>
                <a:gd name="connsiteX3" fmla="*/ 4050889 w 4601497"/>
                <a:gd name="connsiteY3" fmla="*/ 794969 h 2800750"/>
                <a:gd name="connsiteX4" fmla="*/ 4260672 w 4601497"/>
                <a:gd name="connsiteY4" fmla="*/ 1129965 h 2800750"/>
                <a:gd name="connsiteX5" fmla="*/ 4601497 w 4601497"/>
                <a:gd name="connsiteY5" fmla="*/ 2741756 h 2800750"/>
                <a:gd name="connsiteX6" fmla="*/ 4476981 w 4601497"/>
                <a:gd name="connsiteY6" fmla="*/ 2535979 h 2800750"/>
                <a:gd name="connsiteX7" fmla="*/ 4375355 w 4601497"/>
                <a:gd name="connsiteY7" fmla="*/ 2545112 h 2800750"/>
                <a:gd name="connsiteX8" fmla="*/ 4267200 w 4601497"/>
                <a:gd name="connsiteY8" fmla="*/ 1453731 h 2800750"/>
                <a:gd name="connsiteX9" fmla="*/ 3854246 w 4601497"/>
                <a:gd name="connsiteY9" fmla="*/ 1139098 h 2800750"/>
                <a:gd name="connsiteX10" fmla="*/ 3480618 w 4601497"/>
                <a:gd name="connsiteY10" fmla="*/ 1021111 h 2800750"/>
                <a:gd name="connsiteX11" fmla="*/ 3460955 w 4601497"/>
                <a:gd name="connsiteY11" fmla="*/ 834298 h 2800750"/>
                <a:gd name="connsiteX12" fmla="*/ 3431458 w 4601497"/>
                <a:gd name="connsiteY12" fmla="*/ 716312 h 2800750"/>
                <a:gd name="connsiteX13" fmla="*/ 3293807 w 4601497"/>
                <a:gd name="connsiteY13" fmla="*/ 657319 h 2800750"/>
                <a:gd name="connsiteX14" fmla="*/ 3077496 w 4601497"/>
                <a:gd name="connsiteY14" fmla="*/ 726144 h 2800750"/>
                <a:gd name="connsiteX15" fmla="*/ 2684206 w 4601497"/>
                <a:gd name="connsiteY15" fmla="*/ 617989 h 2800750"/>
                <a:gd name="connsiteX16" fmla="*/ 1229032 w 4601497"/>
                <a:gd name="connsiteY16" fmla="*/ 696647 h 2800750"/>
                <a:gd name="connsiteX17" fmla="*/ 186813 w 4601497"/>
                <a:gd name="connsiteY17" fmla="*/ 2368131 h 2800750"/>
                <a:gd name="connsiteX18" fmla="*/ 206477 w 4601497"/>
                <a:gd name="connsiteY18" fmla="*/ 2800750 h 2800750"/>
                <a:gd name="connsiteX19" fmla="*/ 0 w 4601497"/>
                <a:gd name="connsiteY19" fmla="*/ 2417291 h 2800750"/>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15984 w 4601497"/>
                <a:gd name="connsiteY11" fmla="*/ 759301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3175458"/>
                <a:gd name="connsiteX1" fmla="*/ 921775 w 4601497"/>
                <a:gd name="connsiteY1" fmla="*/ 191367 h 3175458"/>
                <a:gd name="connsiteX2" fmla="*/ 3699386 w 4601497"/>
                <a:gd name="connsiteY2" fmla="*/ 230696 h 3175458"/>
                <a:gd name="connsiteX3" fmla="*/ 4050889 w 4601497"/>
                <a:gd name="connsiteY3" fmla="*/ 712477 h 3175458"/>
                <a:gd name="connsiteX4" fmla="*/ 4260672 w 4601497"/>
                <a:gd name="connsiteY4" fmla="*/ 1047473 h 3175458"/>
                <a:gd name="connsiteX5" fmla="*/ 4601497 w 4601497"/>
                <a:gd name="connsiteY5" fmla="*/ 2659264 h 3175458"/>
                <a:gd name="connsiteX6" fmla="*/ 4419831 w 4601497"/>
                <a:gd name="connsiteY6" fmla="*/ 2567787 h 3175458"/>
                <a:gd name="connsiteX7" fmla="*/ 4446793 w 4601497"/>
                <a:gd name="connsiteY7" fmla="*/ 2276882 h 3175458"/>
                <a:gd name="connsiteX8" fmla="*/ 4267200 w 4601497"/>
                <a:gd name="connsiteY8" fmla="*/ 1371239 h 3175458"/>
                <a:gd name="connsiteX9" fmla="*/ 3854246 w 4601497"/>
                <a:gd name="connsiteY9" fmla="*/ 1056606 h 3175458"/>
                <a:gd name="connsiteX10" fmla="*/ 3480618 w 4601497"/>
                <a:gd name="connsiteY10" fmla="*/ 938619 h 3175458"/>
                <a:gd name="connsiteX11" fmla="*/ 3415984 w 4601497"/>
                <a:gd name="connsiteY11" fmla="*/ 759301 h 3175458"/>
                <a:gd name="connsiteX12" fmla="*/ 3431458 w 4601497"/>
                <a:gd name="connsiteY12" fmla="*/ 633820 h 3175458"/>
                <a:gd name="connsiteX13" fmla="*/ 3293807 w 4601497"/>
                <a:gd name="connsiteY13" fmla="*/ 574827 h 3175458"/>
                <a:gd name="connsiteX14" fmla="*/ 3040020 w 4601497"/>
                <a:gd name="connsiteY14" fmla="*/ 636157 h 3175458"/>
                <a:gd name="connsiteX15" fmla="*/ 2684206 w 4601497"/>
                <a:gd name="connsiteY15" fmla="*/ 535497 h 3175458"/>
                <a:gd name="connsiteX16" fmla="*/ 1229032 w 4601497"/>
                <a:gd name="connsiteY16" fmla="*/ 614155 h 3175458"/>
                <a:gd name="connsiteX17" fmla="*/ 186813 w 4601497"/>
                <a:gd name="connsiteY17" fmla="*/ 2285639 h 3175458"/>
                <a:gd name="connsiteX18" fmla="*/ 155677 w 4601497"/>
                <a:gd name="connsiteY18" fmla="*/ 3175458 h 3175458"/>
                <a:gd name="connsiteX19" fmla="*/ 0 w 4601497"/>
                <a:gd name="connsiteY19" fmla="*/ 2334799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271479 w 4686163"/>
                <a:gd name="connsiteY17" fmla="*/ 2285639 h 3175458"/>
                <a:gd name="connsiteX18" fmla="*/ 240343 w 4686163"/>
                <a:gd name="connsiteY18" fmla="*/ 3175458 h 3175458"/>
                <a:gd name="connsiteX19" fmla="*/ 0 w 4686163"/>
                <a:gd name="connsiteY19" fmla="*/ 2775066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169879 w 4686163"/>
                <a:gd name="connsiteY17" fmla="*/ 2658172 h 3175458"/>
                <a:gd name="connsiteX18" fmla="*/ 240343 w 4686163"/>
                <a:gd name="connsiteY18" fmla="*/ 3175458 h 3175458"/>
                <a:gd name="connsiteX19" fmla="*/ 0 w 4686163"/>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04497 w 4720030"/>
                <a:gd name="connsiteY6" fmla="*/ 2567787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65325 w 4720030"/>
                <a:gd name="connsiteY7" fmla="*/ 25816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20030" h="3175458">
                  <a:moveTo>
                    <a:pt x="0" y="2775066"/>
                  </a:moveTo>
                  <a:cubicBezTo>
                    <a:pt x="109384" y="2342447"/>
                    <a:pt x="722533" y="358516"/>
                    <a:pt x="1006441" y="191367"/>
                  </a:cubicBezTo>
                  <a:cubicBezTo>
                    <a:pt x="1613172" y="-188813"/>
                    <a:pt x="3483758" y="91405"/>
                    <a:pt x="3784052" y="230696"/>
                  </a:cubicBezTo>
                  <a:cubicBezTo>
                    <a:pt x="3828707" y="-13471"/>
                    <a:pt x="3783642" y="143845"/>
                    <a:pt x="4135555" y="712477"/>
                  </a:cubicBezTo>
                  <a:cubicBezTo>
                    <a:pt x="4235657" y="809277"/>
                    <a:pt x="4233905" y="875408"/>
                    <a:pt x="4345338" y="1047473"/>
                  </a:cubicBezTo>
                  <a:cubicBezTo>
                    <a:pt x="4771402" y="1917627"/>
                    <a:pt x="4695449" y="2847170"/>
                    <a:pt x="4720030" y="3150331"/>
                  </a:cubicBezTo>
                  <a:lnTo>
                    <a:pt x="4555297" y="2855653"/>
                  </a:lnTo>
                  <a:lnTo>
                    <a:pt x="4565325" y="2581682"/>
                  </a:lnTo>
                  <a:cubicBezTo>
                    <a:pt x="4516164" y="2237553"/>
                    <a:pt x="4548511" y="1941510"/>
                    <a:pt x="4351866" y="1371239"/>
                  </a:cubicBezTo>
                  <a:cubicBezTo>
                    <a:pt x="4276486" y="1266362"/>
                    <a:pt x="4122447" y="974671"/>
                    <a:pt x="3938912" y="1056606"/>
                  </a:cubicBezTo>
                  <a:lnTo>
                    <a:pt x="3565284" y="938619"/>
                  </a:lnTo>
                  <a:cubicBezTo>
                    <a:pt x="3607890" y="859961"/>
                    <a:pt x="3517037" y="808462"/>
                    <a:pt x="3500650" y="759301"/>
                  </a:cubicBezTo>
                  <a:lnTo>
                    <a:pt x="3516124" y="633820"/>
                  </a:lnTo>
                  <a:cubicBezTo>
                    <a:pt x="3455492" y="553523"/>
                    <a:pt x="3443713" y="574438"/>
                    <a:pt x="3378473" y="574827"/>
                  </a:cubicBezTo>
                  <a:cubicBezTo>
                    <a:pt x="3313233" y="575216"/>
                    <a:pt x="3226286" y="642712"/>
                    <a:pt x="3124686" y="636157"/>
                  </a:cubicBezTo>
                  <a:cubicBezTo>
                    <a:pt x="3023086" y="629602"/>
                    <a:pt x="2996652" y="645291"/>
                    <a:pt x="2768872" y="535497"/>
                  </a:cubicBezTo>
                  <a:cubicBezTo>
                    <a:pt x="2247762" y="571549"/>
                    <a:pt x="1746864" y="260376"/>
                    <a:pt x="1313698" y="614155"/>
                  </a:cubicBezTo>
                  <a:cubicBezTo>
                    <a:pt x="880533" y="967934"/>
                    <a:pt x="322279" y="2330430"/>
                    <a:pt x="169879" y="2658172"/>
                  </a:cubicBezTo>
                  <a:lnTo>
                    <a:pt x="240343" y="3175458"/>
                  </a:lnTo>
                  <a:lnTo>
                    <a:pt x="0" y="2775066"/>
                  </a:lnTo>
                  <a:close/>
                </a:path>
              </a:pathLst>
            </a:cu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5-Point Star 12">
              <a:extLst>
                <a:ext uri="{FF2B5EF4-FFF2-40B4-BE49-F238E27FC236}">
                  <a16:creationId xmlns:a16="http://schemas.microsoft.com/office/drawing/2014/main" id="{24EA5E31-8FAE-4748-AECE-7C50C85F1473}"/>
                </a:ext>
              </a:extLst>
            </p:cNvPr>
            <p:cNvSpPr/>
            <p:nvPr/>
          </p:nvSpPr>
          <p:spPr>
            <a:xfrm>
              <a:off x="4127799" y="178795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a:extLst>
                <a:ext uri="{FF2B5EF4-FFF2-40B4-BE49-F238E27FC236}">
                  <a16:creationId xmlns:a16="http://schemas.microsoft.com/office/drawing/2014/main" id="{DC5C471A-D03D-B34E-B45C-6BF4AB6F8148}"/>
                </a:ext>
              </a:extLst>
            </p:cNvPr>
            <p:cNvSpPr/>
            <p:nvPr/>
          </p:nvSpPr>
          <p:spPr>
            <a:xfrm>
              <a:off x="4460345" y="16115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5-Point Star 33">
              <a:extLst>
                <a:ext uri="{FF2B5EF4-FFF2-40B4-BE49-F238E27FC236}">
                  <a16:creationId xmlns:a16="http://schemas.microsoft.com/office/drawing/2014/main" id="{AF30AC1D-BEEC-3D4A-B408-1A8BF0EB2A83}"/>
                </a:ext>
              </a:extLst>
            </p:cNvPr>
            <p:cNvSpPr/>
            <p:nvPr/>
          </p:nvSpPr>
          <p:spPr>
            <a:xfrm>
              <a:off x="4739431" y="17143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5-Point Star 34">
              <a:extLst>
                <a:ext uri="{FF2B5EF4-FFF2-40B4-BE49-F238E27FC236}">
                  <a16:creationId xmlns:a16="http://schemas.microsoft.com/office/drawing/2014/main" id="{EED3FBDA-A8E6-004A-BDEB-4931924A5967}"/>
                </a:ext>
              </a:extLst>
            </p:cNvPr>
            <p:cNvSpPr/>
            <p:nvPr/>
          </p:nvSpPr>
          <p:spPr>
            <a:xfrm>
              <a:off x="5046192" y="163948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5-Point Star 35">
              <a:extLst>
                <a:ext uri="{FF2B5EF4-FFF2-40B4-BE49-F238E27FC236}">
                  <a16:creationId xmlns:a16="http://schemas.microsoft.com/office/drawing/2014/main" id="{57205785-BC4A-FF47-B913-6522C0DBFA00}"/>
                </a:ext>
              </a:extLst>
            </p:cNvPr>
            <p:cNvSpPr/>
            <p:nvPr/>
          </p:nvSpPr>
          <p:spPr>
            <a:xfrm>
              <a:off x="5278141" y="1832856"/>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5-Point Star 36">
              <a:extLst>
                <a:ext uri="{FF2B5EF4-FFF2-40B4-BE49-F238E27FC236}">
                  <a16:creationId xmlns:a16="http://schemas.microsoft.com/office/drawing/2014/main" id="{01F82A46-C9A6-C741-A2A1-950807456A21}"/>
                </a:ext>
              </a:extLst>
            </p:cNvPr>
            <p:cNvSpPr/>
            <p:nvPr/>
          </p:nvSpPr>
          <p:spPr>
            <a:xfrm>
              <a:off x="5551785" y="1694344"/>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F9ED4E7-9671-8046-B42F-70C26B16B018}"/>
                </a:ext>
              </a:extLst>
            </p:cNvPr>
            <p:cNvSpPr/>
            <p:nvPr/>
          </p:nvSpPr>
          <p:spPr>
            <a:xfrm>
              <a:off x="6620873" y="2390635"/>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C720BD49-62B5-A44D-8D89-D2B7AEF4A3BA}"/>
                </a:ext>
              </a:extLst>
            </p:cNvPr>
            <p:cNvSpPr/>
            <p:nvPr/>
          </p:nvSpPr>
          <p:spPr>
            <a:xfrm rot="7873921">
              <a:off x="6688539" y="1527647"/>
              <a:ext cx="460037" cy="868586"/>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14">
              <a:extLst>
                <a:ext uri="{FF2B5EF4-FFF2-40B4-BE49-F238E27FC236}">
                  <a16:creationId xmlns:a16="http://schemas.microsoft.com/office/drawing/2014/main" id="{7D97AE7E-777C-9447-B16A-D699495992C2}"/>
                </a:ext>
              </a:extLst>
            </p:cNvPr>
            <p:cNvSpPr/>
            <p:nvPr/>
          </p:nvSpPr>
          <p:spPr>
            <a:xfrm rot="7873921" flipH="1">
              <a:off x="6709176" y="2519208"/>
              <a:ext cx="199855" cy="204571"/>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16-Point Star 39">
            <a:extLst>
              <a:ext uri="{FF2B5EF4-FFF2-40B4-BE49-F238E27FC236}">
                <a16:creationId xmlns:a16="http://schemas.microsoft.com/office/drawing/2014/main" id="{218299AF-01EB-2F43-8F1C-52B4A7A47599}"/>
              </a:ext>
            </a:extLst>
          </p:cNvPr>
          <p:cNvSpPr/>
          <p:nvPr/>
        </p:nvSpPr>
        <p:spPr>
          <a:xfrm>
            <a:off x="2932829" y="819824"/>
            <a:ext cx="2556937" cy="2268492"/>
          </a:xfrm>
          <a:custGeom>
            <a:avLst/>
            <a:gdLst>
              <a:gd name="connsiteX0" fmla="*/ 0 w 2730102"/>
              <a:gd name="connsiteY0" fmla="*/ 1357563 h 2715126"/>
              <a:gd name="connsiteX1" fmla="*/ 360930 w 2730102"/>
              <a:gd name="connsiteY1" fmla="*/ 1158928 h 2715126"/>
              <a:gd name="connsiteX2" fmla="*/ 103908 w 2730102"/>
              <a:gd name="connsiteY2" fmla="*/ 838051 h 2715126"/>
              <a:gd name="connsiteX3" fmla="*/ 513802 w 2730102"/>
              <a:gd name="connsiteY3" fmla="*/ 791897 h 2715126"/>
              <a:gd name="connsiteX4" fmla="*/ 399810 w 2730102"/>
              <a:gd name="connsiteY4" fmla="*/ 397617 h 2715126"/>
              <a:gd name="connsiteX5" fmla="*/ 796265 w 2730102"/>
              <a:gd name="connsiteY5" fmla="*/ 510983 h 2715126"/>
              <a:gd name="connsiteX6" fmla="*/ 842673 w 2730102"/>
              <a:gd name="connsiteY6" fmla="*/ 103338 h 2715126"/>
              <a:gd name="connsiteX7" fmla="*/ 1165320 w 2730102"/>
              <a:gd name="connsiteY7" fmla="*/ 358950 h 2715126"/>
              <a:gd name="connsiteX8" fmla="*/ 1365051 w 2730102"/>
              <a:gd name="connsiteY8" fmla="*/ 0 h 2715126"/>
              <a:gd name="connsiteX9" fmla="*/ 1564782 w 2730102"/>
              <a:gd name="connsiteY9" fmla="*/ 358950 h 2715126"/>
              <a:gd name="connsiteX10" fmla="*/ 1887429 w 2730102"/>
              <a:gd name="connsiteY10" fmla="*/ 103338 h 2715126"/>
              <a:gd name="connsiteX11" fmla="*/ 1933837 w 2730102"/>
              <a:gd name="connsiteY11" fmla="*/ 510983 h 2715126"/>
              <a:gd name="connsiteX12" fmla="*/ 2330292 w 2730102"/>
              <a:gd name="connsiteY12" fmla="*/ 397617 h 2715126"/>
              <a:gd name="connsiteX13" fmla="*/ 2216300 w 2730102"/>
              <a:gd name="connsiteY13" fmla="*/ 791897 h 2715126"/>
              <a:gd name="connsiteX14" fmla="*/ 2626194 w 2730102"/>
              <a:gd name="connsiteY14" fmla="*/ 838051 h 2715126"/>
              <a:gd name="connsiteX15" fmla="*/ 2369172 w 2730102"/>
              <a:gd name="connsiteY15" fmla="*/ 1158928 h 2715126"/>
              <a:gd name="connsiteX16" fmla="*/ 2730102 w 2730102"/>
              <a:gd name="connsiteY16" fmla="*/ 1357563 h 2715126"/>
              <a:gd name="connsiteX17" fmla="*/ 2369172 w 2730102"/>
              <a:gd name="connsiteY17" fmla="*/ 1556198 h 2715126"/>
              <a:gd name="connsiteX18" fmla="*/ 2626194 w 2730102"/>
              <a:gd name="connsiteY18" fmla="*/ 1877075 h 2715126"/>
              <a:gd name="connsiteX19" fmla="*/ 2216300 w 2730102"/>
              <a:gd name="connsiteY19" fmla="*/ 1923229 h 2715126"/>
              <a:gd name="connsiteX20" fmla="*/ 2330292 w 2730102"/>
              <a:gd name="connsiteY20" fmla="*/ 2317509 h 2715126"/>
              <a:gd name="connsiteX21" fmla="*/ 1933837 w 2730102"/>
              <a:gd name="connsiteY21" fmla="*/ 2204143 h 2715126"/>
              <a:gd name="connsiteX22" fmla="*/ 1887429 w 2730102"/>
              <a:gd name="connsiteY22" fmla="*/ 2611788 h 2715126"/>
              <a:gd name="connsiteX23" fmla="*/ 1564782 w 2730102"/>
              <a:gd name="connsiteY23" fmla="*/ 2356176 h 2715126"/>
              <a:gd name="connsiteX24" fmla="*/ 1365051 w 2730102"/>
              <a:gd name="connsiteY24" fmla="*/ 2715126 h 2715126"/>
              <a:gd name="connsiteX25" fmla="*/ 1165320 w 2730102"/>
              <a:gd name="connsiteY25" fmla="*/ 2356176 h 2715126"/>
              <a:gd name="connsiteX26" fmla="*/ 842673 w 2730102"/>
              <a:gd name="connsiteY26" fmla="*/ 2611788 h 2715126"/>
              <a:gd name="connsiteX27" fmla="*/ 796265 w 2730102"/>
              <a:gd name="connsiteY27" fmla="*/ 2204143 h 2715126"/>
              <a:gd name="connsiteX28" fmla="*/ 399810 w 2730102"/>
              <a:gd name="connsiteY28" fmla="*/ 2317509 h 2715126"/>
              <a:gd name="connsiteX29" fmla="*/ 513802 w 2730102"/>
              <a:gd name="connsiteY29" fmla="*/ 1923229 h 2715126"/>
              <a:gd name="connsiteX30" fmla="*/ 103908 w 2730102"/>
              <a:gd name="connsiteY30" fmla="*/ 1877075 h 2715126"/>
              <a:gd name="connsiteX31" fmla="*/ 360930 w 2730102"/>
              <a:gd name="connsiteY31" fmla="*/ 1556198 h 2715126"/>
              <a:gd name="connsiteX32" fmla="*/ 0 w 2730102"/>
              <a:gd name="connsiteY32" fmla="*/ 1357563 h 2715126"/>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1134392 w 3068229"/>
              <a:gd name="connsiteY5" fmla="*/ 1316524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147901 w 3068229"/>
              <a:gd name="connsiteY15" fmla="*/ 996280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707299 w 2964321"/>
              <a:gd name="connsiteY17" fmla="*/ 2361739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943967 w 2964321"/>
              <a:gd name="connsiteY17" fmla="*/ 952488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3120584"/>
              <a:gd name="connsiteY0" fmla="*/ 2435820 h 3520667"/>
              <a:gd name="connsiteX1" fmla="*/ 1597415 w 3120584"/>
              <a:gd name="connsiteY1" fmla="*/ 1386953 h 3520667"/>
              <a:gd name="connsiteX2" fmla="*/ 554329 w 3120584"/>
              <a:gd name="connsiteY2" fmla="*/ 1098160 h 3520667"/>
              <a:gd name="connsiteX3" fmla="*/ 338582 w 3120584"/>
              <a:gd name="connsiteY3" fmla="*/ 346154 h 3520667"/>
              <a:gd name="connsiteX4" fmla="*/ 0 w 3120584"/>
              <a:gd name="connsiteY4" fmla="*/ 0 h 3520667"/>
              <a:gd name="connsiteX5" fmla="*/ 444581 w 3120584"/>
              <a:gd name="connsiteY5" fmla="*/ 129408 h 3520667"/>
              <a:gd name="connsiteX6" fmla="*/ 699537 w 3120584"/>
              <a:gd name="connsiteY6" fmla="*/ 780542 h 3520667"/>
              <a:gd name="connsiteX7" fmla="*/ 1621781 w 3120584"/>
              <a:gd name="connsiteY7" fmla="*/ 1078430 h 3520667"/>
              <a:gd name="connsiteX8" fmla="*/ 1703178 w 3120584"/>
              <a:gd name="connsiteY8" fmla="*/ 805541 h 3520667"/>
              <a:gd name="connsiteX9" fmla="*/ 1547907 w 3120584"/>
              <a:gd name="connsiteY9" fmla="*/ 691155 h 3520667"/>
              <a:gd name="connsiteX10" fmla="*/ 1773735 w 3120584"/>
              <a:gd name="connsiteY10" fmla="*/ 155843 h 3520667"/>
              <a:gd name="connsiteX11" fmla="*/ 2293479 w 3120584"/>
              <a:gd name="connsiteY11" fmla="*/ 186971 h 3520667"/>
              <a:gd name="connsiteX12" fmla="*/ 2485539 w 3120584"/>
              <a:gd name="connsiteY12" fmla="*/ 600730 h 3520667"/>
              <a:gd name="connsiteX13" fmla="*/ 2360789 w 3120584"/>
              <a:gd name="connsiteY13" fmla="*/ 769100 h 3520667"/>
              <a:gd name="connsiteX14" fmla="*/ 2426439 w 3120584"/>
              <a:gd name="connsiteY14" fmla="*/ 987375 h 3520667"/>
              <a:gd name="connsiteX15" fmla="*/ 2147901 w 3120584"/>
              <a:gd name="connsiteY15" fmla="*/ 996280 h 3520667"/>
              <a:gd name="connsiteX16" fmla="*/ 2218375 w 3120584"/>
              <a:gd name="connsiteY16" fmla="*/ 1173400 h 3520667"/>
              <a:gd name="connsiteX17" fmla="*/ 2943967 w 3120584"/>
              <a:gd name="connsiteY17" fmla="*/ 952488 h 3520667"/>
              <a:gd name="connsiteX18" fmla="*/ 3120584 w 3120584"/>
              <a:gd name="connsiteY18" fmla="*/ 367168 h 3520667"/>
              <a:gd name="connsiteX19" fmla="*/ 2964321 w 3120584"/>
              <a:gd name="connsiteY19" fmla="*/ 2682616 h 3520667"/>
              <a:gd name="connsiteX20" fmla="*/ 2554427 w 3120584"/>
              <a:gd name="connsiteY20" fmla="*/ 2728770 h 3520667"/>
              <a:gd name="connsiteX21" fmla="*/ 2668419 w 3120584"/>
              <a:gd name="connsiteY21" fmla="*/ 3123050 h 3520667"/>
              <a:gd name="connsiteX22" fmla="*/ 2271964 w 3120584"/>
              <a:gd name="connsiteY22" fmla="*/ 3009684 h 3520667"/>
              <a:gd name="connsiteX23" fmla="*/ 2225556 w 3120584"/>
              <a:gd name="connsiteY23" fmla="*/ 3417329 h 3520667"/>
              <a:gd name="connsiteX24" fmla="*/ 1902909 w 3120584"/>
              <a:gd name="connsiteY24" fmla="*/ 3161717 h 3520667"/>
              <a:gd name="connsiteX25" fmla="*/ 1703178 w 3120584"/>
              <a:gd name="connsiteY25" fmla="*/ 3520667 h 3520667"/>
              <a:gd name="connsiteX26" fmla="*/ 1503447 w 3120584"/>
              <a:gd name="connsiteY26" fmla="*/ 3161717 h 3520667"/>
              <a:gd name="connsiteX27" fmla="*/ 1180800 w 3120584"/>
              <a:gd name="connsiteY27" fmla="*/ 3417329 h 3520667"/>
              <a:gd name="connsiteX28" fmla="*/ 1134392 w 3120584"/>
              <a:gd name="connsiteY28" fmla="*/ 3009684 h 3520667"/>
              <a:gd name="connsiteX29" fmla="*/ 737937 w 3120584"/>
              <a:gd name="connsiteY29" fmla="*/ 3123050 h 3520667"/>
              <a:gd name="connsiteX30" fmla="*/ 851929 w 3120584"/>
              <a:gd name="connsiteY30" fmla="*/ 2728770 h 3520667"/>
              <a:gd name="connsiteX31" fmla="*/ 442035 w 3120584"/>
              <a:gd name="connsiteY31" fmla="*/ 2682616 h 3520667"/>
              <a:gd name="connsiteX32" fmla="*/ 699057 w 3120584"/>
              <a:gd name="connsiteY32" fmla="*/ 2361739 h 3520667"/>
              <a:gd name="connsiteX33" fmla="*/ 1461075 w 312058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4254136"/>
              <a:gd name="connsiteY0" fmla="*/ 2435820 h 3520667"/>
              <a:gd name="connsiteX1" fmla="*/ 1597415 w 4254136"/>
              <a:gd name="connsiteY1" fmla="*/ 1386953 h 3520667"/>
              <a:gd name="connsiteX2" fmla="*/ 554329 w 4254136"/>
              <a:gd name="connsiteY2" fmla="*/ 1098160 h 3520667"/>
              <a:gd name="connsiteX3" fmla="*/ 338582 w 4254136"/>
              <a:gd name="connsiteY3" fmla="*/ 346154 h 3520667"/>
              <a:gd name="connsiteX4" fmla="*/ 0 w 4254136"/>
              <a:gd name="connsiteY4" fmla="*/ 0 h 3520667"/>
              <a:gd name="connsiteX5" fmla="*/ 444581 w 4254136"/>
              <a:gd name="connsiteY5" fmla="*/ 129408 h 3520667"/>
              <a:gd name="connsiteX6" fmla="*/ 699537 w 4254136"/>
              <a:gd name="connsiteY6" fmla="*/ 780542 h 3520667"/>
              <a:gd name="connsiteX7" fmla="*/ 1621781 w 4254136"/>
              <a:gd name="connsiteY7" fmla="*/ 1078430 h 3520667"/>
              <a:gd name="connsiteX8" fmla="*/ 1703178 w 4254136"/>
              <a:gd name="connsiteY8" fmla="*/ 805541 h 3520667"/>
              <a:gd name="connsiteX9" fmla="*/ 1547907 w 4254136"/>
              <a:gd name="connsiteY9" fmla="*/ 691155 h 3520667"/>
              <a:gd name="connsiteX10" fmla="*/ 1773735 w 4254136"/>
              <a:gd name="connsiteY10" fmla="*/ 155843 h 3520667"/>
              <a:gd name="connsiteX11" fmla="*/ 2293479 w 4254136"/>
              <a:gd name="connsiteY11" fmla="*/ 186971 h 3520667"/>
              <a:gd name="connsiteX12" fmla="*/ 2485539 w 4254136"/>
              <a:gd name="connsiteY12" fmla="*/ 600730 h 3520667"/>
              <a:gd name="connsiteX13" fmla="*/ 2360789 w 4254136"/>
              <a:gd name="connsiteY13" fmla="*/ 769100 h 3520667"/>
              <a:gd name="connsiteX14" fmla="*/ 2426439 w 4254136"/>
              <a:gd name="connsiteY14" fmla="*/ 987375 h 3520667"/>
              <a:gd name="connsiteX15" fmla="*/ 2147901 w 4254136"/>
              <a:gd name="connsiteY15" fmla="*/ 996280 h 3520667"/>
              <a:gd name="connsiteX16" fmla="*/ 2218375 w 4254136"/>
              <a:gd name="connsiteY16" fmla="*/ 1173400 h 3520667"/>
              <a:gd name="connsiteX17" fmla="*/ 2943967 w 4254136"/>
              <a:gd name="connsiteY17" fmla="*/ 952488 h 3520667"/>
              <a:gd name="connsiteX18" fmla="*/ 3120584 w 4254136"/>
              <a:gd name="connsiteY18" fmla="*/ 367168 h 3520667"/>
              <a:gd name="connsiteX19" fmla="*/ 3954024 w 4254136"/>
              <a:gd name="connsiteY19" fmla="*/ 176085 h 3520667"/>
              <a:gd name="connsiteX20" fmla="*/ 4254136 w 4254136"/>
              <a:gd name="connsiteY20" fmla="*/ 82388 h 3520667"/>
              <a:gd name="connsiteX21" fmla="*/ 2668419 w 4254136"/>
              <a:gd name="connsiteY21" fmla="*/ 3123050 h 3520667"/>
              <a:gd name="connsiteX22" fmla="*/ 2271964 w 4254136"/>
              <a:gd name="connsiteY22" fmla="*/ 3009684 h 3520667"/>
              <a:gd name="connsiteX23" fmla="*/ 2225556 w 4254136"/>
              <a:gd name="connsiteY23" fmla="*/ 3417329 h 3520667"/>
              <a:gd name="connsiteX24" fmla="*/ 1902909 w 4254136"/>
              <a:gd name="connsiteY24" fmla="*/ 3161717 h 3520667"/>
              <a:gd name="connsiteX25" fmla="*/ 1703178 w 4254136"/>
              <a:gd name="connsiteY25" fmla="*/ 3520667 h 3520667"/>
              <a:gd name="connsiteX26" fmla="*/ 1503447 w 4254136"/>
              <a:gd name="connsiteY26" fmla="*/ 3161717 h 3520667"/>
              <a:gd name="connsiteX27" fmla="*/ 1180800 w 4254136"/>
              <a:gd name="connsiteY27" fmla="*/ 3417329 h 3520667"/>
              <a:gd name="connsiteX28" fmla="*/ 1134392 w 4254136"/>
              <a:gd name="connsiteY28" fmla="*/ 3009684 h 3520667"/>
              <a:gd name="connsiteX29" fmla="*/ 737937 w 4254136"/>
              <a:gd name="connsiteY29" fmla="*/ 3123050 h 3520667"/>
              <a:gd name="connsiteX30" fmla="*/ 851929 w 4254136"/>
              <a:gd name="connsiteY30" fmla="*/ 2728770 h 3520667"/>
              <a:gd name="connsiteX31" fmla="*/ 442035 w 4254136"/>
              <a:gd name="connsiteY31" fmla="*/ 2682616 h 3520667"/>
              <a:gd name="connsiteX32" fmla="*/ 699057 w 4254136"/>
              <a:gd name="connsiteY32" fmla="*/ 2361739 h 3520667"/>
              <a:gd name="connsiteX33" fmla="*/ 1461075 w 4254136"/>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2257912 w 3954024"/>
              <a:gd name="connsiteY24" fmla="*/ 2537774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1503447 w 3954024"/>
              <a:gd name="connsiteY26" fmla="*/ 3161717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3181640 w 3954024"/>
              <a:gd name="connsiteY26" fmla="*/ 3376870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134392 w 3954024"/>
              <a:gd name="connsiteY28" fmla="*/ 3009684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461075 w 3954024"/>
              <a:gd name="connsiteY33" fmla="*/ 243582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335381 w 3954024"/>
              <a:gd name="connsiteY31" fmla="*/ 2940800 h 3376870"/>
              <a:gd name="connsiteX32" fmla="*/ 1323000 w 3954024"/>
              <a:gd name="connsiteY32" fmla="*/ 2576892 h 3376870"/>
              <a:gd name="connsiteX33" fmla="*/ 1375014 w 3954024"/>
              <a:gd name="connsiteY33" fmla="*/ 2295970 h 3376870"/>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3090915 w 3954024"/>
              <a:gd name="connsiteY25" fmla="*/ 2928996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908035 w 3954024"/>
              <a:gd name="connsiteY25" fmla="*/ 2875208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800458 w 3954024"/>
              <a:gd name="connsiteY25" fmla="*/ 2810662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54024" h="3300141">
                <a:moveTo>
                  <a:pt x="1375014" y="2295970"/>
                </a:moveTo>
                <a:lnTo>
                  <a:pt x="1597415" y="1386953"/>
                </a:lnTo>
                <a:lnTo>
                  <a:pt x="554329" y="1098160"/>
                </a:lnTo>
                <a:lnTo>
                  <a:pt x="338582" y="346154"/>
                </a:lnTo>
                <a:lnTo>
                  <a:pt x="0" y="0"/>
                </a:lnTo>
                <a:lnTo>
                  <a:pt x="444581" y="129408"/>
                </a:lnTo>
                <a:lnTo>
                  <a:pt x="699537" y="780542"/>
                </a:lnTo>
                <a:lnTo>
                  <a:pt x="1621781" y="1078430"/>
                </a:lnTo>
                <a:lnTo>
                  <a:pt x="1703178" y="805541"/>
                </a:lnTo>
                <a:lnTo>
                  <a:pt x="1547907" y="691155"/>
                </a:lnTo>
                <a:lnTo>
                  <a:pt x="1773735" y="155843"/>
                </a:lnTo>
                <a:lnTo>
                  <a:pt x="2293479" y="186971"/>
                </a:lnTo>
                <a:lnTo>
                  <a:pt x="2485539" y="600730"/>
                </a:lnTo>
                <a:lnTo>
                  <a:pt x="2360789" y="769100"/>
                </a:lnTo>
                <a:lnTo>
                  <a:pt x="2426439" y="987375"/>
                </a:lnTo>
                <a:lnTo>
                  <a:pt x="2147901" y="996280"/>
                </a:lnTo>
                <a:lnTo>
                  <a:pt x="2218375" y="1173400"/>
                </a:lnTo>
                <a:lnTo>
                  <a:pt x="2943967" y="952488"/>
                </a:lnTo>
                <a:cubicBezTo>
                  <a:pt x="3010011" y="890059"/>
                  <a:pt x="3043782" y="655507"/>
                  <a:pt x="3120584" y="367168"/>
                </a:cubicBezTo>
                <a:lnTo>
                  <a:pt x="3954024" y="176085"/>
                </a:lnTo>
                <a:lnTo>
                  <a:pt x="3737769" y="372844"/>
                </a:lnTo>
                <a:cubicBezTo>
                  <a:pt x="3539098" y="368007"/>
                  <a:pt x="3520445" y="446271"/>
                  <a:pt x="3303121" y="519699"/>
                </a:cubicBezTo>
                <a:cubicBezTo>
                  <a:pt x="3239101" y="1134542"/>
                  <a:pt x="3325688" y="587558"/>
                  <a:pt x="3229394" y="1084066"/>
                </a:cubicBezTo>
                <a:cubicBezTo>
                  <a:pt x="2711901" y="1259392"/>
                  <a:pt x="3130324" y="1111989"/>
                  <a:pt x="2333133" y="1416407"/>
                </a:cubicBezTo>
                <a:lnTo>
                  <a:pt x="2257912" y="2537774"/>
                </a:lnTo>
                <a:lnTo>
                  <a:pt x="2800458" y="2810662"/>
                </a:lnTo>
                <a:lnTo>
                  <a:pt x="2729819" y="3204748"/>
                </a:lnTo>
                <a:lnTo>
                  <a:pt x="1503529" y="2987023"/>
                </a:lnTo>
                <a:lnTo>
                  <a:pt x="1080604" y="3300141"/>
                </a:lnTo>
                <a:lnTo>
                  <a:pt x="920817" y="3262899"/>
                </a:lnTo>
                <a:lnTo>
                  <a:pt x="1292993" y="2696497"/>
                </a:lnTo>
                <a:lnTo>
                  <a:pt x="2335381" y="2940800"/>
                </a:lnTo>
                <a:lnTo>
                  <a:pt x="1323000" y="2576892"/>
                </a:lnTo>
                <a:lnTo>
                  <a:pt x="1375014" y="2295970"/>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                   </a:t>
            </a:r>
          </a:p>
          <a:p>
            <a:r>
              <a:rPr lang="en-US" dirty="0">
                <a:solidFill>
                  <a:schemeClr val="tx1"/>
                </a:solidFill>
              </a:rPr>
              <a:t>                   </a:t>
            </a: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r>
              <a:rPr lang="en-US" dirty="0">
                <a:solidFill>
                  <a:schemeClr val="tx1"/>
                </a:solidFill>
              </a:rPr>
              <a:t>	 </a:t>
            </a:r>
            <a:r>
              <a:rPr lang="en-US" b="1" dirty="0">
                <a:solidFill>
                  <a:schemeClr val="tx1"/>
                </a:solidFill>
              </a:rPr>
              <a:t>SHU</a:t>
            </a:r>
            <a:br>
              <a:rPr lang="en-US" dirty="0">
                <a:solidFill>
                  <a:schemeClr val="tx1"/>
                </a:solidFill>
              </a:rPr>
            </a:br>
            <a:r>
              <a:rPr lang="en-US" dirty="0">
                <a:solidFill>
                  <a:schemeClr val="tx1"/>
                </a:solidFill>
              </a:rPr>
              <a:t>                   AIR</a:t>
            </a: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p:txBody>
      </p:sp>
      <p:grpSp>
        <p:nvGrpSpPr>
          <p:cNvPr id="43" name="Group 42">
            <a:extLst>
              <a:ext uri="{FF2B5EF4-FFF2-40B4-BE49-F238E27FC236}">
                <a16:creationId xmlns:a16="http://schemas.microsoft.com/office/drawing/2014/main" id="{224F884C-FA6E-B940-BD6D-A1A0516E1417}"/>
              </a:ext>
            </a:extLst>
          </p:cNvPr>
          <p:cNvGrpSpPr/>
          <p:nvPr/>
        </p:nvGrpSpPr>
        <p:grpSpPr>
          <a:xfrm>
            <a:off x="3095145" y="3166532"/>
            <a:ext cx="2112423" cy="1595382"/>
            <a:chOff x="4526674" y="4539428"/>
            <a:chExt cx="2112423" cy="1595382"/>
          </a:xfrm>
        </p:grpSpPr>
        <p:sp>
          <p:nvSpPr>
            <p:cNvPr id="41" name="Cloud 40">
              <a:extLst>
                <a:ext uri="{FF2B5EF4-FFF2-40B4-BE49-F238E27FC236}">
                  <a16:creationId xmlns:a16="http://schemas.microsoft.com/office/drawing/2014/main" id="{2B345FC2-2B97-574B-A49F-F02963CB4249}"/>
                </a:ext>
              </a:extLst>
            </p:cNvPr>
            <p:cNvSpPr/>
            <p:nvPr/>
          </p:nvSpPr>
          <p:spPr>
            <a:xfrm>
              <a:off x="4526674" y="4539428"/>
              <a:ext cx="2112423" cy="11307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4163 w 43256"/>
                <a:gd name="connsiteY14" fmla="*/ 15648 h 43219"/>
                <a:gd name="connsiteX15" fmla="*/ 3936 w 43256"/>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38360 w 43322"/>
                <a:gd name="connsiteY8" fmla="*/ 5285 h 43219"/>
                <a:gd name="connsiteX9" fmla="*/ 38436 w 43322"/>
                <a:gd name="connsiteY9" fmla="*/ 6549 h 43219"/>
                <a:gd name="connsiteX10" fmla="*/ 29114 w 43322"/>
                <a:gd name="connsiteY10" fmla="*/ 3811 h 43219"/>
                <a:gd name="connsiteX11" fmla="*/ 29856 w 43322"/>
                <a:gd name="connsiteY11" fmla="*/ 2199 h 43219"/>
                <a:gd name="connsiteX12" fmla="*/ 22177 w 43322"/>
                <a:gd name="connsiteY12" fmla="*/ 4579 h 43219"/>
                <a:gd name="connsiteX13" fmla="*/ 22536 w 43322"/>
                <a:gd name="connsiteY13" fmla="*/ 3189 h 43219"/>
                <a:gd name="connsiteX14" fmla="*/ 4163 w 43322"/>
                <a:gd name="connsiteY14" fmla="*/ 15648 h 43219"/>
                <a:gd name="connsiteX15" fmla="*/ 3936 w 43322"/>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29114 w 43322"/>
                <a:gd name="connsiteY8" fmla="*/ 3811 h 43219"/>
                <a:gd name="connsiteX9" fmla="*/ 29856 w 43322"/>
                <a:gd name="connsiteY9" fmla="*/ 2199 h 43219"/>
                <a:gd name="connsiteX10" fmla="*/ 22177 w 43322"/>
                <a:gd name="connsiteY10" fmla="*/ 4579 h 43219"/>
                <a:gd name="connsiteX11" fmla="*/ 22536 w 43322"/>
                <a:gd name="connsiteY11" fmla="*/ 3189 h 43219"/>
                <a:gd name="connsiteX12" fmla="*/ 4163 w 43322"/>
                <a:gd name="connsiteY12" fmla="*/ 15648 h 43219"/>
                <a:gd name="connsiteX13" fmla="*/ 3936 w 43322"/>
                <a:gd name="connsiteY13" fmla="*/ 14229 h 4321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4729 w 43403"/>
                <a:gd name="connsiteY0" fmla="*/ 26096 h 43279"/>
                <a:gd name="connsiteX1" fmla="*/ 2196 w 43403"/>
                <a:gd name="connsiteY1" fmla="*/ 25299 h 43279"/>
                <a:gd name="connsiteX2" fmla="*/ 16514 w 43403"/>
                <a:gd name="connsiteY2" fmla="*/ 39009 h 43279"/>
                <a:gd name="connsiteX3" fmla="*/ 15846 w 43403"/>
                <a:gd name="connsiteY3" fmla="*/ 37269 h 43279"/>
                <a:gd name="connsiteX4" fmla="*/ 28863 w 43403"/>
                <a:gd name="connsiteY4" fmla="*/ 34670 h 43279"/>
                <a:gd name="connsiteX5" fmla="*/ 28596 w 43403"/>
                <a:gd name="connsiteY5" fmla="*/ 36579 h 43279"/>
                <a:gd name="connsiteX6" fmla="*/ 34165 w 43403"/>
                <a:gd name="connsiteY6" fmla="*/ 22873 h 43279"/>
                <a:gd name="connsiteX7" fmla="*/ 37416 w 43403"/>
                <a:gd name="connsiteY7" fmla="*/ 30009 h 43279"/>
                <a:gd name="connsiteX8" fmla="*/ 29114 w 43403"/>
                <a:gd name="connsiteY8" fmla="*/ 3871 h 43279"/>
                <a:gd name="connsiteX9" fmla="*/ 29856 w 43403"/>
                <a:gd name="connsiteY9" fmla="*/ 2259 h 43279"/>
                <a:gd name="connsiteX10" fmla="*/ 22177 w 43403"/>
                <a:gd name="connsiteY10" fmla="*/ 4639 h 43279"/>
                <a:gd name="connsiteX11" fmla="*/ 22536 w 43403"/>
                <a:gd name="connsiteY11" fmla="*/ 3249 h 43279"/>
                <a:gd name="connsiteX12" fmla="*/ 4163 w 43403"/>
                <a:gd name="connsiteY12" fmla="*/ 15708 h 43279"/>
                <a:gd name="connsiteX13" fmla="*/ 3936 w 43403"/>
                <a:gd name="connsiteY13" fmla="*/ 14289 h 4327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16514 w 43403"/>
                <a:gd name="connsiteY0" fmla="*/ 39009 h 43279"/>
                <a:gd name="connsiteX1" fmla="*/ 15846 w 43403"/>
                <a:gd name="connsiteY1" fmla="*/ 37269 h 43279"/>
                <a:gd name="connsiteX2" fmla="*/ 28863 w 43403"/>
                <a:gd name="connsiteY2" fmla="*/ 34670 h 43279"/>
                <a:gd name="connsiteX3" fmla="*/ 28596 w 43403"/>
                <a:gd name="connsiteY3" fmla="*/ 36579 h 43279"/>
                <a:gd name="connsiteX4" fmla="*/ 34165 w 43403"/>
                <a:gd name="connsiteY4" fmla="*/ 22873 h 43279"/>
                <a:gd name="connsiteX5" fmla="*/ 37416 w 43403"/>
                <a:gd name="connsiteY5" fmla="*/ 30009 h 43279"/>
                <a:gd name="connsiteX6" fmla="*/ 29114 w 43403"/>
                <a:gd name="connsiteY6" fmla="*/ 3871 h 43279"/>
                <a:gd name="connsiteX7" fmla="*/ 29856 w 43403"/>
                <a:gd name="connsiteY7" fmla="*/ 2259 h 43279"/>
                <a:gd name="connsiteX8" fmla="*/ 22177 w 43403"/>
                <a:gd name="connsiteY8" fmla="*/ 4639 h 43279"/>
                <a:gd name="connsiteX9" fmla="*/ 22536 w 43403"/>
                <a:gd name="connsiteY9" fmla="*/ 3249 h 43279"/>
                <a:gd name="connsiteX10" fmla="*/ 4163 w 43403"/>
                <a:gd name="connsiteY10" fmla="*/ 15708 h 43279"/>
                <a:gd name="connsiteX11" fmla="*/ 3936 w 43403"/>
                <a:gd name="connsiteY11" fmla="*/ 14289 h 43279"/>
                <a:gd name="connsiteX0" fmla="*/ 4550 w 44017"/>
                <a:gd name="connsiteY0" fmla="*/ 14289 h 43279"/>
                <a:gd name="connsiteX1" fmla="*/ 6273 w 44017"/>
                <a:gd name="connsiteY1" fmla="*/ 6826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17702 w 44017"/>
                <a:gd name="connsiteY8" fmla="*/ 9108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29728 w 44017"/>
                <a:gd name="connsiteY4" fmla="*/ 3871 h 43279"/>
                <a:gd name="connsiteX5" fmla="*/ 30470 w 44017"/>
                <a:gd name="connsiteY5" fmla="*/ 2259 h 43279"/>
                <a:gd name="connsiteX6" fmla="*/ 4777 w 44017"/>
                <a:gd name="connsiteY6" fmla="*/ 15708 h 43279"/>
                <a:gd name="connsiteX7" fmla="*/ 4550 w 44017"/>
                <a:gd name="connsiteY7" fmla="*/ 14289 h 43279"/>
                <a:gd name="connsiteX0" fmla="*/ 4550 w 48557"/>
                <a:gd name="connsiteY0" fmla="*/ 14289 h 43279"/>
                <a:gd name="connsiteX1" fmla="*/ 9666 w 48557"/>
                <a:gd name="connsiteY1" fmla="*/ 3315 h 43279"/>
                <a:gd name="connsiteX2" fmla="*/ 23106 w 48557"/>
                <a:gd name="connsiteY2" fmla="*/ 3351 h 43279"/>
                <a:gd name="connsiteX3" fmla="*/ 26399 w 48557"/>
                <a:gd name="connsiteY3" fmla="*/ 119 h 43279"/>
                <a:gd name="connsiteX4" fmla="*/ 30483 w 48557"/>
                <a:gd name="connsiteY4" fmla="*/ 2400 h 43279"/>
                <a:gd name="connsiteX5" fmla="*/ 36113 w 48557"/>
                <a:gd name="connsiteY5" fmla="*/ 609 h 43279"/>
                <a:gd name="connsiteX6" fmla="*/ 42632 w 48557"/>
                <a:gd name="connsiteY6" fmla="*/ 10237 h 43279"/>
                <a:gd name="connsiteX7" fmla="*/ 48472 w 48557"/>
                <a:gd name="connsiteY7" fmla="*/ 23560 h 43279"/>
                <a:gd name="connsiteX8" fmla="*/ 38054 w 48557"/>
                <a:gd name="connsiteY8" fmla="*/ 30123 h 43279"/>
                <a:gd name="connsiteX9" fmla="*/ 36045 w 48557"/>
                <a:gd name="connsiteY9" fmla="*/ 36020 h 43279"/>
                <a:gd name="connsiteX10" fmla="*/ 29205 w 48557"/>
                <a:gd name="connsiteY10" fmla="*/ 36734 h 43279"/>
                <a:gd name="connsiteX11" fmla="*/ 24317 w 48557"/>
                <a:gd name="connsiteY11" fmla="*/ 43025 h 43279"/>
                <a:gd name="connsiteX12" fmla="*/ 17130 w 48557"/>
                <a:gd name="connsiteY12" fmla="*/ 39185 h 43279"/>
                <a:gd name="connsiteX13" fmla="*/ 1760 w 48557"/>
                <a:gd name="connsiteY13" fmla="*/ 31169 h 43279"/>
                <a:gd name="connsiteX14" fmla="*/ 645 w 48557"/>
                <a:gd name="connsiteY14" fmla="*/ 19623 h 43279"/>
                <a:gd name="connsiteX15" fmla="*/ 4513 w 48557"/>
                <a:gd name="connsiteY15" fmla="*/ 14426 h 43279"/>
                <a:gd name="connsiteX16" fmla="*/ 4550 w 48557"/>
                <a:gd name="connsiteY16" fmla="*/ 14289 h 43279"/>
                <a:gd name="connsiteX0" fmla="*/ 17128 w 48557"/>
                <a:gd name="connsiteY0" fmla="*/ 39009 h 43279"/>
                <a:gd name="connsiteX1" fmla="*/ 16460 w 48557"/>
                <a:gd name="connsiteY1" fmla="*/ 37269 h 43279"/>
                <a:gd name="connsiteX2" fmla="*/ 29477 w 48557"/>
                <a:gd name="connsiteY2" fmla="*/ 34670 h 43279"/>
                <a:gd name="connsiteX3" fmla="*/ 29210 w 48557"/>
                <a:gd name="connsiteY3" fmla="*/ 36579 h 43279"/>
                <a:gd name="connsiteX4" fmla="*/ 29728 w 48557"/>
                <a:gd name="connsiteY4" fmla="*/ 3871 h 43279"/>
                <a:gd name="connsiteX5" fmla="*/ 30470 w 48557"/>
                <a:gd name="connsiteY5" fmla="*/ 2259 h 43279"/>
                <a:gd name="connsiteX6" fmla="*/ 4777 w 48557"/>
                <a:gd name="connsiteY6" fmla="*/ 15708 h 43279"/>
                <a:gd name="connsiteX7" fmla="*/ 4550 w 48557"/>
                <a:gd name="connsiteY7" fmla="*/ 14289 h 4327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36045 w 50323"/>
                <a:gd name="connsiteY9" fmla="*/ 35960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42830 w 50323"/>
                <a:gd name="connsiteY9" fmla="*/ 37237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009"/>
                <a:gd name="connsiteY0" fmla="*/ 14229 h 43219"/>
                <a:gd name="connsiteX1" fmla="*/ 9666 w 50009"/>
                <a:gd name="connsiteY1" fmla="*/ 3255 h 43219"/>
                <a:gd name="connsiteX2" fmla="*/ 23106 w 50009"/>
                <a:gd name="connsiteY2" fmla="*/ 3291 h 43219"/>
                <a:gd name="connsiteX3" fmla="*/ 26399 w 50009"/>
                <a:gd name="connsiteY3" fmla="*/ 59 h 43219"/>
                <a:gd name="connsiteX4" fmla="*/ 30483 w 50009"/>
                <a:gd name="connsiteY4" fmla="*/ 2340 h 43219"/>
                <a:gd name="connsiteX5" fmla="*/ 36113 w 50009"/>
                <a:gd name="connsiteY5" fmla="*/ 549 h 43219"/>
                <a:gd name="connsiteX6" fmla="*/ 49135 w 50009"/>
                <a:gd name="connsiteY6" fmla="*/ 6985 h 43219"/>
                <a:gd name="connsiteX7" fmla="*/ 48472 w 50009"/>
                <a:gd name="connsiteY7" fmla="*/ 23500 h 43219"/>
                <a:gd name="connsiteX8" fmla="*/ 45687 w 50009"/>
                <a:gd name="connsiteY8" fmla="*/ 29425 h 43219"/>
                <a:gd name="connsiteX9" fmla="*/ 42830 w 50009"/>
                <a:gd name="connsiteY9" fmla="*/ 37237 h 43219"/>
                <a:gd name="connsiteX10" fmla="*/ 29205 w 50009"/>
                <a:gd name="connsiteY10" fmla="*/ 36674 h 43219"/>
                <a:gd name="connsiteX11" fmla="*/ 24317 w 50009"/>
                <a:gd name="connsiteY11" fmla="*/ 42965 h 43219"/>
                <a:gd name="connsiteX12" fmla="*/ 17130 w 50009"/>
                <a:gd name="connsiteY12" fmla="*/ 39125 h 43219"/>
                <a:gd name="connsiteX13" fmla="*/ 1760 w 50009"/>
                <a:gd name="connsiteY13" fmla="*/ 31109 h 43219"/>
                <a:gd name="connsiteX14" fmla="*/ 645 w 50009"/>
                <a:gd name="connsiteY14" fmla="*/ 19563 h 43219"/>
                <a:gd name="connsiteX15" fmla="*/ 4513 w 50009"/>
                <a:gd name="connsiteY15" fmla="*/ 14366 h 43219"/>
                <a:gd name="connsiteX16" fmla="*/ 4550 w 50009"/>
                <a:gd name="connsiteY16" fmla="*/ 14229 h 43219"/>
                <a:gd name="connsiteX0" fmla="*/ 17128 w 50009"/>
                <a:gd name="connsiteY0" fmla="*/ 38949 h 43219"/>
                <a:gd name="connsiteX1" fmla="*/ 16460 w 50009"/>
                <a:gd name="connsiteY1" fmla="*/ 37209 h 43219"/>
                <a:gd name="connsiteX2" fmla="*/ 29477 w 50009"/>
                <a:gd name="connsiteY2" fmla="*/ 34610 h 43219"/>
                <a:gd name="connsiteX3" fmla="*/ 29210 w 50009"/>
                <a:gd name="connsiteY3" fmla="*/ 36519 h 43219"/>
                <a:gd name="connsiteX4" fmla="*/ 29728 w 50009"/>
                <a:gd name="connsiteY4" fmla="*/ 3811 h 43219"/>
                <a:gd name="connsiteX5" fmla="*/ 30470 w 50009"/>
                <a:gd name="connsiteY5" fmla="*/ 2199 h 43219"/>
                <a:gd name="connsiteX6" fmla="*/ 4777 w 50009"/>
                <a:gd name="connsiteY6" fmla="*/ 15648 h 43219"/>
                <a:gd name="connsiteX7" fmla="*/ 4550 w 50009"/>
                <a:gd name="connsiteY7" fmla="*/ 14229 h 43219"/>
                <a:gd name="connsiteX0" fmla="*/ 4550 w 54207"/>
                <a:gd name="connsiteY0" fmla="*/ 14229 h 43219"/>
                <a:gd name="connsiteX1" fmla="*/ 9666 w 54207"/>
                <a:gd name="connsiteY1" fmla="*/ 3255 h 43219"/>
                <a:gd name="connsiteX2" fmla="*/ 23106 w 54207"/>
                <a:gd name="connsiteY2" fmla="*/ 3291 h 43219"/>
                <a:gd name="connsiteX3" fmla="*/ 26399 w 54207"/>
                <a:gd name="connsiteY3" fmla="*/ 59 h 43219"/>
                <a:gd name="connsiteX4" fmla="*/ 30483 w 54207"/>
                <a:gd name="connsiteY4" fmla="*/ 2340 h 43219"/>
                <a:gd name="connsiteX5" fmla="*/ 36113 w 54207"/>
                <a:gd name="connsiteY5" fmla="*/ 549 h 43219"/>
                <a:gd name="connsiteX6" fmla="*/ 49135 w 54207"/>
                <a:gd name="connsiteY6" fmla="*/ 6985 h 43219"/>
                <a:gd name="connsiteX7" fmla="*/ 54126 w 54207"/>
                <a:gd name="connsiteY7" fmla="*/ 22223 h 43219"/>
                <a:gd name="connsiteX8" fmla="*/ 45687 w 54207"/>
                <a:gd name="connsiteY8" fmla="*/ 29425 h 43219"/>
                <a:gd name="connsiteX9" fmla="*/ 42830 w 54207"/>
                <a:gd name="connsiteY9" fmla="*/ 37237 h 43219"/>
                <a:gd name="connsiteX10" fmla="*/ 29205 w 54207"/>
                <a:gd name="connsiteY10" fmla="*/ 36674 h 43219"/>
                <a:gd name="connsiteX11" fmla="*/ 24317 w 54207"/>
                <a:gd name="connsiteY11" fmla="*/ 42965 h 43219"/>
                <a:gd name="connsiteX12" fmla="*/ 17130 w 54207"/>
                <a:gd name="connsiteY12" fmla="*/ 39125 h 43219"/>
                <a:gd name="connsiteX13" fmla="*/ 1760 w 54207"/>
                <a:gd name="connsiteY13" fmla="*/ 31109 h 43219"/>
                <a:gd name="connsiteX14" fmla="*/ 645 w 54207"/>
                <a:gd name="connsiteY14" fmla="*/ 19563 h 43219"/>
                <a:gd name="connsiteX15" fmla="*/ 4513 w 54207"/>
                <a:gd name="connsiteY15" fmla="*/ 14366 h 43219"/>
                <a:gd name="connsiteX16" fmla="*/ 4550 w 54207"/>
                <a:gd name="connsiteY16" fmla="*/ 14229 h 43219"/>
                <a:gd name="connsiteX0" fmla="*/ 17128 w 54207"/>
                <a:gd name="connsiteY0" fmla="*/ 38949 h 43219"/>
                <a:gd name="connsiteX1" fmla="*/ 16460 w 54207"/>
                <a:gd name="connsiteY1" fmla="*/ 37209 h 43219"/>
                <a:gd name="connsiteX2" fmla="*/ 29477 w 54207"/>
                <a:gd name="connsiteY2" fmla="*/ 34610 h 43219"/>
                <a:gd name="connsiteX3" fmla="*/ 29210 w 54207"/>
                <a:gd name="connsiteY3" fmla="*/ 36519 h 43219"/>
                <a:gd name="connsiteX4" fmla="*/ 29728 w 54207"/>
                <a:gd name="connsiteY4" fmla="*/ 3811 h 43219"/>
                <a:gd name="connsiteX5" fmla="*/ 30470 w 54207"/>
                <a:gd name="connsiteY5" fmla="*/ 2199 h 43219"/>
                <a:gd name="connsiteX6" fmla="*/ 4777 w 54207"/>
                <a:gd name="connsiteY6" fmla="*/ 15648 h 43219"/>
                <a:gd name="connsiteX7" fmla="*/ 4550 w 54207"/>
                <a:gd name="connsiteY7" fmla="*/ 14229 h 43219"/>
                <a:gd name="connsiteX0" fmla="*/ 4550 w 54207"/>
                <a:gd name="connsiteY0" fmla="*/ 14229 h 39299"/>
                <a:gd name="connsiteX1" fmla="*/ 9666 w 54207"/>
                <a:gd name="connsiteY1" fmla="*/ 3255 h 39299"/>
                <a:gd name="connsiteX2" fmla="*/ 23106 w 54207"/>
                <a:gd name="connsiteY2" fmla="*/ 3291 h 39299"/>
                <a:gd name="connsiteX3" fmla="*/ 26399 w 54207"/>
                <a:gd name="connsiteY3" fmla="*/ 59 h 39299"/>
                <a:gd name="connsiteX4" fmla="*/ 30483 w 54207"/>
                <a:gd name="connsiteY4" fmla="*/ 2340 h 39299"/>
                <a:gd name="connsiteX5" fmla="*/ 36113 w 54207"/>
                <a:gd name="connsiteY5" fmla="*/ 549 h 39299"/>
                <a:gd name="connsiteX6" fmla="*/ 49135 w 54207"/>
                <a:gd name="connsiteY6" fmla="*/ 6985 h 39299"/>
                <a:gd name="connsiteX7" fmla="*/ 54126 w 54207"/>
                <a:gd name="connsiteY7" fmla="*/ 22223 h 39299"/>
                <a:gd name="connsiteX8" fmla="*/ 45687 w 54207"/>
                <a:gd name="connsiteY8" fmla="*/ 29425 h 39299"/>
                <a:gd name="connsiteX9" fmla="*/ 42830 w 54207"/>
                <a:gd name="connsiteY9" fmla="*/ 37237 h 39299"/>
                <a:gd name="connsiteX10" fmla="*/ 29205 w 54207"/>
                <a:gd name="connsiteY10" fmla="*/ 36674 h 39299"/>
                <a:gd name="connsiteX11" fmla="*/ 17130 w 54207"/>
                <a:gd name="connsiteY11" fmla="*/ 39125 h 39299"/>
                <a:gd name="connsiteX12" fmla="*/ 1760 w 54207"/>
                <a:gd name="connsiteY12" fmla="*/ 31109 h 39299"/>
                <a:gd name="connsiteX13" fmla="*/ 645 w 54207"/>
                <a:gd name="connsiteY13" fmla="*/ 19563 h 39299"/>
                <a:gd name="connsiteX14" fmla="*/ 4513 w 54207"/>
                <a:gd name="connsiteY14" fmla="*/ 14366 h 39299"/>
                <a:gd name="connsiteX15" fmla="*/ 4550 w 54207"/>
                <a:gd name="connsiteY15" fmla="*/ 14229 h 39299"/>
                <a:gd name="connsiteX0" fmla="*/ 17128 w 54207"/>
                <a:gd name="connsiteY0" fmla="*/ 38949 h 39299"/>
                <a:gd name="connsiteX1" fmla="*/ 16460 w 54207"/>
                <a:gd name="connsiteY1" fmla="*/ 37209 h 39299"/>
                <a:gd name="connsiteX2" fmla="*/ 29477 w 54207"/>
                <a:gd name="connsiteY2" fmla="*/ 34610 h 39299"/>
                <a:gd name="connsiteX3" fmla="*/ 29210 w 54207"/>
                <a:gd name="connsiteY3" fmla="*/ 36519 h 39299"/>
                <a:gd name="connsiteX4" fmla="*/ 29728 w 54207"/>
                <a:gd name="connsiteY4" fmla="*/ 3811 h 39299"/>
                <a:gd name="connsiteX5" fmla="*/ 30470 w 54207"/>
                <a:gd name="connsiteY5" fmla="*/ 2199 h 39299"/>
                <a:gd name="connsiteX6" fmla="*/ 4777 w 54207"/>
                <a:gd name="connsiteY6" fmla="*/ 15648 h 39299"/>
                <a:gd name="connsiteX7" fmla="*/ 4550 w 54207"/>
                <a:gd name="connsiteY7" fmla="*/ 14229 h 39299"/>
                <a:gd name="connsiteX0" fmla="*/ 4550 w 51848"/>
                <a:gd name="connsiteY0" fmla="*/ 14229 h 39299"/>
                <a:gd name="connsiteX1" fmla="*/ 9666 w 51848"/>
                <a:gd name="connsiteY1" fmla="*/ 3255 h 39299"/>
                <a:gd name="connsiteX2" fmla="*/ 23106 w 51848"/>
                <a:gd name="connsiteY2" fmla="*/ 3291 h 39299"/>
                <a:gd name="connsiteX3" fmla="*/ 26399 w 51848"/>
                <a:gd name="connsiteY3" fmla="*/ 59 h 39299"/>
                <a:gd name="connsiteX4" fmla="*/ 30483 w 51848"/>
                <a:gd name="connsiteY4" fmla="*/ 2340 h 39299"/>
                <a:gd name="connsiteX5" fmla="*/ 36113 w 51848"/>
                <a:gd name="connsiteY5" fmla="*/ 549 h 39299"/>
                <a:gd name="connsiteX6" fmla="*/ 49135 w 51848"/>
                <a:gd name="connsiteY6" fmla="*/ 6985 h 39299"/>
                <a:gd name="connsiteX7" fmla="*/ 51632 w 51848"/>
                <a:gd name="connsiteY7" fmla="*/ 21782 h 39299"/>
                <a:gd name="connsiteX8" fmla="*/ 45687 w 51848"/>
                <a:gd name="connsiteY8" fmla="*/ 29425 h 39299"/>
                <a:gd name="connsiteX9" fmla="*/ 42830 w 51848"/>
                <a:gd name="connsiteY9" fmla="*/ 37237 h 39299"/>
                <a:gd name="connsiteX10" fmla="*/ 29205 w 51848"/>
                <a:gd name="connsiteY10" fmla="*/ 36674 h 39299"/>
                <a:gd name="connsiteX11" fmla="*/ 17130 w 51848"/>
                <a:gd name="connsiteY11" fmla="*/ 39125 h 39299"/>
                <a:gd name="connsiteX12" fmla="*/ 1760 w 51848"/>
                <a:gd name="connsiteY12" fmla="*/ 31109 h 39299"/>
                <a:gd name="connsiteX13" fmla="*/ 645 w 51848"/>
                <a:gd name="connsiteY13" fmla="*/ 19563 h 39299"/>
                <a:gd name="connsiteX14" fmla="*/ 4513 w 51848"/>
                <a:gd name="connsiteY14" fmla="*/ 14366 h 39299"/>
                <a:gd name="connsiteX15" fmla="*/ 4550 w 51848"/>
                <a:gd name="connsiteY15" fmla="*/ 14229 h 39299"/>
                <a:gd name="connsiteX0" fmla="*/ 17128 w 51848"/>
                <a:gd name="connsiteY0" fmla="*/ 38949 h 39299"/>
                <a:gd name="connsiteX1" fmla="*/ 16460 w 51848"/>
                <a:gd name="connsiteY1" fmla="*/ 37209 h 39299"/>
                <a:gd name="connsiteX2" fmla="*/ 29477 w 51848"/>
                <a:gd name="connsiteY2" fmla="*/ 34610 h 39299"/>
                <a:gd name="connsiteX3" fmla="*/ 29210 w 51848"/>
                <a:gd name="connsiteY3" fmla="*/ 36519 h 39299"/>
                <a:gd name="connsiteX4" fmla="*/ 29728 w 51848"/>
                <a:gd name="connsiteY4" fmla="*/ 3811 h 39299"/>
                <a:gd name="connsiteX5" fmla="*/ 30470 w 51848"/>
                <a:gd name="connsiteY5" fmla="*/ 2199 h 39299"/>
                <a:gd name="connsiteX6" fmla="*/ 4777 w 51848"/>
                <a:gd name="connsiteY6" fmla="*/ 15648 h 39299"/>
                <a:gd name="connsiteX7" fmla="*/ 4550 w 51848"/>
                <a:gd name="connsiteY7" fmla="*/ 14229 h 3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48" h="39299">
                  <a:moveTo>
                    <a:pt x="4550" y="14229"/>
                  </a:moveTo>
                  <a:cubicBezTo>
                    <a:pt x="4279" y="11516"/>
                    <a:pt x="6573" y="5078"/>
                    <a:pt x="9666" y="3255"/>
                  </a:cubicBezTo>
                  <a:cubicBezTo>
                    <a:pt x="12759" y="1432"/>
                    <a:pt x="18904" y="1536"/>
                    <a:pt x="23106" y="3291"/>
                  </a:cubicBezTo>
                  <a:cubicBezTo>
                    <a:pt x="23747" y="1542"/>
                    <a:pt x="24978" y="333"/>
                    <a:pt x="26399" y="59"/>
                  </a:cubicBezTo>
                  <a:cubicBezTo>
                    <a:pt x="27963" y="-243"/>
                    <a:pt x="29525" y="629"/>
                    <a:pt x="30483" y="2340"/>
                  </a:cubicBezTo>
                  <a:cubicBezTo>
                    <a:pt x="31865" y="126"/>
                    <a:pt x="33004" y="-225"/>
                    <a:pt x="36113" y="549"/>
                  </a:cubicBezTo>
                  <a:cubicBezTo>
                    <a:pt x="39222" y="1323"/>
                    <a:pt x="46549" y="3446"/>
                    <a:pt x="49135" y="6985"/>
                  </a:cubicBezTo>
                  <a:cubicBezTo>
                    <a:pt x="51721" y="10524"/>
                    <a:pt x="52207" y="18042"/>
                    <a:pt x="51632" y="21782"/>
                  </a:cubicBezTo>
                  <a:cubicBezTo>
                    <a:pt x="51057" y="25522"/>
                    <a:pt x="48411" y="28895"/>
                    <a:pt x="45687" y="29425"/>
                  </a:cubicBezTo>
                  <a:cubicBezTo>
                    <a:pt x="45674" y="31692"/>
                    <a:pt x="45577" y="36029"/>
                    <a:pt x="42830" y="37237"/>
                  </a:cubicBezTo>
                  <a:cubicBezTo>
                    <a:pt x="40083" y="38445"/>
                    <a:pt x="31354" y="38498"/>
                    <a:pt x="29205" y="36674"/>
                  </a:cubicBezTo>
                  <a:cubicBezTo>
                    <a:pt x="24922" y="36989"/>
                    <a:pt x="21704" y="40053"/>
                    <a:pt x="17130" y="39125"/>
                  </a:cubicBezTo>
                  <a:cubicBezTo>
                    <a:pt x="12556" y="38198"/>
                    <a:pt x="4508" y="34369"/>
                    <a:pt x="1760" y="31109"/>
                  </a:cubicBezTo>
                  <a:cubicBezTo>
                    <a:pt x="-988" y="27849"/>
                    <a:pt x="186" y="22353"/>
                    <a:pt x="645" y="19563"/>
                  </a:cubicBezTo>
                  <a:cubicBezTo>
                    <a:pt x="889" y="16808"/>
                    <a:pt x="2495" y="14650"/>
                    <a:pt x="4513" y="14366"/>
                  </a:cubicBezTo>
                  <a:cubicBezTo>
                    <a:pt x="4525" y="14320"/>
                    <a:pt x="4538" y="14275"/>
                    <a:pt x="4550" y="14229"/>
                  </a:cubicBezTo>
                  <a:close/>
                </a:path>
                <a:path w="51848" h="39299" fill="none" extrusionOk="0">
                  <a:moveTo>
                    <a:pt x="17128" y="38949"/>
                  </a:moveTo>
                  <a:cubicBezTo>
                    <a:pt x="16861" y="38403"/>
                    <a:pt x="16637" y="37820"/>
                    <a:pt x="16460" y="37209"/>
                  </a:cubicBezTo>
                  <a:moveTo>
                    <a:pt x="29477" y="34610"/>
                  </a:moveTo>
                  <a:cubicBezTo>
                    <a:pt x="29438" y="35257"/>
                    <a:pt x="29348" y="35897"/>
                    <a:pt x="29210" y="36519"/>
                  </a:cubicBezTo>
                  <a:moveTo>
                    <a:pt x="29728" y="3811"/>
                  </a:moveTo>
                  <a:cubicBezTo>
                    <a:pt x="29917" y="3228"/>
                    <a:pt x="30166" y="2685"/>
                    <a:pt x="30470" y="2199"/>
                  </a:cubicBezTo>
                  <a:moveTo>
                    <a:pt x="4777" y="15648"/>
                  </a:moveTo>
                  <a:cubicBezTo>
                    <a:pt x="4674" y="15184"/>
                    <a:pt x="4598" y="14710"/>
                    <a:pt x="4550" y="14229"/>
                  </a:cubicBezTo>
                </a:path>
              </a:pathLst>
            </a:cu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TEFNUT</a:t>
              </a:r>
              <a:br>
                <a:rPr lang="en-US" b="1" dirty="0">
                  <a:solidFill>
                    <a:schemeClr val="tx1"/>
                  </a:solidFill>
                </a:rPr>
              </a:br>
              <a:r>
                <a:rPr lang="en-US" dirty="0">
                  <a:solidFill>
                    <a:schemeClr val="tx1"/>
                  </a:solidFill>
                </a:rPr>
                <a:t>(moisture)</a:t>
              </a:r>
              <a:endParaRPr lang="en-US" b="1" dirty="0">
                <a:solidFill>
                  <a:schemeClr val="tx1"/>
                </a:solidFill>
              </a:endParaRPr>
            </a:p>
          </p:txBody>
        </p:sp>
        <p:sp>
          <p:nvSpPr>
            <p:cNvPr id="42" name="Teardrop 41">
              <a:extLst>
                <a:ext uri="{FF2B5EF4-FFF2-40B4-BE49-F238E27FC236}">
                  <a16:creationId xmlns:a16="http://schemas.microsoft.com/office/drawing/2014/main" id="{FABB2536-9B56-934F-9659-BDB9C2C8169E}"/>
                </a:ext>
              </a:extLst>
            </p:cNvPr>
            <p:cNvSpPr/>
            <p:nvPr/>
          </p:nvSpPr>
          <p:spPr>
            <a:xfrm rot="18969615">
              <a:off x="4623017" y="5311895"/>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056EB223-9D0F-9049-AFA7-0F37B6BB6B0D}"/>
                </a:ext>
              </a:extLst>
            </p:cNvPr>
            <p:cNvSpPr/>
            <p:nvPr/>
          </p:nvSpPr>
          <p:spPr>
            <a:xfrm rot="18969615">
              <a:off x="5274850" y="559113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52FB83A7-94E7-3A46-A9EA-A014F1468215}"/>
                </a:ext>
              </a:extLst>
            </p:cNvPr>
            <p:cNvSpPr/>
            <p:nvPr/>
          </p:nvSpPr>
          <p:spPr>
            <a:xfrm rot="18969615">
              <a:off x="5964880" y="541888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8C61A097-9EF1-FB4B-92BE-45F914F76FC9}"/>
              </a:ext>
            </a:extLst>
          </p:cNvPr>
          <p:cNvGrpSpPr/>
          <p:nvPr/>
        </p:nvGrpSpPr>
        <p:grpSpPr>
          <a:xfrm>
            <a:off x="5758478" y="3245830"/>
            <a:ext cx="4170851" cy="1723887"/>
            <a:chOff x="6307449" y="3092769"/>
            <a:chExt cx="4593689" cy="2104419"/>
          </a:xfrm>
        </p:grpSpPr>
        <p:sp>
          <p:nvSpPr>
            <p:cNvPr id="46" name="16-Point Star 45">
              <a:extLst>
                <a:ext uri="{FF2B5EF4-FFF2-40B4-BE49-F238E27FC236}">
                  <a16:creationId xmlns:a16="http://schemas.microsoft.com/office/drawing/2014/main" id="{2B186040-7E6F-E84E-9277-0ECA981E67ED}"/>
                </a:ext>
              </a:extLst>
            </p:cNvPr>
            <p:cNvSpPr/>
            <p:nvPr/>
          </p:nvSpPr>
          <p:spPr>
            <a:xfrm>
              <a:off x="6307449" y="3092769"/>
              <a:ext cx="4564958" cy="210441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64958" h="2104419">
                  <a:moveTo>
                    <a:pt x="939161" y="928351"/>
                  </a:moveTo>
                  <a:lnTo>
                    <a:pt x="845849" y="1049723"/>
                  </a:lnTo>
                  <a:lnTo>
                    <a:pt x="313282" y="709084"/>
                  </a:lnTo>
                  <a:lnTo>
                    <a:pt x="770325" y="793138"/>
                  </a:lnTo>
                  <a:lnTo>
                    <a:pt x="1683193" y="218009"/>
                  </a:lnTo>
                  <a:lnTo>
                    <a:pt x="2361779" y="1255967"/>
                  </a:lnTo>
                  <a:lnTo>
                    <a:pt x="3374645" y="1001736"/>
                  </a:lnTo>
                  <a:lnTo>
                    <a:pt x="3005837" y="211725"/>
                  </a:lnTo>
                  <a:cubicBezTo>
                    <a:pt x="2965793" y="39568"/>
                    <a:pt x="3876772" y="220944"/>
                    <a:pt x="3836728" y="48787"/>
                  </a:cubicBezTo>
                  <a:lnTo>
                    <a:pt x="4104195" y="0"/>
                  </a:lnTo>
                  <a:lnTo>
                    <a:pt x="4359628" y="67890"/>
                  </a:lnTo>
                  <a:lnTo>
                    <a:pt x="4101337" y="208342"/>
                  </a:lnTo>
                  <a:lnTo>
                    <a:pt x="3869098" y="230135"/>
                  </a:lnTo>
                  <a:lnTo>
                    <a:pt x="3280790" y="321677"/>
                  </a:lnTo>
                  <a:lnTo>
                    <a:pt x="3658209" y="857982"/>
                  </a:lnTo>
                  <a:lnTo>
                    <a:pt x="4443404" y="996182"/>
                  </a:lnTo>
                  <a:lnTo>
                    <a:pt x="4564958" y="1380742"/>
                  </a:lnTo>
                  <a:lnTo>
                    <a:pt x="4310616" y="1549995"/>
                  </a:lnTo>
                  <a:lnTo>
                    <a:pt x="4249091" y="1481792"/>
                  </a:lnTo>
                  <a:lnTo>
                    <a:pt x="4112459" y="1521762"/>
                  </a:lnTo>
                  <a:cubicBezTo>
                    <a:pt x="4063273" y="1480238"/>
                    <a:pt x="4080589" y="1416546"/>
                    <a:pt x="3998152" y="1402731"/>
                  </a:cubicBezTo>
                  <a:lnTo>
                    <a:pt x="4031425" y="1628795"/>
                  </a:lnTo>
                  <a:lnTo>
                    <a:pt x="3505293" y="1838997"/>
                  </a:lnTo>
                  <a:lnTo>
                    <a:pt x="3971108" y="1930129"/>
                  </a:lnTo>
                  <a:cubicBezTo>
                    <a:pt x="4137662" y="1962571"/>
                    <a:pt x="4186230" y="1759039"/>
                    <a:pt x="4362616" y="1978294"/>
                  </a:cubicBezTo>
                  <a:lnTo>
                    <a:pt x="4188588" y="2104419"/>
                  </a:lnTo>
                  <a:lnTo>
                    <a:pt x="3098437" y="1897122"/>
                  </a:lnTo>
                  <a:lnTo>
                    <a:pt x="3555198" y="1582114"/>
                  </a:lnTo>
                  <a:lnTo>
                    <a:pt x="2819856" y="1698558"/>
                  </a:lnTo>
                  <a:lnTo>
                    <a:pt x="2020212" y="1841543"/>
                  </a:lnTo>
                  <a:lnTo>
                    <a:pt x="1858355" y="1762538"/>
                  </a:lnTo>
                  <a:lnTo>
                    <a:pt x="993190" y="1441616"/>
                  </a:lnTo>
                  <a:lnTo>
                    <a:pt x="561184" y="1872636"/>
                  </a:lnTo>
                  <a:lnTo>
                    <a:pt x="610513" y="2000184"/>
                  </a:lnTo>
                  <a:lnTo>
                    <a:pt x="0" y="2073742"/>
                  </a:lnTo>
                  <a:lnTo>
                    <a:pt x="420632" y="1805776"/>
                  </a:lnTo>
                  <a:lnTo>
                    <a:pt x="877989" y="1193989"/>
                  </a:lnTo>
                  <a:lnTo>
                    <a:pt x="1889031" y="1342125"/>
                  </a:lnTo>
                  <a:cubicBezTo>
                    <a:pt x="1802389" y="1083502"/>
                    <a:pt x="1723269" y="848739"/>
                    <a:pt x="1603174" y="617994"/>
                  </a:cubicBezTo>
                  <a:lnTo>
                    <a:pt x="939161" y="928351"/>
                  </a:ln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14">
              <a:extLst>
                <a:ext uri="{FF2B5EF4-FFF2-40B4-BE49-F238E27FC236}">
                  <a16:creationId xmlns:a16="http://schemas.microsoft.com/office/drawing/2014/main" id="{0EF922E4-3D26-9449-9492-049007E83A71}"/>
                </a:ext>
              </a:extLst>
            </p:cNvPr>
            <p:cNvSpPr/>
            <p:nvPr/>
          </p:nvSpPr>
          <p:spPr>
            <a:xfrm rot="4552212">
              <a:off x="10126876" y="3824051"/>
              <a:ext cx="792370" cy="75615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60037"/>
                <a:gd name="connsiteY0" fmla="*/ 647114 h 662103"/>
                <a:gd name="connsiteX1" fmla="*/ 153346 w 460037"/>
                <a:gd name="connsiteY1" fmla="*/ 0 h 662103"/>
                <a:gd name="connsiteX2" fmla="*/ 460037 w 460037"/>
                <a:gd name="connsiteY2" fmla="*/ 0 h 662103"/>
                <a:gd name="connsiteX3" fmla="*/ 443516 w 460037"/>
                <a:gd name="connsiteY3" fmla="*/ 205154 h 662103"/>
                <a:gd name="connsiteX4" fmla="*/ 447198 w 460037"/>
                <a:gd name="connsiteY4" fmla="*/ 662103 h 662103"/>
                <a:gd name="connsiteX5" fmla="*/ 0 w 460037"/>
                <a:gd name="connsiteY5" fmla="*/ 647114 h 662103"/>
                <a:gd name="connsiteX0" fmla="*/ 0 w 460037"/>
                <a:gd name="connsiteY0" fmla="*/ 647114 h 662103"/>
                <a:gd name="connsiteX1" fmla="*/ 153346 w 460037"/>
                <a:gd name="connsiteY1" fmla="*/ 0 h 662103"/>
                <a:gd name="connsiteX2" fmla="*/ 319386 w 460037"/>
                <a:gd name="connsiteY2" fmla="*/ 2909 h 662103"/>
                <a:gd name="connsiteX3" fmla="*/ 460037 w 460037"/>
                <a:gd name="connsiteY3" fmla="*/ 0 h 662103"/>
                <a:gd name="connsiteX4" fmla="*/ 443516 w 460037"/>
                <a:gd name="connsiteY4" fmla="*/ 205154 h 662103"/>
                <a:gd name="connsiteX5" fmla="*/ 447198 w 460037"/>
                <a:gd name="connsiteY5" fmla="*/ 662103 h 662103"/>
                <a:gd name="connsiteX6" fmla="*/ 0 w 460037"/>
                <a:gd name="connsiteY6" fmla="*/ 647114 h 662103"/>
                <a:gd name="connsiteX0" fmla="*/ 0 w 694410"/>
                <a:gd name="connsiteY0" fmla="*/ 647114 h 662103"/>
                <a:gd name="connsiteX1" fmla="*/ 153346 w 694410"/>
                <a:gd name="connsiteY1" fmla="*/ 0 h 662103"/>
                <a:gd name="connsiteX2" fmla="*/ 319386 w 694410"/>
                <a:gd name="connsiteY2" fmla="*/ 2909 h 662103"/>
                <a:gd name="connsiteX3" fmla="*/ 694410 w 694410"/>
                <a:gd name="connsiteY3" fmla="*/ 25875 h 662103"/>
                <a:gd name="connsiteX4" fmla="*/ 443516 w 694410"/>
                <a:gd name="connsiteY4" fmla="*/ 205154 h 662103"/>
                <a:gd name="connsiteX5" fmla="*/ 447198 w 694410"/>
                <a:gd name="connsiteY5" fmla="*/ 662103 h 662103"/>
                <a:gd name="connsiteX6" fmla="*/ 0 w 694410"/>
                <a:gd name="connsiteY6" fmla="*/ 647114 h 662103"/>
                <a:gd name="connsiteX0" fmla="*/ 0 w 694410"/>
                <a:gd name="connsiteY0" fmla="*/ 677445 h 692434"/>
                <a:gd name="connsiteX1" fmla="*/ 153346 w 694410"/>
                <a:gd name="connsiteY1" fmla="*/ 30331 h 692434"/>
                <a:gd name="connsiteX2" fmla="*/ 319386 w 694410"/>
                <a:gd name="connsiteY2" fmla="*/ 33240 h 692434"/>
                <a:gd name="connsiteX3" fmla="*/ 694410 w 694410"/>
                <a:gd name="connsiteY3" fmla="*/ 56206 h 692434"/>
                <a:gd name="connsiteX4" fmla="*/ 443516 w 694410"/>
                <a:gd name="connsiteY4" fmla="*/ 235485 h 692434"/>
                <a:gd name="connsiteX5" fmla="*/ 447198 w 694410"/>
                <a:gd name="connsiteY5" fmla="*/ 692434 h 692434"/>
                <a:gd name="connsiteX6" fmla="*/ 0 w 694410"/>
                <a:gd name="connsiteY6" fmla="*/ 677445 h 692434"/>
                <a:gd name="connsiteX0" fmla="*/ 0 w 694410"/>
                <a:gd name="connsiteY0" fmla="*/ 728233 h 743222"/>
                <a:gd name="connsiteX1" fmla="*/ 153346 w 694410"/>
                <a:gd name="connsiteY1" fmla="*/ 81119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43222"/>
                <a:gd name="connsiteX1" fmla="*/ 81462 w 694410"/>
                <a:gd name="connsiteY1" fmla="*/ 152126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443516 w 694410"/>
                <a:gd name="connsiteY4" fmla="*/ 286273 h 728233"/>
                <a:gd name="connsiteX5" fmla="*/ 318230 w 694410"/>
                <a:gd name="connsiteY5" fmla="*/ 680699 h 728233"/>
                <a:gd name="connsiteX6" fmla="*/ 0 w 694410"/>
                <a:gd name="connsiteY6" fmla="*/ 728233 h 728233"/>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357221 w 694410"/>
                <a:gd name="connsiteY4" fmla="*/ 216581 h 728233"/>
                <a:gd name="connsiteX5" fmla="*/ 318230 w 694410"/>
                <a:gd name="connsiteY5" fmla="*/ 680699 h 728233"/>
                <a:gd name="connsiteX6" fmla="*/ 0 w 694410"/>
                <a:gd name="connsiteY6" fmla="*/ 728233 h 72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410" h="728233">
                  <a:moveTo>
                    <a:pt x="0" y="728233"/>
                  </a:moveTo>
                  <a:lnTo>
                    <a:pt x="81462" y="152126"/>
                  </a:lnTo>
                  <a:lnTo>
                    <a:pt x="318439" y="0"/>
                  </a:lnTo>
                  <a:cubicBezTo>
                    <a:pt x="443447" y="7655"/>
                    <a:pt x="550012" y="-8953"/>
                    <a:pt x="694410" y="106994"/>
                  </a:cubicBezTo>
                  <a:lnTo>
                    <a:pt x="357221" y="216581"/>
                  </a:lnTo>
                  <a:cubicBezTo>
                    <a:pt x="358448" y="368897"/>
                    <a:pt x="317003" y="528383"/>
                    <a:pt x="318230" y="680699"/>
                  </a:cubicBezTo>
                  <a:lnTo>
                    <a:pt x="0" y="728233"/>
                  </a:lnTo>
                  <a:close/>
                </a:path>
              </a:pathLst>
            </a:custGeom>
            <a:solidFill>
              <a:schemeClr val="tx1"/>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68420398-9E83-7E4A-A04B-FB8513B7F370}"/>
                </a:ext>
              </a:extLst>
            </p:cNvPr>
            <p:cNvSpPr/>
            <p:nvPr/>
          </p:nvSpPr>
          <p:spPr>
            <a:xfrm>
              <a:off x="10603491" y="4338648"/>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1813F37-F8BD-A74B-B7AB-8AA3174A1252}"/>
                </a:ext>
              </a:extLst>
            </p:cNvPr>
            <p:cNvSpPr txBox="1"/>
            <p:nvPr/>
          </p:nvSpPr>
          <p:spPr>
            <a:xfrm>
              <a:off x="8746400" y="4292689"/>
              <a:ext cx="1469778" cy="369332"/>
            </a:xfrm>
            <a:prstGeom prst="rect">
              <a:avLst/>
            </a:prstGeom>
            <a:noFill/>
          </p:spPr>
          <p:txBody>
            <a:bodyPr wrap="square" rtlCol="0">
              <a:spAutoFit/>
            </a:bodyPr>
            <a:lstStyle/>
            <a:p>
              <a:r>
                <a:rPr lang="en-US" b="1" dirty="0">
                  <a:solidFill>
                    <a:schemeClr val="bg1"/>
                  </a:solidFill>
                </a:rPr>
                <a:t>GEB</a:t>
              </a:r>
              <a:r>
                <a:rPr lang="en-US" dirty="0">
                  <a:solidFill>
                    <a:schemeClr val="bg1"/>
                  </a:solidFill>
                </a:rPr>
                <a:t> (earth)</a:t>
              </a:r>
            </a:p>
          </p:txBody>
        </p:sp>
      </p:grpSp>
      <p:sp>
        <p:nvSpPr>
          <p:cNvPr id="54" name="Moon 53">
            <a:extLst>
              <a:ext uri="{FF2B5EF4-FFF2-40B4-BE49-F238E27FC236}">
                <a16:creationId xmlns:a16="http://schemas.microsoft.com/office/drawing/2014/main" id="{AAE7B1AB-7247-9941-AE52-0C6C083A8639}"/>
              </a:ext>
            </a:extLst>
          </p:cNvPr>
          <p:cNvSpPr/>
          <p:nvPr/>
        </p:nvSpPr>
        <p:spPr>
          <a:xfrm>
            <a:off x="10035365" y="400591"/>
            <a:ext cx="596756" cy="1235482"/>
          </a:xfrm>
          <a:prstGeom prst="moon">
            <a:avLst/>
          </a:pr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ular Callout 61">
            <a:extLst>
              <a:ext uri="{FF2B5EF4-FFF2-40B4-BE49-F238E27FC236}">
                <a16:creationId xmlns:a16="http://schemas.microsoft.com/office/drawing/2014/main" id="{380E91B8-1235-154D-8778-BA999105BD7D}"/>
              </a:ext>
            </a:extLst>
          </p:cNvPr>
          <p:cNvSpPr/>
          <p:nvPr/>
        </p:nvSpPr>
        <p:spPr>
          <a:xfrm>
            <a:off x="799014" y="319536"/>
            <a:ext cx="5460947" cy="1008962"/>
          </a:xfrm>
          <a:prstGeom prst="wedgeRectCallout">
            <a:avLst>
              <a:gd name="adj1" fmla="val -34863"/>
              <a:gd name="adj2" fmla="val 79215"/>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1"/>
                </a:solidFill>
                <a:latin typeface="Stencil" pitchFamily="82" charset="77"/>
                <a:cs typeface="Phosphate Inline" panose="02000506050000020004" pitchFamily="2" charset="77"/>
              </a:rPr>
              <a:t>CURSE ON  </a:t>
            </a:r>
            <a:r>
              <a:rPr lang="en-US" sz="2800" b="1" dirty="0" err="1">
                <a:solidFill>
                  <a:schemeClr val="bg1"/>
                </a:solidFill>
                <a:latin typeface="Stencil" pitchFamily="82" charset="77"/>
                <a:cs typeface="Phosphate Inline" panose="02000506050000020004" pitchFamily="2" charset="77"/>
              </a:rPr>
              <a:t>nUT</a:t>
            </a:r>
            <a:r>
              <a:rPr lang="en-US" sz="2800" b="1" dirty="0">
                <a:solidFill>
                  <a:schemeClr val="bg1"/>
                </a:solidFill>
                <a:latin typeface="Stencil" pitchFamily="82" charset="77"/>
                <a:cs typeface="Phosphate Inline" panose="02000506050000020004" pitchFamily="2" charset="77"/>
              </a:rPr>
              <a:t> : SHE MAY NOT DEL. In any ONE of the 12 Mo.</a:t>
            </a:r>
          </a:p>
        </p:txBody>
      </p:sp>
      <p:sp>
        <p:nvSpPr>
          <p:cNvPr id="63" name="Rectangle 62">
            <a:extLst>
              <a:ext uri="{FF2B5EF4-FFF2-40B4-BE49-F238E27FC236}">
                <a16:creationId xmlns:a16="http://schemas.microsoft.com/office/drawing/2014/main" id="{68E6CC7F-F8A3-D640-8597-F568ABB62D59}"/>
              </a:ext>
            </a:extLst>
          </p:cNvPr>
          <p:cNvSpPr/>
          <p:nvPr/>
        </p:nvSpPr>
        <p:spPr>
          <a:xfrm>
            <a:off x="10738880" y="4858678"/>
            <a:ext cx="1029962" cy="1589307"/>
          </a:xfrm>
          <a:custGeom>
            <a:avLst/>
            <a:gdLst>
              <a:gd name="connsiteX0" fmla="*/ 0 w 461881"/>
              <a:gd name="connsiteY0" fmla="*/ 0 h 1552731"/>
              <a:gd name="connsiteX1" fmla="*/ 461881 w 461881"/>
              <a:gd name="connsiteY1" fmla="*/ 0 h 1552731"/>
              <a:gd name="connsiteX2" fmla="*/ 461881 w 461881"/>
              <a:gd name="connsiteY2" fmla="*/ 1552731 h 1552731"/>
              <a:gd name="connsiteX3" fmla="*/ 0 w 461881"/>
              <a:gd name="connsiteY3" fmla="*/ 1552731 h 1552731"/>
              <a:gd name="connsiteX4" fmla="*/ 0 w 461881"/>
              <a:gd name="connsiteY4" fmla="*/ 0 h 1552731"/>
              <a:gd name="connsiteX0" fmla="*/ 0 w 461881"/>
              <a:gd name="connsiteY0" fmla="*/ 0 h 1552731"/>
              <a:gd name="connsiteX1" fmla="*/ 461881 w 461881"/>
              <a:gd name="connsiteY1" fmla="*/ 0 h 1552731"/>
              <a:gd name="connsiteX2" fmla="*/ 439136 w 461881"/>
              <a:gd name="connsiteY2" fmla="*/ 727957 h 1552731"/>
              <a:gd name="connsiteX3" fmla="*/ 461881 w 461881"/>
              <a:gd name="connsiteY3" fmla="*/ 1552731 h 1552731"/>
              <a:gd name="connsiteX4" fmla="*/ 0 w 461881"/>
              <a:gd name="connsiteY4" fmla="*/ 1552731 h 1552731"/>
              <a:gd name="connsiteX5" fmla="*/ 0 w 461881"/>
              <a:gd name="connsiteY5" fmla="*/ 0 h 1552731"/>
              <a:gd name="connsiteX0" fmla="*/ 54640 w 516521"/>
              <a:gd name="connsiteY0" fmla="*/ 0 h 1552731"/>
              <a:gd name="connsiteX1" fmla="*/ 516521 w 516521"/>
              <a:gd name="connsiteY1" fmla="*/ 0 h 1552731"/>
              <a:gd name="connsiteX2" fmla="*/ 493776 w 516521"/>
              <a:gd name="connsiteY2" fmla="*/ 727957 h 1552731"/>
              <a:gd name="connsiteX3" fmla="*/ 516521 w 516521"/>
              <a:gd name="connsiteY3" fmla="*/ 1552731 h 1552731"/>
              <a:gd name="connsiteX4" fmla="*/ 54640 w 516521"/>
              <a:gd name="connsiteY4" fmla="*/ 1552731 h 1552731"/>
              <a:gd name="connsiteX5" fmla="*/ 0 w 516521"/>
              <a:gd name="connsiteY5" fmla="*/ 727957 h 1552731"/>
              <a:gd name="connsiteX6" fmla="*/ 54640 w 516521"/>
              <a:gd name="connsiteY6" fmla="*/ 0 h 1552731"/>
              <a:gd name="connsiteX0" fmla="*/ 54640 w 754265"/>
              <a:gd name="connsiteY0" fmla="*/ 0 h 1552731"/>
              <a:gd name="connsiteX1" fmla="*/ 516521 w 754265"/>
              <a:gd name="connsiteY1" fmla="*/ 0 h 1552731"/>
              <a:gd name="connsiteX2" fmla="*/ 493776 w 754265"/>
              <a:gd name="connsiteY2" fmla="*/ 727957 h 1552731"/>
              <a:gd name="connsiteX3" fmla="*/ 754265 w 754265"/>
              <a:gd name="connsiteY3" fmla="*/ 1534443 h 1552731"/>
              <a:gd name="connsiteX4" fmla="*/ 54640 w 754265"/>
              <a:gd name="connsiteY4" fmla="*/ 1552731 h 1552731"/>
              <a:gd name="connsiteX5" fmla="*/ 0 w 754265"/>
              <a:gd name="connsiteY5" fmla="*/ 727957 h 1552731"/>
              <a:gd name="connsiteX6" fmla="*/ 54640 w 754265"/>
              <a:gd name="connsiteY6" fmla="*/ 0 h 1552731"/>
              <a:gd name="connsiteX0" fmla="*/ 237744 w 937369"/>
              <a:gd name="connsiteY0" fmla="*/ 0 h 1552731"/>
              <a:gd name="connsiteX1" fmla="*/ 699625 w 937369"/>
              <a:gd name="connsiteY1" fmla="*/ 0 h 1552731"/>
              <a:gd name="connsiteX2" fmla="*/ 676880 w 937369"/>
              <a:gd name="connsiteY2" fmla="*/ 727957 h 1552731"/>
              <a:gd name="connsiteX3" fmla="*/ 937369 w 937369"/>
              <a:gd name="connsiteY3" fmla="*/ 1534443 h 1552731"/>
              <a:gd name="connsiteX4" fmla="*/ 0 w 937369"/>
              <a:gd name="connsiteY4" fmla="*/ 1552731 h 1552731"/>
              <a:gd name="connsiteX5" fmla="*/ 183104 w 937369"/>
              <a:gd name="connsiteY5" fmla="*/ 727957 h 1552731"/>
              <a:gd name="connsiteX6" fmla="*/ 237744 w 937369"/>
              <a:gd name="connsiteY6" fmla="*/ 0 h 1552731"/>
              <a:gd name="connsiteX0" fmla="*/ 0 w 992233"/>
              <a:gd name="connsiteY0" fmla="*/ 18288 h 1552731"/>
              <a:gd name="connsiteX1" fmla="*/ 754489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18288 w 1010521"/>
              <a:gd name="connsiteY0" fmla="*/ 18288 h 1571019"/>
              <a:gd name="connsiteX1" fmla="*/ 1010521 w 1010521"/>
              <a:gd name="connsiteY1" fmla="*/ 0 h 1571019"/>
              <a:gd name="connsiteX2" fmla="*/ 640304 w 1010521"/>
              <a:gd name="connsiteY2" fmla="*/ 764533 h 1571019"/>
              <a:gd name="connsiteX3" fmla="*/ 1010521 w 1010521"/>
              <a:gd name="connsiteY3" fmla="*/ 1534443 h 1571019"/>
              <a:gd name="connsiteX4" fmla="*/ 0 w 1010521"/>
              <a:gd name="connsiteY4" fmla="*/ 1571019 h 1571019"/>
              <a:gd name="connsiteX5" fmla="*/ 347696 w 1010521"/>
              <a:gd name="connsiteY5" fmla="*/ 727957 h 1571019"/>
              <a:gd name="connsiteX6" fmla="*/ 18288 w 1010521"/>
              <a:gd name="connsiteY6" fmla="*/ 18288 h 1571019"/>
              <a:gd name="connsiteX0" fmla="*/ 18288 w 1028809"/>
              <a:gd name="connsiteY0" fmla="*/ 18288 h 1589307"/>
              <a:gd name="connsiteX1" fmla="*/ 1010521 w 1028809"/>
              <a:gd name="connsiteY1" fmla="*/ 0 h 1589307"/>
              <a:gd name="connsiteX2" fmla="*/ 640304 w 1028809"/>
              <a:gd name="connsiteY2" fmla="*/ 764533 h 1589307"/>
              <a:gd name="connsiteX3" fmla="*/ 1028809 w 1028809"/>
              <a:gd name="connsiteY3" fmla="*/ 1589307 h 1589307"/>
              <a:gd name="connsiteX4" fmla="*/ 0 w 1028809"/>
              <a:gd name="connsiteY4" fmla="*/ 1571019 h 1589307"/>
              <a:gd name="connsiteX5" fmla="*/ 347696 w 1028809"/>
              <a:gd name="connsiteY5" fmla="*/ 727957 h 1589307"/>
              <a:gd name="connsiteX6" fmla="*/ 18288 w 1028809"/>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962" h="1589307">
                <a:moveTo>
                  <a:pt x="18288" y="18288"/>
                </a:moveTo>
                <a:lnTo>
                  <a:pt x="1010521" y="0"/>
                </a:lnTo>
                <a:cubicBezTo>
                  <a:pt x="996843" y="644988"/>
                  <a:pt x="727134" y="521881"/>
                  <a:pt x="640304" y="764533"/>
                </a:cubicBezTo>
                <a:cubicBezTo>
                  <a:pt x="727134" y="1033362"/>
                  <a:pt x="1051707" y="936430"/>
                  <a:pt x="1028809" y="1589307"/>
                </a:cubicBezTo>
                <a:lnTo>
                  <a:pt x="0" y="1571019"/>
                </a:lnTo>
                <a:cubicBezTo>
                  <a:pt x="42747" y="912046"/>
                  <a:pt x="286661" y="1002882"/>
                  <a:pt x="347696" y="727957"/>
                </a:cubicBezTo>
                <a:cubicBezTo>
                  <a:pt x="268373" y="491401"/>
                  <a:pt x="42747" y="657180"/>
                  <a:pt x="18288" y="18288"/>
                </a:cubicBezTo>
                <a:close/>
              </a:path>
            </a:pathLst>
          </a:custGeom>
          <a:gradFill flip="none" rotWithShape="1">
            <a:gsLst>
              <a:gs pos="0">
                <a:srgbClr val="FFC000">
                  <a:shade val="30000"/>
                  <a:satMod val="115000"/>
                </a:srgbClr>
              </a:gs>
              <a:gs pos="34000">
                <a:srgbClr val="FFC000">
                  <a:shade val="67500"/>
                  <a:satMod val="115000"/>
                </a:srgbClr>
              </a:gs>
              <a:gs pos="48000">
                <a:schemeClr val="bg1"/>
              </a:gs>
            </a:gsLst>
            <a:lin ang="15600000" scaled="0"/>
            <a:tileRect/>
          </a:gradFill>
          <a:ln w="28575">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5</a:t>
            </a:r>
            <a:br>
              <a:rPr lang="en-US" sz="2800" b="1" dirty="0">
                <a:solidFill>
                  <a:schemeClr val="tx1"/>
                </a:solidFill>
              </a:rPr>
            </a:br>
            <a:r>
              <a:rPr lang="en-US" b="1" dirty="0">
                <a:solidFill>
                  <a:schemeClr val="tx1"/>
                </a:solidFill>
              </a:rPr>
              <a:t>D</a:t>
            </a:r>
            <a:br>
              <a:rPr lang="en-US" b="1" dirty="0">
                <a:solidFill>
                  <a:schemeClr val="tx1"/>
                </a:solidFill>
              </a:rPr>
            </a:br>
            <a:r>
              <a:rPr lang="en-US" b="1" dirty="0">
                <a:solidFill>
                  <a:schemeClr val="tx1"/>
                </a:solidFill>
              </a:rPr>
              <a:t>A</a:t>
            </a:r>
          </a:p>
          <a:p>
            <a:pPr algn="ctr"/>
            <a:r>
              <a:rPr lang="en-US" b="1" dirty="0">
                <a:solidFill>
                  <a:schemeClr val="tx1"/>
                </a:solidFill>
              </a:rPr>
              <a:t>Y</a:t>
            </a:r>
          </a:p>
          <a:p>
            <a:pPr algn="ctr"/>
            <a:r>
              <a:rPr lang="en-US" b="1" dirty="0">
                <a:solidFill>
                  <a:schemeClr val="tx1"/>
                </a:solidFill>
              </a:rPr>
              <a:t>S</a:t>
            </a:r>
          </a:p>
        </p:txBody>
      </p:sp>
      <p:grpSp>
        <p:nvGrpSpPr>
          <p:cNvPr id="47" name="Group 46">
            <a:extLst>
              <a:ext uri="{FF2B5EF4-FFF2-40B4-BE49-F238E27FC236}">
                <a16:creationId xmlns:a16="http://schemas.microsoft.com/office/drawing/2014/main" id="{673BA550-882B-3D44-92DF-D24FDAC671F4}"/>
              </a:ext>
            </a:extLst>
          </p:cNvPr>
          <p:cNvGrpSpPr/>
          <p:nvPr/>
        </p:nvGrpSpPr>
        <p:grpSpPr>
          <a:xfrm>
            <a:off x="10654471" y="369212"/>
            <a:ext cx="1277401" cy="1827673"/>
            <a:chOff x="10647972" y="1394629"/>
            <a:chExt cx="2190388" cy="3770297"/>
          </a:xfrm>
        </p:grpSpPr>
        <p:sp>
          <p:nvSpPr>
            <p:cNvPr id="48" name="Trapezoid 14">
              <a:extLst>
                <a:ext uri="{FF2B5EF4-FFF2-40B4-BE49-F238E27FC236}">
                  <a16:creationId xmlns:a16="http://schemas.microsoft.com/office/drawing/2014/main" id="{C2378919-55BB-124D-8E26-F4D5BBB814BC}"/>
                </a:ext>
              </a:extLst>
            </p:cNvPr>
            <p:cNvSpPr/>
            <p:nvPr/>
          </p:nvSpPr>
          <p:spPr>
            <a:xfrm rot="21039086" flipH="1">
              <a:off x="11649731" y="1394629"/>
              <a:ext cx="914198" cy="130064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302951 w 549719"/>
                <a:gd name="connsiteY7" fmla="*/ 839640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150902 w 549719"/>
                <a:gd name="connsiteY7" fmla="*/ 755127 h 991451"/>
                <a:gd name="connsiteX8" fmla="*/ 109183 w 549719"/>
                <a:gd name="connsiteY8" fmla="*/ 990413 h 99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719" h="991451">
                  <a:moveTo>
                    <a:pt x="109183" y="990413"/>
                  </a:moveTo>
                  <a:lnTo>
                    <a:pt x="0" y="991451"/>
                  </a:lnTo>
                  <a:lnTo>
                    <a:pt x="52500" y="222850"/>
                  </a:lnTo>
                  <a:cubicBezTo>
                    <a:pt x="90416" y="173867"/>
                    <a:pt x="211907" y="48074"/>
                    <a:pt x="294777" y="18174"/>
                  </a:cubicBezTo>
                  <a:cubicBezTo>
                    <a:pt x="377647" y="-11726"/>
                    <a:pt x="522818" y="-5697"/>
                    <a:pt x="549719" y="43449"/>
                  </a:cubicBezTo>
                  <a:lnTo>
                    <a:pt x="418486" y="222350"/>
                  </a:lnTo>
                  <a:cubicBezTo>
                    <a:pt x="411993" y="315812"/>
                    <a:pt x="493389" y="487286"/>
                    <a:pt x="448792" y="576082"/>
                  </a:cubicBezTo>
                  <a:cubicBezTo>
                    <a:pt x="404195" y="664878"/>
                    <a:pt x="217832" y="690761"/>
                    <a:pt x="150902" y="755127"/>
                  </a:cubicBezTo>
                  <a:cubicBezTo>
                    <a:pt x="140135" y="890572"/>
                    <a:pt x="174805" y="728522"/>
                    <a:pt x="109183" y="99041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16-Point Star 45">
              <a:extLst>
                <a:ext uri="{FF2B5EF4-FFF2-40B4-BE49-F238E27FC236}">
                  <a16:creationId xmlns:a16="http://schemas.microsoft.com/office/drawing/2014/main" id="{2F6BE3E2-9F40-9840-B167-5D2BD8898CE1}"/>
                </a:ext>
              </a:extLst>
            </p:cNvPr>
            <p:cNvSpPr/>
            <p:nvPr/>
          </p:nvSpPr>
          <p:spPr>
            <a:xfrm rot="16834145">
              <a:off x="9936411" y="2194629"/>
              <a:ext cx="3613509" cy="2190388"/>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13509" h="2190388">
                  <a:moveTo>
                    <a:pt x="350991" y="1379018"/>
                  </a:moveTo>
                  <a:lnTo>
                    <a:pt x="48194" y="1528961"/>
                  </a:lnTo>
                  <a:lnTo>
                    <a:pt x="0" y="1037252"/>
                  </a:lnTo>
                  <a:lnTo>
                    <a:pt x="221740" y="1206373"/>
                  </a:lnTo>
                  <a:lnTo>
                    <a:pt x="676019" y="1028374"/>
                  </a:lnTo>
                  <a:lnTo>
                    <a:pt x="1618124" y="1151877"/>
                  </a:lnTo>
                  <a:lnTo>
                    <a:pt x="2062749" y="895515"/>
                  </a:lnTo>
                  <a:lnTo>
                    <a:pt x="1396359" y="870094"/>
                  </a:lnTo>
                  <a:cubicBezTo>
                    <a:pt x="1314791" y="850327"/>
                    <a:pt x="1219828" y="823244"/>
                    <a:pt x="1092375" y="827714"/>
                  </a:cubicBezTo>
                  <a:cubicBezTo>
                    <a:pt x="1016549" y="757073"/>
                    <a:pt x="1038686" y="650239"/>
                    <a:pt x="1163354" y="595625"/>
                  </a:cubicBezTo>
                  <a:cubicBezTo>
                    <a:pt x="1276146" y="675423"/>
                    <a:pt x="1254147" y="656601"/>
                    <a:pt x="1356836" y="681285"/>
                  </a:cubicBezTo>
                  <a:cubicBezTo>
                    <a:pt x="1581675" y="693993"/>
                    <a:pt x="2477314" y="580161"/>
                    <a:pt x="2733169" y="634587"/>
                  </a:cubicBezTo>
                  <a:cubicBezTo>
                    <a:pt x="2989024" y="689013"/>
                    <a:pt x="2868831" y="1016692"/>
                    <a:pt x="2891968" y="1007839"/>
                  </a:cubicBezTo>
                  <a:cubicBezTo>
                    <a:pt x="2942925" y="939711"/>
                    <a:pt x="2944314" y="914981"/>
                    <a:pt x="2997118" y="894779"/>
                  </a:cubicBezTo>
                  <a:cubicBezTo>
                    <a:pt x="3049922" y="874577"/>
                    <a:pt x="3147206" y="931380"/>
                    <a:pt x="3208794" y="886629"/>
                  </a:cubicBezTo>
                  <a:cubicBezTo>
                    <a:pt x="3270382" y="841878"/>
                    <a:pt x="3344372" y="707396"/>
                    <a:pt x="3366647" y="626272"/>
                  </a:cubicBezTo>
                  <a:cubicBezTo>
                    <a:pt x="3545872" y="222303"/>
                    <a:pt x="3174129" y="65137"/>
                    <a:pt x="2957895" y="0"/>
                  </a:cubicBezTo>
                  <a:cubicBezTo>
                    <a:pt x="3355206" y="19425"/>
                    <a:pt x="3464725" y="248540"/>
                    <a:pt x="3524839" y="544401"/>
                  </a:cubicBezTo>
                  <a:cubicBezTo>
                    <a:pt x="3590694" y="600887"/>
                    <a:pt x="3616231" y="703548"/>
                    <a:pt x="3613282" y="766666"/>
                  </a:cubicBezTo>
                  <a:cubicBezTo>
                    <a:pt x="3610333" y="829784"/>
                    <a:pt x="3590950" y="871472"/>
                    <a:pt x="3507145" y="923110"/>
                  </a:cubicBezTo>
                  <a:lnTo>
                    <a:pt x="3081344" y="1094389"/>
                  </a:lnTo>
                  <a:cubicBezTo>
                    <a:pt x="3032158" y="1052865"/>
                    <a:pt x="3015152" y="1153027"/>
                    <a:pt x="2932715" y="1139212"/>
                  </a:cubicBezTo>
                  <a:cubicBezTo>
                    <a:pt x="2934995" y="1337332"/>
                    <a:pt x="2971720" y="1512346"/>
                    <a:pt x="2974000" y="1710466"/>
                  </a:cubicBezTo>
                  <a:lnTo>
                    <a:pt x="2358530" y="1779792"/>
                  </a:lnTo>
                  <a:lnTo>
                    <a:pt x="1602920" y="1938624"/>
                  </a:lnTo>
                  <a:lnTo>
                    <a:pt x="1450394" y="2036037"/>
                  </a:lnTo>
                  <a:cubicBezTo>
                    <a:pt x="1310550" y="2053706"/>
                    <a:pt x="1252025" y="1911122"/>
                    <a:pt x="1285033" y="1866915"/>
                  </a:cubicBezTo>
                  <a:lnTo>
                    <a:pt x="1474674" y="1851894"/>
                  </a:lnTo>
                  <a:lnTo>
                    <a:pt x="2215522" y="1569518"/>
                  </a:lnTo>
                  <a:lnTo>
                    <a:pt x="1868558" y="1525051"/>
                  </a:lnTo>
                  <a:lnTo>
                    <a:pt x="1464696" y="1702349"/>
                  </a:lnTo>
                  <a:lnTo>
                    <a:pt x="1167509" y="1767573"/>
                  </a:lnTo>
                  <a:lnTo>
                    <a:pt x="720673" y="1833686"/>
                  </a:lnTo>
                  <a:lnTo>
                    <a:pt x="444354" y="1997703"/>
                  </a:lnTo>
                  <a:lnTo>
                    <a:pt x="146201" y="2190388"/>
                  </a:lnTo>
                  <a:lnTo>
                    <a:pt x="62388" y="1644096"/>
                  </a:lnTo>
                  <a:lnTo>
                    <a:pt x="266845" y="1930829"/>
                  </a:lnTo>
                  <a:lnTo>
                    <a:pt x="672787" y="1541051"/>
                  </a:lnTo>
                  <a:lnTo>
                    <a:pt x="1073306" y="1489435"/>
                  </a:lnTo>
                  <a:cubicBezTo>
                    <a:pt x="1047557" y="1400296"/>
                    <a:pt x="888943" y="1336956"/>
                    <a:pt x="768557" y="1318553"/>
                  </a:cubicBezTo>
                  <a:cubicBezTo>
                    <a:pt x="648171" y="1300150"/>
                    <a:pt x="472328" y="1319927"/>
                    <a:pt x="350991" y="1379018"/>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rapezoid 14">
              <a:extLst>
                <a:ext uri="{FF2B5EF4-FFF2-40B4-BE49-F238E27FC236}">
                  <a16:creationId xmlns:a16="http://schemas.microsoft.com/office/drawing/2014/main" id="{B561CCDF-09CA-714A-B6AB-31D2026FC74C}"/>
                </a:ext>
              </a:extLst>
            </p:cNvPr>
            <p:cNvSpPr/>
            <p:nvPr/>
          </p:nvSpPr>
          <p:spPr>
            <a:xfrm>
              <a:off x="11490537" y="3255106"/>
              <a:ext cx="937212" cy="94891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446" h="806734">
                  <a:moveTo>
                    <a:pt x="0" y="773666"/>
                  </a:moveTo>
                  <a:lnTo>
                    <a:pt x="153346" y="126552"/>
                  </a:lnTo>
                  <a:lnTo>
                    <a:pt x="427225" y="0"/>
                  </a:lnTo>
                  <a:lnTo>
                    <a:pt x="578446" y="806734"/>
                  </a:lnTo>
                  <a:lnTo>
                    <a:pt x="0" y="773666"/>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rapezoid 14">
              <a:extLst>
                <a:ext uri="{FF2B5EF4-FFF2-40B4-BE49-F238E27FC236}">
                  <a16:creationId xmlns:a16="http://schemas.microsoft.com/office/drawing/2014/main" id="{C5B0A57C-B1F7-D543-9AAC-3E75F4B6AB79}"/>
                </a:ext>
              </a:extLst>
            </p:cNvPr>
            <p:cNvSpPr/>
            <p:nvPr/>
          </p:nvSpPr>
          <p:spPr>
            <a:xfrm rot="516108" flipH="1">
              <a:off x="11665457" y="1948313"/>
              <a:ext cx="219917" cy="48553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8028 w 232410"/>
                <a:gd name="connsiteY0" fmla="*/ 686248 h 686248"/>
                <a:gd name="connsiteX1" fmla="*/ 11041 w 232410"/>
                <a:gd name="connsiteY1" fmla="*/ 685640 h 686248"/>
                <a:gd name="connsiteX2" fmla="*/ 59455 w 232410"/>
                <a:gd name="connsiteY2" fmla="*/ 288212 h 686248"/>
                <a:gd name="connsiteX3" fmla="*/ 108244 w 232410"/>
                <a:gd name="connsiteY3" fmla="*/ 8937 h 686248"/>
                <a:gd name="connsiteX4" fmla="*/ 223919 w 232410"/>
                <a:gd name="connsiteY4" fmla="*/ 329080 h 686248"/>
                <a:gd name="connsiteX5" fmla="*/ 198028 w 232410"/>
                <a:gd name="connsiteY5" fmla="*/ 686248 h 686248"/>
                <a:gd name="connsiteX0" fmla="*/ 198028 w 200111"/>
                <a:gd name="connsiteY0" fmla="*/ 677310 h 677310"/>
                <a:gd name="connsiteX1" fmla="*/ 11041 w 200111"/>
                <a:gd name="connsiteY1" fmla="*/ 676702 h 677310"/>
                <a:gd name="connsiteX2" fmla="*/ 59455 w 200111"/>
                <a:gd name="connsiteY2" fmla="*/ 279274 h 677310"/>
                <a:gd name="connsiteX3" fmla="*/ 108244 w 200111"/>
                <a:gd name="connsiteY3" fmla="*/ -1 h 677310"/>
                <a:gd name="connsiteX4" fmla="*/ 198028 w 200111"/>
                <a:gd name="connsiteY4" fmla="*/ 677310 h 677310"/>
                <a:gd name="connsiteX0" fmla="*/ 198028 w 202421"/>
                <a:gd name="connsiteY0" fmla="*/ 677311 h 677311"/>
                <a:gd name="connsiteX1" fmla="*/ 11041 w 202421"/>
                <a:gd name="connsiteY1" fmla="*/ 676703 h 677311"/>
                <a:gd name="connsiteX2" fmla="*/ 59455 w 202421"/>
                <a:gd name="connsiteY2" fmla="*/ 279275 h 677311"/>
                <a:gd name="connsiteX3" fmla="*/ 108244 w 202421"/>
                <a:gd name="connsiteY3" fmla="*/ 0 h 677311"/>
                <a:gd name="connsiteX4" fmla="*/ 198028 w 202421"/>
                <a:gd name="connsiteY4" fmla="*/ 677311 h 67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21" h="677311">
                  <a:moveTo>
                    <a:pt x="198028" y="677311"/>
                  </a:moveTo>
                  <a:lnTo>
                    <a:pt x="11041" y="676703"/>
                  </a:lnTo>
                  <a:cubicBezTo>
                    <a:pt x="26690" y="495125"/>
                    <a:pt x="-48467" y="464474"/>
                    <a:pt x="59455" y="279275"/>
                  </a:cubicBezTo>
                  <a:cubicBezTo>
                    <a:pt x="119934" y="228979"/>
                    <a:pt x="91981" y="93092"/>
                    <a:pt x="108244" y="0"/>
                  </a:cubicBezTo>
                  <a:cubicBezTo>
                    <a:pt x="131339" y="66339"/>
                    <a:pt x="223436" y="256367"/>
                    <a:pt x="198028" y="677311"/>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14">
              <a:extLst>
                <a:ext uri="{FF2B5EF4-FFF2-40B4-BE49-F238E27FC236}">
                  <a16:creationId xmlns:a16="http://schemas.microsoft.com/office/drawing/2014/main" id="{660B9015-CFE2-4F45-B899-B806773820F5}"/>
                </a:ext>
              </a:extLst>
            </p:cNvPr>
            <p:cNvSpPr/>
            <p:nvPr/>
          </p:nvSpPr>
          <p:spPr>
            <a:xfrm rot="516108" flipH="1">
              <a:off x="11995597" y="1968491"/>
              <a:ext cx="253877" cy="506569"/>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4311 w 228693"/>
                <a:gd name="connsiteY0" fmla="*/ 686248 h 686248"/>
                <a:gd name="connsiteX1" fmla="*/ 7324 w 228693"/>
                <a:gd name="connsiteY1" fmla="*/ 685640 h 686248"/>
                <a:gd name="connsiteX2" fmla="*/ 55738 w 228693"/>
                <a:gd name="connsiteY2" fmla="*/ 288212 h 686248"/>
                <a:gd name="connsiteX3" fmla="*/ 104527 w 228693"/>
                <a:gd name="connsiteY3" fmla="*/ 8937 h 686248"/>
                <a:gd name="connsiteX4" fmla="*/ 220202 w 228693"/>
                <a:gd name="connsiteY4" fmla="*/ 329080 h 686248"/>
                <a:gd name="connsiteX5" fmla="*/ 194311 w 228693"/>
                <a:gd name="connsiteY5" fmla="*/ 686248 h 686248"/>
                <a:gd name="connsiteX0" fmla="*/ 195042 w 229424"/>
                <a:gd name="connsiteY0" fmla="*/ 686248 h 686248"/>
                <a:gd name="connsiteX1" fmla="*/ 8055 w 229424"/>
                <a:gd name="connsiteY1" fmla="*/ 685640 h 686248"/>
                <a:gd name="connsiteX2" fmla="*/ 55318 w 229424"/>
                <a:gd name="connsiteY2" fmla="*/ 83822 h 686248"/>
                <a:gd name="connsiteX3" fmla="*/ 105258 w 229424"/>
                <a:gd name="connsiteY3" fmla="*/ 8937 h 686248"/>
                <a:gd name="connsiteX4" fmla="*/ 220933 w 229424"/>
                <a:gd name="connsiteY4" fmla="*/ 329080 h 686248"/>
                <a:gd name="connsiteX5" fmla="*/ 195042 w 229424"/>
                <a:gd name="connsiteY5" fmla="*/ 686248 h 686248"/>
                <a:gd name="connsiteX0" fmla="*/ 220581 w 247575"/>
                <a:gd name="connsiteY0" fmla="*/ 700269 h 700269"/>
                <a:gd name="connsiteX1" fmla="*/ 8055 w 247575"/>
                <a:gd name="connsiteY1" fmla="*/ 685640 h 700269"/>
                <a:gd name="connsiteX2" fmla="*/ 55318 w 247575"/>
                <a:gd name="connsiteY2" fmla="*/ 83822 h 700269"/>
                <a:gd name="connsiteX3" fmla="*/ 105258 w 247575"/>
                <a:gd name="connsiteY3" fmla="*/ 8937 h 700269"/>
                <a:gd name="connsiteX4" fmla="*/ 220933 w 247575"/>
                <a:gd name="connsiteY4" fmla="*/ 329080 h 700269"/>
                <a:gd name="connsiteX5" fmla="*/ 220581 w 247575"/>
                <a:gd name="connsiteY5" fmla="*/ 700269 h 700269"/>
                <a:gd name="connsiteX0" fmla="*/ 220581 w 221085"/>
                <a:gd name="connsiteY0" fmla="*/ 700269 h 700269"/>
                <a:gd name="connsiteX1" fmla="*/ 8055 w 221085"/>
                <a:gd name="connsiteY1" fmla="*/ 685640 h 700269"/>
                <a:gd name="connsiteX2" fmla="*/ 55318 w 221085"/>
                <a:gd name="connsiteY2" fmla="*/ 83822 h 700269"/>
                <a:gd name="connsiteX3" fmla="*/ 105258 w 221085"/>
                <a:gd name="connsiteY3" fmla="*/ 8937 h 700269"/>
                <a:gd name="connsiteX4" fmla="*/ 220933 w 221085"/>
                <a:gd name="connsiteY4" fmla="*/ 329080 h 700269"/>
                <a:gd name="connsiteX5" fmla="*/ 220581 w 221085"/>
                <a:gd name="connsiteY5" fmla="*/ 700269 h 700269"/>
                <a:gd name="connsiteX0" fmla="*/ 220581 w 233680"/>
                <a:gd name="connsiteY0" fmla="*/ 706650 h 706650"/>
                <a:gd name="connsiteX1" fmla="*/ 8055 w 233680"/>
                <a:gd name="connsiteY1" fmla="*/ 692021 h 706650"/>
                <a:gd name="connsiteX2" fmla="*/ 55318 w 233680"/>
                <a:gd name="connsiteY2" fmla="*/ 90203 h 706650"/>
                <a:gd name="connsiteX3" fmla="*/ 105258 w 233680"/>
                <a:gd name="connsiteY3" fmla="*/ 15318 h 706650"/>
                <a:gd name="connsiteX4" fmla="*/ 233680 w 233680"/>
                <a:gd name="connsiteY4" fmla="*/ 207744 h 706650"/>
                <a:gd name="connsiteX5" fmla="*/ 220581 w 233680"/>
                <a:gd name="connsiteY5" fmla="*/ 706650 h 7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80" h="706650">
                  <a:moveTo>
                    <a:pt x="220581" y="706650"/>
                  </a:moveTo>
                  <a:lnTo>
                    <a:pt x="8055" y="692021"/>
                  </a:lnTo>
                  <a:cubicBezTo>
                    <a:pt x="35656" y="390705"/>
                    <a:pt x="-52604" y="275402"/>
                    <a:pt x="55318" y="90203"/>
                  </a:cubicBezTo>
                  <a:lnTo>
                    <a:pt x="105258" y="15318"/>
                  </a:lnTo>
                  <a:cubicBezTo>
                    <a:pt x="140738" y="-44109"/>
                    <a:pt x="224233" y="79817"/>
                    <a:pt x="233680" y="207744"/>
                  </a:cubicBezTo>
                  <a:cubicBezTo>
                    <a:pt x="222913" y="343189"/>
                    <a:pt x="223796" y="422288"/>
                    <a:pt x="220581" y="70665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EA0F8B5C-84BA-1D48-BC43-3EF14677A2DF}"/>
                </a:ext>
              </a:extLst>
            </p:cNvPr>
            <p:cNvSpPr/>
            <p:nvPr/>
          </p:nvSpPr>
          <p:spPr>
            <a:xfrm rot="3959076" flipH="1" flipV="1">
              <a:off x="11574722" y="1497837"/>
              <a:ext cx="90883" cy="880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 name="Straight Arrow Connector 66">
              <a:extLst>
                <a:ext uri="{FF2B5EF4-FFF2-40B4-BE49-F238E27FC236}">
                  <a16:creationId xmlns:a16="http://schemas.microsoft.com/office/drawing/2014/main" id="{F7B70D37-D79C-844C-9B1F-2FF88D051834}"/>
                </a:ext>
              </a:extLst>
            </p:cNvPr>
            <p:cNvCxnSpPr>
              <a:cxnSpLocks/>
            </p:cNvCxnSpPr>
            <p:nvPr/>
          </p:nvCxnSpPr>
          <p:spPr>
            <a:xfrm flipV="1">
              <a:off x="11183691" y="2018788"/>
              <a:ext cx="0" cy="314613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7" name="Down Arrow 6">
            <a:extLst>
              <a:ext uri="{FF2B5EF4-FFF2-40B4-BE49-F238E27FC236}">
                <a16:creationId xmlns:a16="http://schemas.microsoft.com/office/drawing/2014/main" id="{8E840B06-234F-7D4A-B594-96543CE71E7C}"/>
              </a:ext>
            </a:extLst>
          </p:cNvPr>
          <p:cNvSpPr/>
          <p:nvPr/>
        </p:nvSpPr>
        <p:spPr>
          <a:xfrm>
            <a:off x="10892766" y="2448889"/>
            <a:ext cx="723186" cy="2261634"/>
          </a:xfrm>
          <a:prstGeom prst="downArrow">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rPr>
              <a:t>won</a:t>
            </a:r>
          </a:p>
        </p:txBody>
      </p:sp>
      <p:sp>
        <p:nvSpPr>
          <p:cNvPr id="56" name="TextBox 55">
            <a:extLst>
              <a:ext uri="{FF2B5EF4-FFF2-40B4-BE49-F238E27FC236}">
                <a16:creationId xmlns:a16="http://schemas.microsoft.com/office/drawing/2014/main" id="{30774923-BD29-6343-98B8-BCA38FCD8524}"/>
              </a:ext>
            </a:extLst>
          </p:cNvPr>
          <p:cNvSpPr txBox="1"/>
          <p:nvPr/>
        </p:nvSpPr>
        <p:spPr>
          <a:xfrm>
            <a:off x="6925230" y="496115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sp>
        <p:nvSpPr>
          <p:cNvPr id="8" name="Rectangle 7">
            <a:extLst>
              <a:ext uri="{FF2B5EF4-FFF2-40B4-BE49-F238E27FC236}">
                <a16:creationId xmlns:a16="http://schemas.microsoft.com/office/drawing/2014/main" id="{CDADD99C-5B7A-4D44-A8C4-62F4FD719028}"/>
              </a:ext>
            </a:extLst>
          </p:cNvPr>
          <p:cNvSpPr/>
          <p:nvPr/>
        </p:nvSpPr>
        <p:spPr>
          <a:xfrm>
            <a:off x="7027570" y="623086"/>
            <a:ext cx="1964449" cy="369332"/>
          </a:xfrm>
          <a:prstGeom prst="rect">
            <a:avLst/>
          </a:prstGeom>
        </p:spPr>
        <p:txBody>
          <a:bodyPr wrap="none">
            <a:spAutoFit/>
          </a:bodyPr>
          <a:lstStyle/>
          <a:p>
            <a:r>
              <a:rPr lang="en-US" b="1" dirty="0"/>
              <a:t>NUT (SKY / VAULT)</a:t>
            </a:r>
            <a:endParaRPr lang="en-US" dirty="0"/>
          </a:p>
        </p:txBody>
      </p:sp>
    </p:spTree>
    <p:extLst>
      <p:ext uri="{BB962C8B-B14F-4D97-AF65-F5344CB8AC3E}">
        <p14:creationId xmlns:p14="http://schemas.microsoft.com/office/powerpoint/2010/main" val="13928288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250" fill="hold"/>
                                        <p:tgtEl>
                                          <p:spTgt spid="9"/>
                                        </p:tgtEl>
                                        <p:attrNameLst>
                                          <p:attrName>ppt_x</p:attrName>
                                        </p:attrNameLst>
                                      </p:cBhvr>
                                      <p:tavLst>
                                        <p:tav tm="0">
                                          <p:val>
                                            <p:strVal val="#ppt_x"/>
                                          </p:val>
                                        </p:tav>
                                        <p:tav tm="100000">
                                          <p:val>
                                            <p:strVal val="#ppt_x"/>
                                          </p:val>
                                        </p:tav>
                                      </p:tavLst>
                                    </p:anim>
                                    <p:anim calcmode="lin" valueType="num">
                                      <p:cBhvr additive="base">
                                        <p:cTn id="13" dur="125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wipe(left)">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left)">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wipe(down)">
                                      <p:cBhvr>
                                        <p:cTn id="28" dur="500"/>
                                        <p:tgtEl>
                                          <p:spTgt spid="5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down)">
                                      <p:cBhvr>
                                        <p:cTn id="33" dur="500"/>
                                        <p:tgtEl>
                                          <p:spTgt spid="1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grpId="1" nodeType="clickEffect">
                                  <p:stCondLst>
                                    <p:cond delay="0"/>
                                  </p:stCondLst>
                                  <p:childTnLst>
                                    <p:animMotion origin="layout" path="M -2.5E-6 -2.22222E-6 L 0.30482 0.11829 " pathEditMode="relative" rAng="0" ptsTypes="AA">
                                      <p:cBhvr>
                                        <p:cTn id="40" dur="1000" fill="hold"/>
                                        <p:tgtEl>
                                          <p:spTgt spid="40"/>
                                        </p:tgtEl>
                                        <p:attrNameLst>
                                          <p:attrName>ppt_x</p:attrName>
                                          <p:attrName>ppt_y</p:attrName>
                                        </p:attrNameLst>
                                      </p:cBhvr>
                                      <p:rCtr x="15794" y="6944"/>
                                    </p:animMotion>
                                  </p:childTnLst>
                                </p:cTn>
                              </p:par>
                              <p:par>
                                <p:cTn id="41" presetID="64" presetClass="path" presetSubtype="0" accel="50000" decel="50000" fill="hold" nodeType="withEffect">
                                  <p:stCondLst>
                                    <p:cond delay="0"/>
                                  </p:stCondLst>
                                  <p:childTnLst>
                                    <p:animMotion origin="layout" path="M -2.08333E-7 7.40741E-7 L -0.00013 -0.09583 " pathEditMode="relative" rAng="0" ptsTypes="AA">
                                      <p:cBhvr>
                                        <p:cTn id="42" dur="1000" fill="hold"/>
                                        <p:tgtEl>
                                          <p:spTgt spid="18"/>
                                        </p:tgtEl>
                                        <p:attrNameLst>
                                          <p:attrName>ppt_x</p:attrName>
                                          <p:attrName>ppt_y</p:attrName>
                                        </p:attrNameLst>
                                      </p:cBhvr>
                                      <p:rCtr x="-13" y="-4792"/>
                                    </p:animMotion>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500"/>
                                        <p:tgtEl>
                                          <p:spTgt spid="54"/>
                                        </p:tgtEl>
                                      </p:cBhvr>
                                    </p:animEffect>
                                  </p:childTnLst>
                                </p:cTn>
                              </p:par>
                              <p:par>
                                <p:cTn id="53" presetID="10" presetClass="entr" presetSubtype="0" fill="hold" nodeType="withEffect">
                                  <p:stCondLst>
                                    <p:cond delay="0"/>
                                  </p:stCondLst>
                                  <p:childTnLst>
                                    <p:set>
                                      <p:cBhvr>
                                        <p:cTn id="54" dur="1" fill="hold">
                                          <p:stCondLst>
                                            <p:cond delay="0"/>
                                          </p:stCondLst>
                                        </p:cTn>
                                        <p:tgtEl>
                                          <p:spTgt spid="47"/>
                                        </p:tgtEl>
                                        <p:attrNameLst>
                                          <p:attrName>style.visibility</p:attrName>
                                        </p:attrNameLst>
                                      </p:cBhvr>
                                      <p:to>
                                        <p:strVal val="visible"/>
                                      </p:to>
                                    </p:set>
                                    <p:animEffect transition="in" filter="fade">
                                      <p:cBhvr>
                                        <p:cTn id="55" dur="500"/>
                                        <p:tgtEl>
                                          <p:spTgt spid="47"/>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1" fill="hold" grpId="0" nodeType="clickEffect">
                                  <p:stCondLst>
                                    <p:cond delay="0"/>
                                  </p:stCondLst>
                                  <p:childTnLst>
                                    <p:set>
                                      <p:cBhvr>
                                        <p:cTn id="59" dur="1" fill="hold">
                                          <p:stCondLst>
                                            <p:cond delay="0"/>
                                          </p:stCondLst>
                                        </p:cTn>
                                        <p:tgtEl>
                                          <p:spTgt spid="7"/>
                                        </p:tgtEl>
                                        <p:attrNameLst>
                                          <p:attrName>style.visibility</p:attrName>
                                        </p:attrNameLst>
                                      </p:cBhvr>
                                      <p:to>
                                        <p:strVal val="visible"/>
                                      </p:to>
                                    </p:set>
                                    <p:animEffect transition="in" filter="wipe(up)">
                                      <p:cBhvr>
                                        <p:cTn id="60" dur="500"/>
                                        <p:tgtEl>
                                          <p:spTgt spid="7"/>
                                        </p:tgtEl>
                                      </p:cBhvr>
                                    </p:animEffect>
                                  </p:childTnLst>
                                </p:cTn>
                              </p:par>
                            </p:childTnLst>
                          </p:cTn>
                        </p:par>
                        <p:par>
                          <p:cTn id="61" fill="hold">
                            <p:stCondLst>
                              <p:cond delay="500"/>
                            </p:stCondLst>
                            <p:childTnLst>
                              <p:par>
                                <p:cTn id="62" presetID="22" presetClass="entr" presetSubtype="1" fill="hold" grpId="0" nodeType="after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wipe(up)">
                                      <p:cBhvr>
                                        <p:cTn id="64" dur="500"/>
                                        <p:tgtEl>
                                          <p:spTgt spid="63"/>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wipe(up)">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P spid="40" grpId="0" animBg="1"/>
      <p:bldP spid="40" grpId="1" animBg="1"/>
      <p:bldP spid="54" grpId="0" animBg="1"/>
      <p:bldP spid="62" grpId="0" animBg="1"/>
      <p:bldP spid="63" grpId="0" animBg="1"/>
      <p:bldP spid="7" grpId="0" animBg="1"/>
      <p:bldP spid="56"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4C66362-D84C-3F4B-B8F0-6013984107F8}"/>
              </a:ext>
            </a:extLst>
          </p:cNvPr>
          <p:cNvSpPr/>
          <p:nvPr/>
        </p:nvSpPr>
        <p:spPr>
          <a:xfrm>
            <a:off x="-3843672" y="-2774598"/>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3"/>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4"/>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5"/>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7"/>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8"/>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9"/>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2"/>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3"/>
              </a:rPr>
              <a:t>Horus the Elder</a:t>
            </a:r>
            <a:r>
              <a:rPr lang="en-US" dirty="0">
                <a:solidFill>
                  <a:srgbClr val="470013"/>
                </a:solidFill>
                <a:latin typeface="Verdana" panose="020B0604030504040204" pitchFamily="34" charset="0"/>
              </a:rPr>
              <a:t>.</a:t>
            </a:r>
            <a:endParaRPr lang="en-US" dirty="0"/>
          </a:p>
        </p:txBody>
      </p:sp>
      <p:sp>
        <p:nvSpPr>
          <p:cNvPr id="2" name="Document 1">
            <a:extLst>
              <a:ext uri="{FF2B5EF4-FFF2-40B4-BE49-F238E27FC236}">
                <a16:creationId xmlns:a16="http://schemas.microsoft.com/office/drawing/2014/main" id="{AED59CD9-8B77-4741-9515-AE949B87FDE6}"/>
              </a:ext>
            </a:extLst>
          </p:cNvPr>
          <p:cNvSpPr/>
          <p:nvPr/>
        </p:nvSpPr>
        <p:spPr>
          <a:xfrm flipV="1">
            <a:off x="228901" y="4557932"/>
            <a:ext cx="3898900" cy="2121240"/>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cument 26">
            <a:extLst>
              <a:ext uri="{FF2B5EF4-FFF2-40B4-BE49-F238E27FC236}">
                <a16:creationId xmlns:a16="http://schemas.microsoft.com/office/drawing/2014/main" id="{BA4A8DF3-24A3-434D-B7BB-AFCD478BB3BF}"/>
              </a:ext>
            </a:extLst>
          </p:cNvPr>
          <p:cNvSpPr/>
          <p:nvPr/>
        </p:nvSpPr>
        <p:spPr>
          <a:xfrm flipH="1" flipV="1">
            <a:off x="228901" y="4698609"/>
            <a:ext cx="3898898" cy="1980563"/>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un 8">
            <a:extLst>
              <a:ext uri="{FF2B5EF4-FFF2-40B4-BE49-F238E27FC236}">
                <a16:creationId xmlns:a16="http://schemas.microsoft.com/office/drawing/2014/main" id="{AFD79CE2-D09B-FB41-9A63-07B38DDE5D73}"/>
              </a:ext>
            </a:extLst>
          </p:cNvPr>
          <p:cNvSpPr/>
          <p:nvPr/>
        </p:nvSpPr>
        <p:spPr>
          <a:xfrm>
            <a:off x="430488" y="572755"/>
            <a:ext cx="1256729" cy="1274879"/>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RA</a:t>
            </a:r>
          </a:p>
        </p:txBody>
      </p:sp>
      <p:sp>
        <p:nvSpPr>
          <p:cNvPr id="30" name="Document 29">
            <a:extLst>
              <a:ext uri="{FF2B5EF4-FFF2-40B4-BE49-F238E27FC236}">
                <a16:creationId xmlns:a16="http://schemas.microsoft.com/office/drawing/2014/main" id="{7B6E750B-509D-3743-929F-DC5CA426B730}"/>
              </a:ext>
            </a:extLst>
          </p:cNvPr>
          <p:cNvSpPr/>
          <p:nvPr/>
        </p:nvSpPr>
        <p:spPr>
          <a:xfrm flipV="1">
            <a:off x="228899" y="4965895"/>
            <a:ext cx="3898900" cy="1713274"/>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A46FD005-1385-D549-B321-A5E0B6E619AF}"/>
              </a:ext>
            </a:extLst>
          </p:cNvPr>
          <p:cNvSpPr txBox="1"/>
          <p:nvPr/>
        </p:nvSpPr>
        <p:spPr>
          <a:xfrm>
            <a:off x="721646" y="5461324"/>
            <a:ext cx="3024554" cy="1200329"/>
          </a:xfrm>
          <a:prstGeom prst="rect">
            <a:avLst/>
          </a:prstGeom>
          <a:noFill/>
        </p:spPr>
        <p:txBody>
          <a:bodyPr wrap="square" rtlCol="0">
            <a:spAutoFit/>
          </a:bodyPr>
          <a:lstStyle/>
          <a:p>
            <a:pPr algn="ctr"/>
            <a:r>
              <a:rPr lang="en-US" b="1" dirty="0"/>
              <a:t>NUN</a:t>
            </a:r>
            <a:br>
              <a:rPr lang="en-US" dirty="0"/>
            </a:br>
            <a:r>
              <a:rPr lang="en-US" dirty="0"/>
              <a:t>(</a:t>
            </a:r>
            <a:r>
              <a:rPr lang="en-US" b="1" dirty="0"/>
              <a:t>CHAOS / PRIMORDIAL SEA</a:t>
            </a:r>
            <a:r>
              <a:rPr lang="en-US" dirty="0"/>
              <a:t>)</a:t>
            </a:r>
            <a:br>
              <a:rPr lang="en-US" dirty="0"/>
            </a:br>
            <a:r>
              <a:rPr lang="en-US" dirty="0"/>
              <a:t>IN WHICH LAY THE GERM OF ALL THINGS &amp; BEINGS</a:t>
            </a:r>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 name="Group 17">
            <a:extLst>
              <a:ext uri="{FF2B5EF4-FFF2-40B4-BE49-F238E27FC236}">
                <a16:creationId xmlns:a16="http://schemas.microsoft.com/office/drawing/2014/main" id="{4F83FE36-9F1B-A843-B21E-5A32475FF25E}"/>
              </a:ext>
            </a:extLst>
          </p:cNvPr>
          <p:cNvGrpSpPr/>
          <p:nvPr/>
        </p:nvGrpSpPr>
        <p:grpSpPr>
          <a:xfrm>
            <a:off x="4593044" y="1997334"/>
            <a:ext cx="1675852" cy="889053"/>
            <a:chOff x="2832212" y="1587572"/>
            <a:chExt cx="4720030" cy="3175458"/>
          </a:xfrm>
        </p:grpSpPr>
        <p:sp>
          <p:nvSpPr>
            <p:cNvPr id="12" name="Trapezoid 11">
              <a:extLst>
                <a:ext uri="{FF2B5EF4-FFF2-40B4-BE49-F238E27FC236}">
                  <a16:creationId xmlns:a16="http://schemas.microsoft.com/office/drawing/2014/main" id="{5E9FB15F-6504-BF4D-B75F-CB3A9387EBB8}"/>
                </a:ext>
              </a:extLst>
            </p:cNvPr>
            <p:cNvSpPr/>
            <p:nvPr/>
          </p:nvSpPr>
          <p:spPr>
            <a:xfrm>
              <a:off x="2832212" y="1587572"/>
              <a:ext cx="4720030" cy="3175458"/>
            </a:xfrm>
            <a:custGeom>
              <a:avLst/>
              <a:gdLst>
                <a:gd name="connsiteX0" fmla="*/ 0 w 4719484"/>
                <a:gd name="connsiteY0" fmla="*/ 2743200 h 2743200"/>
                <a:gd name="connsiteX1" fmla="*/ 685800 w 4719484"/>
                <a:gd name="connsiteY1" fmla="*/ 0 h 2743200"/>
                <a:gd name="connsiteX2" fmla="*/ 4033684 w 4719484"/>
                <a:gd name="connsiteY2" fmla="*/ 0 h 2743200"/>
                <a:gd name="connsiteX3" fmla="*/ 4719484 w 4719484"/>
                <a:gd name="connsiteY3" fmla="*/ 2743200 h 2743200"/>
                <a:gd name="connsiteX4" fmla="*/ 0 w 4719484"/>
                <a:gd name="connsiteY4" fmla="*/ 2743200 h 2743200"/>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216309 w 4719484"/>
                <a:gd name="connsiteY4" fmla="*/ 2753033 h 2753033"/>
                <a:gd name="connsiteX5" fmla="*/ 0 w 4719484"/>
                <a:gd name="connsiteY5"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580103 w 4719484"/>
                <a:gd name="connsiteY4" fmla="*/ 2753033 h 2753033"/>
                <a:gd name="connsiteX5" fmla="*/ 216309 w 4719484"/>
                <a:gd name="connsiteY5" fmla="*/ 2753033 h 2753033"/>
                <a:gd name="connsiteX6" fmla="*/ 0 w 4719484"/>
                <a:gd name="connsiteY6"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012722 w 4719484"/>
                <a:gd name="connsiteY4" fmla="*/ 2753033 h 2753033"/>
                <a:gd name="connsiteX5" fmla="*/ 580103 w 4719484"/>
                <a:gd name="connsiteY5" fmla="*/ 2753033 h 2753033"/>
                <a:gd name="connsiteX6" fmla="*/ 216309 w 4719484"/>
                <a:gd name="connsiteY6" fmla="*/ 2753033 h 2753033"/>
                <a:gd name="connsiteX7" fmla="*/ 0 w 4719484"/>
                <a:gd name="connsiteY7"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514167 w 4719484"/>
                <a:gd name="connsiteY4" fmla="*/ 2753033 h 2753033"/>
                <a:gd name="connsiteX5" fmla="*/ 1012722 w 4719484"/>
                <a:gd name="connsiteY5" fmla="*/ 2753033 h 2753033"/>
                <a:gd name="connsiteX6" fmla="*/ 580103 w 4719484"/>
                <a:gd name="connsiteY6" fmla="*/ 2753033 h 2753033"/>
                <a:gd name="connsiteX7" fmla="*/ 216309 w 4719484"/>
                <a:gd name="connsiteY7" fmla="*/ 2753033 h 2753033"/>
                <a:gd name="connsiteX8" fmla="*/ 0 w 4719484"/>
                <a:gd name="connsiteY8" fmla="*/ 2743200 h 2753033"/>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084438 w 4719484"/>
                <a:gd name="connsiteY4" fmla="*/ 2772697 h 2772697"/>
                <a:gd name="connsiteX5" fmla="*/ 1514167 w 4719484"/>
                <a:gd name="connsiteY5" fmla="*/ 2753033 h 2772697"/>
                <a:gd name="connsiteX6" fmla="*/ 1012722 w 4719484"/>
                <a:gd name="connsiteY6" fmla="*/ 2753033 h 2772697"/>
                <a:gd name="connsiteX7" fmla="*/ 580103 w 4719484"/>
                <a:gd name="connsiteY7" fmla="*/ 2753033 h 2772697"/>
                <a:gd name="connsiteX8" fmla="*/ 216309 w 4719484"/>
                <a:gd name="connsiteY8" fmla="*/ 2753033 h 2772697"/>
                <a:gd name="connsiteX9" fmla="*/ 0 w 4719484"/>
                <a:gd name="connsiteY9"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585884 w 4719484"/>
                <a:gd name="connsiteY4" fmla="*/ 2762865 h 2772697"/>
                <a:gd name="connsiteX5" fmla="*/ 2084438 w 4719484"/>
                <a:gd name="connsiteY5" fmla="*/ 2772697 h 2772697"/>
                <a:gd name="connsiteX6" fmla="*/ 1514167 w 4719484"/>
                <a:gd name="connsiteY6" fmla="*/ 2753033 h 2772697"/>
                <a:gd name="connsiteX7" fmla="*/ 1012722 w 4719484"/>
                <a:gd name="connsiteY7" fmla="*/ 2753033 h 2772697"/>
                <a:gd name="connsiteX8" fmla="*/ 580103 w 4719484"/>
                <a:gd name="connsiteY8" fmla="*/ 2753033 h 2772697"/>
                <a:gd name="connsiteX9" fmla="*/ 216309 w 4719484"/>
                <a:gd name="connsiteY9" fmla="*/ 2753033 h 2772697"/>
                <a:gd name="connsiteX10" fmla="*/ 0 w 4719484"/>
                <a:gd name="connsiteY10"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910348 w 4719484"/>
                <a:gd name="connsiteY4" fmla="*/ 2762865 h 2772697"/>
                <a:gd name="connsiteX5" fmla="*/ 2585884 w 4719484"/>
                <a:gd name="connsiteY5" fmla="*/ 2762865 h 2772697"/>
                <a:gd name="connsiteX6" fmla="*/ 2084438 w 4719484"/>
                <a:gd name="connsiteY6" fmla="*/ 2772697 h 2772697"/>
                <a:gd name="connsiteX7" fmla="*/ 1514167 w 4719484"/>
                <a:gd name="connsiteY7" fmla="*/ 2753033 h 2772697"/>
                <a:gd name="connsiteX8" fmla="*/ 1012722 w 4719484"/>
                <a:gd name="connsiteY8" fmla="*/ 2753033 h 2772697"/>
                <a:gd name="connsiteX9" fmla="*/ 580103 w 4719484"/>
                <a:gd name="connsiteY9" fmla="*/ 2753033 h 2772697"/>
                <a:gd name="connsiteX10" fmla="*/ 216309 w 4719484"/>
                <a:gd name="connsiteY10" fmla="*/ 2753033 h 2772697"/>
                <a:gd name="connsiteX11" fmla="*/ 0 w 4719484"/>
                <a:gd name="connsiteY11"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244645 w 4719484"/>
                <a:gd name="connsiteY4" fmla="*/ 2772697 h 2772697"/>
                <a:gd name="connsiteX5" fmla="*/ 2910348 w 4719484"/>
                <a:gd name="connsiteY5" fmla="*/ 2762865 h 2772697"/>
                <a:gd name="connsiteX6" fmla="*/ 2585884 w 4719484"/>
                <a:gd name="connsiteY6" fmla="*/ 2762865 h 2772697"/>
                <a:gd name="connsiteX7" fmla="*/ 2084438 w 4719484"/>
                <a:gd name="connsiteY7" fmla="*/ 2772697 h 2772697"/>
                <a:gd name="connsiteX8" fmla="*/ 1514167 w 4719484"/>
                <a:gd name="connsiteY8" fmla="*/ 2753033 h 2772697"/>
                <a:gd name="connsiteX9" fmla="*/ 1012722 w 4719484"/>
                <a:gd name="connsiteY9" fmla="*/ 2753033 h 2772697"/>
                <a:gd name="connsiteX10" fmla="*/ 580103 w 4719484"/>
                <a:gd name="connsiteY10" fmla="*/ 2753033 h 2772697"/>
                <a:gd name="connsiteX11" fmla="*/ 216309 w 4719484"/>
                <a:gd name="connsiteY11" fmla="*/ 2753033 h 2772697"/>
                <a:gd name="connsiteX12" fmla="*/ 0 w 4719484"/>
                <a:gd name="connsiteY12"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549445 w 4719484"/>
                <a:gd name="connsiteY4" fmla="*/ 2772697 h 2772697"/>
                <a:gd name="connsiteX5" fmla="*/ 3244645 w 4719484"/>
                <a:gd name="connsiteY5" fmla="*/ 2772697 h 2772697"/>
                <a:gd name="connsiteX6" fmla="*/ 2910348 w 4719484"/>
                <a:gd name="connsiteY6" fmla="*/ 2762865 h 2772697"/>
                <a:gd name="connsiteX7" fmla="*/ 2585884 w 4719484"/>
                <a:gd name="connsiteY7" fmla="*/ 2762865 h 2772697"/>
                <a:gd name="connsiteX8" fmla="*/ 2084438 w 4719484"/>
                <a:gd name="connsiteY8" fmla="*/ 2772697 h 2772697"/>
                <a:gd name="connsiteX9" fmla="*/ 1514167 w 4719484"/>
                <a:gd name="connsiteY9" fmla="*/ 2753033 h 2772697"/>
                <a:gd name="connsiteX10" fmla="*/ 1012722 w 4719484"/>
                <a:gd name="connsiteY10" fmla="*/ 2753033 h 2772697"/>
                <a:gd name="connsiteX11" fmla="*/ 580103 w 4719484"/>
                <a:gd name="connsiteY11" fmla="*/ 2753033 h 2772697"/>
                <a:gd name="connsiteX12" fmla="*/ 216309 w 4719484"/>
                <a:gd name="connsiteY12" fmla="*/ 2753033 h 2772697"/>
                <a:gd name="connsiteX13" fmla="*/ 0 w 4719484"/>
                <a:gd name="connsiteY13"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080387 w 4719484"/>
                <a:gd name="connsiteY4" fmla="*/ 2772697 h 2772697"/>
                <a:gd name="connsiteX5" fmla="*/ 3549445 w 4719484"/>
                <a:gd name="connsiteY5" fmla="*/ 2772697 h 2772697"/>
                <a:gd name="connsiteX6" fmla="*/ 3244645 w 4719484"/>
                <a:gd name="connsiteY6" fmla="*/ 2772697 h 2772697"/>
                <a:gd name="connsiteX7" fmla="*/ 2910348 w 4719484"/>
                <a:gd name="connsiteY7" fmla="*/ 2762865 h 2772697"/>
                <a:gd name="connsiteX8" fmla="*/ 2585884 w 4719484"/>
                <a:gd name="connsiteY8" fmla="*/ 2762865 h 2772697"/>
                <a:gd name="connsiteX9" fmla="*/ 2084438 w 4719484"/>
                <a:gd name="connsiteY9" fmla="*/ 2772697 h 2772697"/>
                <a:gd name="connsiteX10" fmla="*/ 1514167 w 4719484"/>
                <a:gd name="connsiteY10" fmla="*/ 2753033 h 2772697"/>
                <a:gd name="connsiteX11" fmla="*/ 1012722 w 4719484"/>
                <a:gd name="connsiteY11" fmla="*/ 2753033 h 2772697"/>
                <a:gd name="connsiteX12" fmla="*/ 580103 w 4719484"/>
                <a:gd name="connsiteY12" fmla="*/ 2753033 h 2772697"/>
                <a:gd name="connsiteX13" fmla="*/ 216309 w 4719484"/>
                <a:gd name="connsiteY13" fmla="*/ 2753033 h 2772697"/>
                <a:gd name="connsiteX14" fmla="*/ 0 w 4719484"/>
                <a:gd name="connsiteY14"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395019 w 4719484"/>
                <a:gd name="connsiteY4" fmla="*/ 2772697 h 2772697"/>
                <a:gd name="connsiteX5" fmla="*/ 4080387 w 4719484"/>
                <a:gd name="connsiteY5" fmla="*/ 2772697 h 2772697"/>
                <a:gd name="connsiteX6" fmla="*/ 3549445 w 4719484"/>
                <a:gd name="connsiteY6" fmla="*/ 2772697 h 2772697"/>
                <a:gd name="connsiteX7" fmla="*/ 3244645 w 4719484"/>
                <a:gd name="connsiteY7" fmla="*/ 2772697 h 2772697"/>
                <a:gd name="connsiteX8" fmla="*/ 2910348 w 4719484"/>
                <a:gd name="connsiteY8" fmla="*/ 2762865 h 2772697"/>
                <a:gd name="connsiteX9" fmla="*/ 2585884 w 4719484"/>
                <a:gd name="connsiteY9" fmla="*/ 2762865 h 2772697"/>
                <a:gd name="connsiteX10" fmla="*/ 2084438 w 4719484"/>
                <a:gd name="connsiteY10" fmla="*/ 2772697 h 2772697"/>
                <a:gd name="connsiteX11" fmla="*/ 1514167 w 4719484"/>
                <a:gd name="connsiteY11" fmla="*/ 2753033 h 2772697"/>
                <a:gd name="connsiteX12" fmla="*/ 1012722 w 4719484"/>
                <a:gd name="connsiteY12" fmla="*/ 2753033 h 2772697"/>
                <a:gd name="connsiteX13" fmla="*/ 580103 w 4719484"/>
                <a:gd name="connsiteY13" fmla="*/ 2753033 h 2772697"/>
                <a:gd name="connsiteX14" fmla="*/ 216309 w 4719484"/>
                <a:gd name="connsiteY14" fmla="*/ 2753033 h 2772697"/>
                <a:gd name="connsiteX15" fmla="*/ 0 w 4719484"/>
                <a:gd name="connsiteY15" fmla="*/ 2743200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462116 w 4601497"/>
                <a:gd name="connsiteY13" fmla="*/ 2753033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120877 w 4601497"/>
                <a:gd name="connsiteY12" fmla="*/ 83574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1396180 w 4601497"/>
                <a:gd name="connsiteY11" fmla="*/ 27530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49445 w 4601497"/>
                <a:gd name="connsiteY7" fmla="*/ 865239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795251 w 4601497"/>
                <a:gd name="connsiteY7" fmla="*/ 1022554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599 w 4601497"/>
                <a:gd name="connsiteY7" fmla="*/ 993057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441120 h 2824579"/>
                <a:gd name="connsiteX1" fmla="*/ 862781 w 4601497"/>
                <a:gd name="connsiteY1" fmla="*/ 228862 h 2824579"/>
                <a:gd name="connsiteX2" fmla="*/ 3905864 w 4601497"/>
                <a:gd name="connsiteY2" fmla="*/ 356682 h 2824579"/>
                <a:gd name="connsiteX3" fmla="*/ 4601497 w 4601497"/>
                <a:gd name="connsiteY3" fmla="*/ 2765585 h 2824579"/>
                <a:gd name="connsiteX4" fmla="*/ 4365522 w 4601497"/>
                <a:gd name="connsiteY4" fmla="*/ 2559108 h 2824579"/>
                <a:gd name="connsiteX5" fmla="*/ 4129548 w 4601497"/>
                <a:gd name="connsiteY5" fmla="*/ 1418566 h 2824579"/>
                <a:gd name="connsiteX6" fmla="*/ 3903407 w 4601497"/>
                <a:gd name="connsiteY6" fmla="*/ 1103934 h 2824579"/>
                <a:gd name="connsiteX7" fmla="*/ 3598605 w 4601497"/>
                <a:gd name="connsiteY7" fmla="*/ 1035107 h 2824579"/>
                <a:gd name="connsiteX8" fmla="*/ 3549445 w 4601497"/>
                <a:gd name="connsiteY8" fmla="*/ 887624 h 2824579"/>
                <a:gd name="connsiteX9" fmla="*/ 3529781 w 4601497"/>
                <a:gd name="connsiteY9" fmla="*/ 710644 h 2824579"/>
                <a:gd name="connsiteX10" fmla="*/ 3293807 w 4601497"/>
                <a:gd name="connsiteY10" fmla="*/ 671315 h 2824579"/>
                <a:gd name="connsiteX11" fmla="*/ 3077496 w 4601497"/>
                <a:gd name="connsiteY11" fmla="*/ 749973 h 2824579"/>
                <a:gd name="connsiteX12" fmla="*/ 2684206 w 4601497"/>
                <a:gd name="connsiteY12" fmla="*/ 641818 h 2824579"/>
                <a:gd name="connsiteX13" fmla="*/ 1120877 w 4601497"/>
                <a:gd name="connsiteY13" fmla="*/ 858128 h 2824579"/>
                <a:gd name="connsiteX14" fmla="*/ 186813 w 4601497"/>
                <a:gd name="connsiteY14" fmla="*/ 2391960 h 2824579"/>
                <a:gd name="connsiteX15" fmla="*/ 206477 w 4601497"/>
                <a:gd name="connsiteY15" fmla="*/ 2824579 h 2824579"/>
                <a:gd name="connsiteX16" fmla="*/ 0 w 4601497"/>
                <a:gd name="connsiteY16" fmla="*/ 2441120 h 2824579"/>
                <a:gd name="connsiteX0" fmla="*/ 0 w 4601497"/>
                <a:gd name="connsiteY0" fmla="*/ 2349467 h 2732926"/>
                <a:gd name="connsiteX1" fmla="*/ 862781 w 4601497"/>
                <a:gd name="connsiteY1" fmla="*/ 137209 h 2732926"/>
                <a:gd name="connsiteX2" fmla="*/ 3905864 w 4601497"/>
                <a:gd name="connsiteY2" fmla="*/ 265029 h 2732926"/>
                <a:gd name="connsiteX3" fmla="*/ 4139380 w 4601497"/>
                <a:gd name="connsiteY3" fmla="*/ 501003 h 2732926"/>
                <a:gd name="connsiteX4" fmla="*/ 4601497 w 4601497"/>
                <a:gd name="connsiteY4" fmla="*/ 2673932 h 2732926"/>
                <a:gd name="connsiteX5" fmla="*/ 4365522 w 4601497"/>
                <a:gd name="connsiteY5" fmla="*/ 2467455 h 2732926"/>
                <a:gd name="connsiteX6" fmla="*/ 4129548 w 4601497"/>
                <a:gd name="connsiteY6" fmla="*/ 1326913 h 2732926"/>
                <a:gd name="connsiteX7" fmla="*/ 3903407 w 4601497"/>
                <a:gd name="connsiteY7" fmla="*/ 1012281 h 2732926"/>
                <a:gd name="connsiteX8" fmla="*/ 3598605 w 4601497"/>
                <a:gd name="connsiteY8" fmla="*/ 943454 h 2732926"/>
                <a:gd name="connsiteX9" fmla="*/ 3549445 w 4601497"/>
                <a:gd name="connsiteY9" fmla="*/ 795971 h 2732926"/>
                <a:gd name="connsiteX10" fmla="*/ 3529781 w 4601497"/>
                <a:gd name="connsiteY10" fmla="*/ 618991 h 2732926"/>
                <a:gd name="connsiteX11" fmla="*/ 3293807 w 4601497"/>
                <a:gd name="connsiteY11" fmla="*/ 579662 h 2732926"/>
                <a:gd name="connsiteX12" fmla="*/ 3077496 w 4601497"/>
                <a:gd name="connsiteY12" fmla="*/ 658320 h 2732926"/>
                <a:gd name="connsiteX13" fmla="*/ 2684206 w 4601497"/>
                <a:gd name="connsiteY13" fmla="*/ 550165 h 2732926"/>
                <a:gd name="connsiteX14" fmla="*/ 1120877 w 4601497"/>
                <a:gd name="connsiteY14" fmla="*/ 766475 h 2732926"/>
                <a:gd name="connsiteX15" fmla="*/ 186813 w 4601497"/>
                <a:gd name="connsiteY15" fmla="*/ 2300307 h 2732926"/>
                <a:gd name="connsiteX16" fmla="*/ 206477 w 4601497"/>
                <a:gd name="connsiteY16" fmla="*/ 2732926 h 2732926"/>
                <a:gd name="connsiteX17" fmla="*/ 0 w 4601497"/>
                <a:gd name="connsiteY17" fmla="*/ 2349467 h 2732926"/>
                <a:gd name="connsiteX0" fmla="*/ 0 w 4601497"/>
                <a:gd name="connsiteY0" fmla="*/ 2355008 h 2738467"/>
                <a:gd name="connsiteX1" fmla="*/ 862781 w 4601497"/>
                <a:gd name="connsiteY1" fmla="*/ 142750 h 2738467"/>
                <a:gd name="connsiteX2" fmla="*/ 3699386 w 4601497"/>
                <a:gd name="connsiteY2" fmla="*/ 250905 h 2738467"/>
                <a:gd name="connsiteX3" fmla="*/ 4139380 w 4601497"/>
                <a:gd name="connsiteY3" fmla="*/ 506544 h 2738467"/>
                <a:gd name="connsiteX4" fmla="*/ 4601497 w 4601497"/>
                <a:gd name="connsiteY4" fmla="*/ 2679473 h 2738467"/>
                <a:gd name="connsiteX5" fmla="*/ 4365522 w 4601497"/>
                <a:gd name="connsiteY5" fmla="*/ 2472996 h 2738467"/>
                <a:gd name="connsiteX6" fmla="*/ 4129548 w 4601497"/>
                <a:gd name="connsiteY6" fmla="*/ 1332454 h 2738467"/>
                <a:gd name="connsiteX7" fmla="*/ 3903407 w 4601497"/>
                <a:gd name="connsiteY7" fmla="*/ 1017822 h 2738467"/>
                <a:gd name="connsiteX8" fmla="*/ 3598605 w 4601497"/>
                <a:gd name="connsiteY8" fmla="*/ 948995 h 2738467"/>
                <a:gd name="connsiteX9" fmla="*/ 3549445 w 4601497"/>
                <a:gd name="connsiteY9" fmla="*/ 801512 h 2738467"/>
                <a:gd name="connsiteX10" fmla="*/ 3529781 w 4601497"/>
                <a:gd name="connsiteY10" fmla="*/ 624532 h 2738467"/>
                <a:gd name="connsiteX11" fmla="*/ 3293807 w 4601497"/>
                <a:gd name="connsiteY11" fmla="*/ 585203 h 2738467"/>
                <a:gd name="connsiteX12" fmla="*/ 3077496 w 4601497"/>
                <a:gd name="connsiteY12" fmla="*/ 663861 h 2738467"/>
                <a:gd name="connsiteX13" fmla="*/ 2684206 w 4601497"/>
                <a:gd name="connsiteY13" fmla="*/ 555706 h 2738467"/>
                <a:gd name="connsiteX14" fmla="*/ 1120877 w 4601497"/>
                <a:gd name="connsiteY14" fmla="*/ 772016 h 2738467"/>
                <a:gd name="connsiteX15" fmla="*/ 186813 w 4601497"/>
                <a:gd name="connsiteY15" fmla="*/ 2305848 h 2738467"/>
                <a:gd name="connsiteX16" fmla="*/ 206477 w 4601497"/>
                <a:gd name="connsiteY16" fmla="*/ 2738467 h 2738467"/>
                <a:gd name="connsiteX17" fmla="*/ 0 w 4601497"/>
                <a:gd name="connsiteY17" fmla="*/ 2355008 h 2738467"/>
                <a:gd name="connsiteX0" fmla="*/ 0 w 4601497"/>
                <a:gd name="connsiteY0" fmla="*/ 2312332 h 2695791"/>
                <a:gd name="connsiteX1" fmla="*/ 862781 w 4601497"/>
                <a:gd name="connsiteY1" fmla="*/ 100074 h 2695791"/>
                <a:gd name="connsiteX2" fmla="*/ 3699386 w 4601497"/>
                <a:gd name="connsiteY2" fmla="*/ 208229 h 2695791"/>
                <a:gd name="connsiteX3" fmla="*/ 4139380 w 4601497"/>
                <a:gd name="connsiteY3" fmla="*/ 463868 h 2695791"/>
                <a:gd name="connsiteX4" fmla="*/ 4601497 w 4601497"/>
                <a:gd name="connsiteY4" fmla="*/ 2636797 h 2695791"/>
                <a:gd name="connsiteX5" fmla="*/ 4365522 w 4601497"/>
                <a:gd name="connsiteY5" fmla="*/ 2430320 h 2695791"/>
                <a:gd name="connsiteX6" fmla="*/ 4129548 w 4601497"/>
                <a:gd name="connsiteY6" fmla="*/ 1289778 h 2695791"/>
                <a:gd name="connsiteX7" fmla="*/ 3903407 w 4601497"/>
                <a:gd name="connsiteY7" fmla="*/ 975146 h 2695791"/>
                <a:gd name="connsiteX8" fmla="*/ 3598605 w 4601497"/>
                <a:gd name="connsiteY8" fmla="*/ 906319 h 2695791"/>
                <a:gd name="connsiteX9" fmla="*/ 3549445 w 4601497"/>
                <a:gd name="connsiteY9" fmla="*/ 758836 h 2695791"/>
                <a:gd name="connsiteX10" fmla="*/ 3529781 w 4601497"/>
                <a:gd name="connsiteY10" fmla="*/ 581856 h 2695791"/>
                <a:gd name="connsiteX11" fmla="*/ 3293807 w 4601497"/>
                <a:gd name="connsiteY11" fmla="*/ 542527 h 2695791"/>
                <a:gd name="connsiteX12" fmla="*/ 3077496 w 4601497"/>
                <a:gd name="connsiteY12" fmla="*/ 621185 h 2695791"/>
                <a:gd name="connsiteX13" fmla="*/ 2684206 w 4601497"/>
                <a:gd name="connsiteY13" fmla="*/ 513030 h 2695791"/>
                <a:gd name="connsiteX14" fmla="*/ 1120877 w 4601497"/>
                <a:gd name="connsiteY14" fmla="*/ 729340 h 2695791"/>
                <a:gd name="connsiteX15" fmla="*/ 186813 w 4601497"/>
                <a:gd name="connsiteY15" fmla="*/ 2263172 h 2695791"/>
                <a:gd name="connsiteX16" fmla="*/ 206477 w 4601497"/>
                <a:gd name="connsiteY16" fmla="*/ 2695791 h 2695791"/>
                <a:gd name="connsiteX17" fmla="*/ 0 w 4601497"/>
                <a:gd name="connsiteY17" fmla="*/ 2312332 h 2695791"/>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372465 w 4601497"/>
                <a:gd name="connsiteY11" fmla="*/ 622301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29779 w 4601497"/>
                <a:gd name="connsiteY8" fmla="*/ 907435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569786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431458 w 4601497"/>
                <a:gd name="connsiteY11" fmla="*/ 641965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120877 w 4601497"/>
                <a:gd name="connsiteY15" fmla="*/ 717437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29032 w 4601497"/>
                <a:gd name="connsiteY15" fmla="*/ 687940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601497 w 4601497"/>
                <a:gd name="connsiteY4" fmla="*/ 2626583 h 2685577"/>
                <a:gd name="connsiteX5" fmla="*/ 4447484 w 4601497"/>
                <a:gd name="connsiteY5" fmla="*/ 2597786 h 2685577"/>
                <a:gd name="connsiteX6" fmla="*/ 4414684 w 4601497"/>
                <a:gd name="connsiteY6" fmla="*/ 2370945 h 2685577"/>
                <a:gd name="connsiteX7" fmla="*/ 4129548 w 4601497"/>
                <a:gd name="connsiteY7" fmla="*/ 1279564 h 2685577"/>
                <a:gd name="connsiteX8" fmla="*/ 3903407 w 4601497"/>
                <a:gd name="connsiteY8" fmla="*/ 964932 h 2685577"/>
                <a:gd name="connsiteX9" fmla="*/ 3529779 w 4601497"/>
                <a:gd name="connsiteY9" fmla="*/ 866609 h 2685577"/>
                <a:gd name="connsiteX10" fmla="*/ 3460955 w 4601497"/>
                <a:gd name="connsiteY10" fmla="*/ 719125 h 2685577"/>
                <a:gd name="connsiteX11" fmla="*/ 3431458 w 4601497"/>
                <a:gd name="connsiteY11" fmla="*/ 601139 h 2685577"/>
                <a:gd name="connsiteX12" fmla="*/ 3293807 w 4601497"/>
                <a:gd name="connsiteY12" fmla="*/ 542146 h 2685577"/>
                <a:gd name="connsiteX13" fmla="*/ 3077496 w 4601497"/>
                <a:gd name="connsiteY13" fmla="*/ 610971 h 2685577"/>
                <a:gd name="connsiteX14" fmla="*/ 2684206 w 4601497"/>
                <a:gd name="connsiteY14" fmla="*/ 502816 h 2685577"/>
                <a:gd name="connsiteX15" fmla="*/ 1229032 w 4601497"/>
                <a:gd name="connsiteY15" fmla="*/ 581474 h 2685577"/>
                <a:gd name="connsiteX16" fmla="*/ 186813 w 4601497"/>
                <a:gd name="connsiteY16" fmla="*/ 2252958 h 2685577"/>
                <a:gd name="connsiteX17" fmla="*/ 206477 w 4601497"/>
                <a:gd name="connsiteY17" fmla="*/ 2685577 h 2685577"/>
                <a:gd name="connsiteX18" fmla="*/ 0 w 4601497"/>
                <a:gd name="connsiteY18"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300000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480618 w 4601497"/>
                <a:gd name="connsiteY10" fmla="*/ 905938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191846 w 4601497"/>
                <a:gd name="connsiteY4" fmla="*/ 764794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383930 h 2767389"/>
                <a:gd name="connsiteX1" fmla="*/ 921775 w 4601497"/>
                <a:gd name="connsiteY1" fmla="*/ 240498 h 2767389"/>
                <a:gd name="connsiteX2" fmla="*/ 3699386 w 4601497"/>
                <a:gd name="connsiteY2" fmla="*/ 279827 h 2767389"/>
                <a:gd name="connsiteX3" fmla="*/ 4050889 w 4601497"/>
                <a:gd name="connsiteY3" fmla="*/ 761608 h 2767389"/>
                <a:gd name="connsiteX4" fmla="*/ 4260672 w 4601497"/>
                <a:gd name="connsiteY4" fmla="*/ 1096604 h 2767389"/>
                <a:gd name="connsiteX5" fmla="*/ 4601497 w 4601497"/>
                <a:gd name="connsiteY5" fmla="*/ 2708395 h 2767389"/>
                <a:gd name="connsiteX6" fmla="*/ 4476981 w 4601497"/>
                <a:gd name="connsiteY6" fmla="*/ 2502618 h 2767389"/>
                <a:gd name="connsiteX7" fmla="*/ 4375355 w 4601497"/>
                <a:gd name="connsiteY7" fmla="*/ 2511751 h 2767389"/>
                <a:gd name="connsiteX8" fmla="*/ 4267200 w 4601497"/>
                <a:gd name="connsiteY8" fmla="*/ 1420370 h 2767389"/>
                <a:gd name="connsiteX9" fmla="*/ 3854246 w 4601497"/>
                <a:gd name="connsiteY9" fmla="*/ 1105737 h 2767389"/>
                <a:gd name="connsiteX10" fmla="*/ 3480618 w 4601497"/>
                <a:gd name="connsiteY10" fmla="*/ 987750 h 2767389"/>
                <a:gd name="connsiteX11" fmla="*/ 3460955 w 4601497"/>
                <a:gd name="connsiteY11" fmla="*/ 800937 h 2767389"/>
                <a:gd name="connsiteX12" fmla="*/ 3431458 w 4601497"/>
                <a:gd name="connsiteY12" fmla="*/ 682951 h 2767389"/>
                <a:gd name="connsiteX13" fmla="*/ 3293807 w 4601497"/>
                <a:gd name="connsiteY13" fmla="*/ 623958 h 2767389"/>
                <a:gd name="connsiteX14" fmla="*/ 3077496 w 4601497"/>
                <a:gd name="connsiteY14" fmla="*/ 692783 h 2767389"/>
                <a:gd name="connsiteX15" fmla="*/ 2684206 w 4601497"/>
                <a:gd name="connsiteY15" fmla="*/ 584628 h 2767389"/>
                <a:gd name="connsiteX16" fmla="*/ 1229032 w 4601497"/>
                <a:gd name="connsiteY16" fmla="*/ 663286 h 2767389"/>
                <a:gd name="connsiteX17" fmla="*/ 186813 w 4601497"/>
                <a:gd name="connsiteY17" fmla="*/ 2334770 h 2767389"/>
                <a:gd name="connsiteX18" fmla="*/ 206477 w 4601497"/>
                <a:gd name="connsiteY18" fmla="*/ 2767389 h 2767389"/>
                <a:gd name="connsiteX19" fmla="*/ 0 w 4601497"/>
                <a:gd name="connsiteY19" fmla="*/ 2383930 h 2767389"/>
                <a:gd name="connsiteX0" fmla="*/ 0 w 4601497"/>
                <a:gd name="connsiteY0" fmla="*/ 2417291 h 2800750"/>
                <a:gd name="connsiteX1" fmla="*/ 921775 w 4601497"/>
                <a:gd name="connsiteY1" fmla="*/ 273859 h 2800750"/>
                <a:gd name="connsiteX2" fmla="*/ 3699386 w 4601497"/>
                <a:gd name="connsiteY2" fmla="*/ 313188 h 2800750"/>
                <a:gd name="connsiteX3" fmla="*/ 4050889 w 4601497"/>
                <a:gd name="connsiteY3" fmla="*/ 794969 h 2800750"/>
                <a:gd name="connsiteX4" fmla="*/ 4260672 w 4601497"/>
                <a:gd name="connsiteY4" fmla="*/ 1129965 h 2800750"/>
                <a:gd name="connsiteX5" fmla="*/ 4601497 w 4601497"/>
                <a:gd name="connsiteY5" fmla="*/ 2741756 h 2800750"/>
                <a:gd name="connsiteX6" fmla="*/ 4476981 w 4601497"/>
                <a:gd name="connsiteY6" fmla="*/ 2535979 h 2800750"/>
                <a:gd name="connsiteX7" fmla="*/ 4375355 w 4601497"/>
                <a:gd name="connsiteY7" fmla="*/ 2545112 h 2800750"/>
                <a:gd name="connsiteX8" fmla="*/ 4267200 w 4601497"/>
                <a:gd name="connsiteY8" fmla="*/ 1453731 h 2800750"/>
                <a:gd name="connsiteX9" fmla="*/ 3854246 w 4601497"/>
                <a:gd name="connsiteY9" fmla="*/ 1139098 h 2800750"/>
                <a:gd name="connsiteX10" fmla="*/ 3480618 w 4601497"/>
                <a:gd name="connsiteY10" fmla="*/ 1021111 h 2800750"/>
                <a:gd name="connsiteX11" fmla="*/ 3460955 w 4601497"/>
                <a:gd name="connsiteY11" fmla="*/ 834298 h 2800750"/>
                <a:gd name="connsiteX12" fmla="*/ 3431458 w 4601497"/>
                <a:gd name="connsiteY12" fmla="*/ 716312 h 2800750"/>
                <a:gd name="connsiteX13" fmla="*/ 3293807 w 4601497"/>
                <a:gd name="connsiteY13" fmla="*/ 657319 h 2800750"/>
                <a:gd name="connsiteX14" fmla="*/ 3077496 w 4601497"/>
                <a:gd name="connsiteY14" fmla="*/ 726144 h 2800750"/>
                <a:gd name="connsiteX15" fmla="*/ 2684206 w 4601497"/>
                <a:gd name="connsiteY15" fmla="*/ 617989 h 2800750"/>
                <a:gd name="connsiteX16" fmla="*/ 1229032 w 4601497"/>
                <a:gd name="connsiteY16" fmla="*/ 696647 h 2800750"/>
                <a:gd name="connsiteX17" fmla="*/ 186813 w 4601497"/>
                <a:gd name="connsiteY17" fmla="*/ 2368131 h 2800750"/>
                <a:gd name="connsiteX18" fmla="*/ 206477 w 4601497"/>
                <a:gd name="connsiteY18" fmla="*/ 2800750 h 2800750"/>
                <a:gd name="connsiteX19" fmla="*/ 0 w 4601497"/>
                <a:gd name="connsiteY19" fmla="*/ 2417291 h 2800750"/>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15984 w 4601497"/>
                <a:gd name="connsiteY11" fmla="*/ 759301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3175458"/>
                <a:gd name="connsiteX1" fmla="*/ 921775 w 4601497"/>
                <a:gd name="connsiteY1" fmla="*/ 191367 h 3175458"/>
                <a:gd name="connsiteX2" fmla="*/ 3699386 w 4601497"/>
                <a:gd name="connsiteY2" fmla="*/ 230696 h 3175458"/>
                <a:gd name="connsiteX3" fmla="*/ 4050889 w 4601497"/>
                <a:gd name="connsiteY3" fmla="*/ 712477 h 3175458"/>
                <a:gd name="connsiteX4" fmla="*/ 4260672 w 4601497"/>
                <a:gd name="connsiteY4" fmla="*/ 1047473 h 3175458"/>
                <a:gd name="connsiteX5" fmla="*/ 4601497 w 4601497"/>
                <a:gd name="connsiteY5" fmla="*/ 2659264 h 3175458"/>
                <a:gd name="connsiteX6" fmla="*/ 4419831 w 4601497"/>
                <a:gd name="connsiteY6" fmla="*/ 2567787 h 3175458"/>
                <a:gd name="connsiteX7" fmla="*/ 4446793 w 4601497"/>
                <a:gd name="connsiteY7" fmla="*/ 2276882 h 3175458"/>
                <a:gd name="connsiteX8" fmla="*/ 4267200 w 4601497"/>
                <a:gd name="connsiteY8" fmla="*/ 1371239 h 3175458"/>
                <a:gd name="connsiteX9" fmla="*/ 3854246 w 4601497"/>
                <a:gd name="connsiteY9" fmla="*/ 1056606 h 3175458"/>
                <a:gd name="connsiteX10" fmla="*/ 3480618 w 4601497"/>
                <a:gd name="connsiteY10" fmla="*/ 938619 h 3175458"/>
                <a:gd name="connsiteX11" fmla="*/ 3415984 w 4601497"/>
                <a:gd name="connsiteY11" fmla="*/ 759301 h 3175458"/>
                <a:gd name="connsiteX12" fmla="*/ 3431458 w 4601497"/>
                <a:gd name="connsiteY12" fmla="*/ 633820 h 3175458"/>
                <a:gd name="connsiteX13" fmla="*/ 3293807 w 4601497"/>
                <a:gd name="connsiteY13" fmla="*/ 574827 h 3175458"/>
                <a:gd name="connsiteX14" fmla="*/ 3040020 w 4601497"/>
                <a:gd name="connsiteY14" fmla="*/ 636157 h 3175458"/>
                <a:gd name="connsiteX15" fmla="*/ 2684206 w 4601497"/>
                <a:gd name="connsiteY15" fmla="*/ 535497 h 3175458"/>
                <a:gd name="connsiteX16" fmla="*/ 1229032 w 4601497"/>
                <a:gd name="connsiteY16" fmla="*/ 614155 h 3175458"/>
                <a:gd name="connsiteX17" fmla="*/ 186813 w 4601497"/>
                <a:gd name="connsiteY17" fmla="*/ 2285639 h 3175458"/>
                <a:gd name="connsiteX18" fmla="*/ 155677 w 4601497"/>
                <a:gd name="connsiteY18" fmla="*/ 3175458 h 3175458"/>
                <a:gd name="connsiteX19" fmla="*/ 0 w 4601497"/>
                <a:gd name="connsiteY19" fmla="*/ 2334799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271479 w 4686163"/>
                <a:gd name="connsiteY17" fmla="*/ 2285639 h 3175458"/>
                <a:gd name="connsiteX18" fmla="*/ 240343 w 4686163"/>
                <a:gd name="connsiteY18" fmla="*/ 3175458 h 3175458"/>
                <a:gd name="connsiteX19" fmla="*/ 0 w 4686163"/>
                <a:gd name="connsiteY19" fmla="*/ 2775066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169879 w 4686163"/>
                <a:gd name="connsiteY17" fmla="*/ 2658172 h 3175458"/>
                <a:gd name="connsiteX18" fmla="*/ 240343 w 4686163"/>
                <a:gd name="connsiteY18" fmla="*/ 3175458 h 3175458"/>
                <a:gd name="connsiteX19" fmla="*/ 0 w 4686163"/>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04497 w 4720030"/>
                <a:gd name="connsiteY6" fmla="*/ 2567787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65325 w 4720030"/>
                <a:gd name="connsiteY7" fmla="*/ 25816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20030" h="3175458">
                  <a:moveTo>
                    <a:pt x="0" y="2775066"/>
                  </a:moveTo>
                  <a:cubicBezTo>
                    <a:pt x="109384" y="2342447"/>
                    <a:pt x="722533" y="358516"/>
                    <a:pt x="1006441" y="191367"/>
                  </a:cubicBezTo>
                  <a:cubicBezTo>
                    <a:pt x="1613172" y="-188813"/>
                    <a:pt x="3483758" y="91405"/>
                    <a:pt x="3784052" y="230696"/>
                  </a:cubicBezTo>
                  <a:cubicBezTo>
                    <a:pt x="3828707" y="-13471"/>
                    <a:pt x="3783642" y="143845"/>
                    <a:pt x="4135555" y="712477"/>
                  </a:cubicBezTo>
                  <a:cubicBezTo>
                    <a:pt x="4235657" y="809277"/>
                    <a:pt x="4233905" y="875408"/>
                    <a:pt x="4345338" y="1047473"/>
                  </a:cubicBezTo>
                  <a:cubicBezTo>
                    <a:pt x="4771402" y="1917627"/>
                    <a:pt x="4695449" y="2847170"/>
                    <a:pt x="4720030" y="3150331"/>
                  </a:cubicBezTo>
                  <a:lnTo>
                    <a:pt x="4555297" y="2855653"/>
                  </a:lnTo>
                  <a:lnTo>
                    <a:pt x="4565325" y="2581682"/>
                  </a:lnTo>
                  <a:cubicBezTo>
                    <a:pt x="4516164" y="2237553"/>
                    <a:pt x="4548511" y="1941510"/>
                    <a:pt x="4351866" y="1371239"/>
                  </a:cubicBezTo>
                  <a:cubicBezTo>
                    <a:pt x="4276486" y="1266362"/>
                    <a:pt x="4122447" y="974671"/>
                    <a:pt x="3938912" y="1056606"/>
                  </a:cubicBezTo>
                  <a:lnTo>
                    <a:pt x="3565284" y="938619"/>
                  </a:lnTo>
                  <a:cubicBezTo>
                    <a:pt x="3607890" y="859961"/>
                    <a:pt x="3517037" y="808462"/>
                    <a:pt x="3500650" y="759301"/>
                  </a:cubicBezTo>
                  <a:lnTo>
                    <a:pt x="3516124" y="633820"/>
                  </a:lnTo>
                  <a:cubicBezTo>
                    <a:pt x="3455492" y="553523"/>
                    <a:pt x="3443713" y="574438"/>
                    <a:pt x="3378473" y="574827"/>
                  </a:cubicBezTo>
                  <a:cubicBezTo>
                    <a:pt x="3313233" y="575216"/>
                    <a:pt x="3226286" y="642712"/>
                    <a:pt x="3124686" y="636157"/>
                  </a:cubicBezTo>
                  <a:cubicBezTo>
                    <a:pt x="3023086" y="629602"/>
                    <a:pt x="2996652" y="645291"/>
                    <a:pt x="2768872" y="535497"/>
                  </a:cubicBezTo>
                  <a:cubicBezTo>
                    <a:pt x="2247762" y="571549"/>
                    <a:pt x="1746864" y="260376"/>
                    <a:pt x="1313698" y="614155"/>
                  </a:cubicBezTo>
                  <a:cubicBezTo>
                    <a:pt x="880533" y="967934"/>
                    <a:pt x="322279" y="2330430"/>
                    <a:pt x="169879" y="2658172"/>
                  </a:cubicBezTo>
                  <a:lnTo>
                    <a:pt x="240343" y="3175458"/>
                  </a:lnTo>
                  <a:lnTo>
                    <a:pt x="0" y="2775066"/>
                  </a:lnTo>
                  <a:close/>
                </a:path>
              </a:pathLst>
            </a:cu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5-Point Star 12">
              <a:extLst>
                <a:ext uri="{FF2B5EF4-FFF2-40B4-BE49-F238E27FC236}">
                  <a16:creationId xmlns:a16="http://schemas.microsoft.com/office/drawing/2014/main" id="{24EA5E31-8FAE-4748-AECE-7C50C85F1473}"/>
                </a:ext>
              </a:extLst>
            </p:cNvPr>
            <p:cNvSpPr/>
            <p:nvPr/>
          </p:nvSpPr>
          <p:spPr>
            <a:xfrm>
              <a:off x="4127799" y="178795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a:extLst>
                <a:ext uri="{FF2B5EF4-FFF2-40B4-BE49-F238E27FC236}">
                  <a16:creationId xmlns:a16="http://schemas.microsoft.com/office/drawing/2014/main" id="{DC5C471A-D03D-B34E-B45C-6BF4AB6F8148}"/>
                </a:ext>
              </a:extLst>
            </p:cNvPr>
            <p:cNvSpPr/>
            <p:nvPr/>
          </p:nvSpPr>
          <p:spPr>
            <a:xfrm>
              <a:off x="4460345" y="16115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5-Point Star 33">
              <a:extLst>
                <a:ext uri="{FF2B5EF4-FFF2-40B4-BE49-F238E27FC236}">
                  <a16:creationId xmlns:a16="http://schemas.microsoft.com/office/drawing/2014/main" id="{AF30AC1D-BEEC-3D4A-B408-1A8BF0EB2A83}"/>
                </a:ext>
              </a:extLst>
            </p:cNvPr>
            <p:cNvSpPr/>
            <p:nvPr/>
          </p:nvSpPr>
          <p:spPr>
            <a:xfrm>
              <a:off x="4739431" y="17143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5-Point Star 34">
              <a:extLst>
                <a:ext uri="{FF2B5EF4-FFF2-40B4-BE49-F238E27FC236}">
                  <a16:creationId xmlns:a16="http://schemas.microsoft.com/office/drawing/2014/main" id="{EED3FBDA-A8E6-004A-BDEB-4931924A5967}"/>
                </a:ext>
              </a:extLst>
            </p:cNvPr>
            <p:cNvSpPr/>
            <p:nvPr/>
          </p:nvSpPr>
          <p:spPr>
            <a:xfrm>
              <a:off x="5046192" y="163948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5-Point Star 35">
              <a:extLst>
                <a:ext uri="{FF2B5EF4-FFF2-40B4-BE49-F238E27FC236}">
                  <a16:creationId xmlns:a16="http://schemas.microsoft.com/office/drawing/2014/main" id="{57205785-BC4A-FF47-B913-6522C0DBFA00}"/>
                </a:ext>
              </a:extLst>
            </p:cNvPr>
            <p:cNvSpPr/>
            <p:nvPr/>
          </p:nvSpPr>
          <p:spPr>
            <a:xfrm>
              <a:off x="5278141" y="1832856"/>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5-Point Star 36">
              <a:extLst>
                <a:ext uri="{FF2B5EF4-FFF2-40B4-BE49-F238E27FC236}">
                  <a16:creationId xmlns:a16="http://schemas.microsoft.com/office/drawing/2014/main" id="{01F82A46-C9A6-C741-A2A1-950807456A21}"/>
                </a:ext>
              </a:extLst>
            </p:cNvPr>
            <p:cNvSpPr/>
            <p:nvPr/>
          </p:nvSpPr>
          <p:spPr>
            <a:xfrm>
              <a:off x="5551785" y="1694344"/>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F9ED4E7-9671-8046-B42F-70C26B16B018}"/>
                </a:ext>
              </a:extLst>
            </p:cNvPr>
            <p:cNvSpPr/>
            <p:nvPr/>
          </p:nvSpPr>
          <p:spPr>
            <a:xfrm>
              <a:off x="6620873" y="2390635"/>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C720BD49-62B5-A44D-8D89-D2B7AEF4A3BA}"/>
                </a:ext>
              </a:extLst>
            </p:cNvPr>
            <p:cNvSpPr/>
            <p:nvPr/>
          </p:nvSpPr>
          <p:spPr>
            <a:xfrm rot="7873921">
              <a:off x="6688539" y="1527647"/>
              <a:ext cx="460037" cy="868586"/>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14">
              <a:extLst>
                <a:ext uri="{FF2B5EF4-FFF2-40B4-BE49-F238E27FC236}">
                  <a16:creationId xmlns:a16="http://schemas.microsoft.com/office/drawing/2014/main" id="{7D97AE7E-777C-9447-B16A-D699495992C2}"/>
                </a:ext>
              </a:extLst>
            </p:cNvPr>
            <p:cNvSpPr/>
            <p:nvPr/>
          </p:nvSpPr>
          <p:spPr>
            <a:xfrm rot="7873921" flipH="1">
              <a:off x="6709176" y="2519208"/>
              <a:ext cx="199855" cy="204571"/>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16-Point Star 39">
            <a:extLst>
              <a:ext uri="{FF2B5EF4-FFF2-40B4-BE49-F238E27FC236}">
                <a16:creationId xmlns:a16="http://schemas.microsoft.com/office/drawing/2014/main" id="{218299AF-01EB-2F43-8F1C-52B4A7A47599}"/>
              </a:ext>
            </a:extLst>
          </p:cNvPr>
          <p:cNvSpPr/>
          <p:nvPr/>
        </p:nvSpPr>
        <p:spPr>
          <a:xfrm>
            <a:off x="2380608" y="2013919"/>
            <a:ext cx="1519770" cy="1302332"/>
          </a:xfrm>
          <a:custGeom>
            <a:avLst/>
            <a:gdLst>
              <a:gd name="connsiteX0" fmla="*/ 0 w 2730102"/>
              <a:gd name="connsiteY0" fmla="*/ 1357563 h 2715126"/>
              <a:gd name="connsiteX1" fmla="*/ 360930 w 2730102"/>
              <a:gd name="connsiteY1" fmla="*/ 1158928 h 2715126"/>
              <a:gd name="connsiteX2" fmla="*/ 103908 w 2730102"/>
              <a:gd name="connsiteY2" fmla="*/ 838051 h 2715126"/>
              <a:gd name="connsiteX3" fmla="*/ 513802 w 2730102"/>
              <a:gd name="connsiteY3" fmla="*/ 791897 h 2715126"/>
              <a:gd name="connsiteX4" fmla="*/ 399810 w 2730102"/>
              <a:gd name="connsiteY4" fmla="*/ 397617 h 2715126"/>
              <a:gd name="connsiteX5" fmla="*/ 796265 w 2730102"/>
              <a:gd name="connsiteY5" fmla="*/ 510983 h 2715126"/>
              <a:gd name="connsiteX6" fmla="*/ 842673 w 2730102"/>
              <a:gd name="connsiteY6" fmla="*/ 103338 h 2715126"/>
              <a:gd name="connsiteX7" fmla="*/ 1165320 w 2730102"/>
              <a:gd name="connsiteY7" fmla="*/ 358950 h 2715126"/>
              <a:gd name="connsiteX8" fmla="*/ 1365051 w 2730102"/>
              <a:gd name="connsiteY8" fmla="*/ 0 h 2715126"/>
              <a:gd name="connsiteX9" fmla="*/ 1564782 w 2730102"/>
              <a:gd name="connsiteY9" fmla="*/ 358950 h 2715126"/>
              <a:gd name="connsiteX10" fmla="*/ 1887429 w 2730102"/>
              <a:gd name="connsiteY10" fmla="*/ 103338 h 2715126"/>
              <a:gd name="connsiteX11" fmla="*/ 1933837 w 2730102"/>
              <a:gd name="connsiteY11" fmla="*/ 510983 h 2715126"/>
              <a:gd name="connsiteX12" fmla="*/ 2330292 w 2730102"/>
              <a:gd name="connsiteY12" fmla="*/ 397617 h 2715126"/>
              <a:gd name="connsiteX13" fmla="*/ 2216300 w 2730102"/>
              <a:gd name="connsiteY13" fmla="*/ 791897 h 2715126"/>
              <a:gd name="connsiteX14" fmla="*/ 2626194 w 2730102"/>
              <a:gd name="connsiteY14" fmla="*/ 838051 h 2715126"/>
              <a:gd name="connsiteX15" fmla="*/ 2369172 w 2730102"/>
              <a:gd name="connsiteY15" fmla="*/ 1158928 h 2715126"/>
              <a:gd name="connsiteX16" fmla="*/ 2730102 w 2730102"/>
              <a:gd name="connsiteY16" fmla="*/ 1357563 h 2715126"/>
              <a:gd name="connsiteX17" fmla="*/ 2369172 w 2730102"/>
              <a:gd name="connsiteY17" fmla="*/ 1556198 h 2715126"/>
              <a:gd name="connsiteX18" fmla="*/ 2626194 w 2730102"/>
              <a:gd name="connsiteY18" fmla="*/ 1877075 h 2715126"/>
              <a:gd name="connsiteX19" fmla="*/ 2216300 w 2730102"/>
              <a:gd name="connsiteY19" fmla="*/ 1923229 h 2715126"/>
              <a:gd name="connsiteX20" fmla="*/ 2330292 w 2730102"/>
              <a:gd name="connsiteY20" fmla="*/ 2317509 h 2715126"/>
              <a:gd name="connsiteX21" fmla="*/ 1933837 w 2730102"/>
              <a:gd name="connsiteY21" fmla="*/ 2204143 h 2715126"/>
              <a:gd name="connsiteX22" fmla="*/ 1887429 w 2730102"/>
              <a:gd name="connsiteY22" fmla="*/ 2611788 h 2715126"/>
              <a:gd name="connsiteX23" fmla="*/ 1564782 w 2730102"/>
              <a:gd name="connsiteY23" fmla="*/ 2356176 h 2715126"/>
              <a:gd name="connsiteX24" fmla="*/ 1365051 w 2730102"/>
              <a:gd name="connsiteY24" fmla="*/ 2715126 h 2715126"/>
              <a:gd name="connsiteX25" fmla="*/ 1165320 w 2730102"/>
              <a:gd name="connsiteY25" fmla="*/ 2356176 h 2715126"/>
              <a:gd name="connsiteX26" fmla="*/ 842673 w 2730102"/>
              <a:gd name="connsiteY26" fmla="*/ 2611788 h 2715126"/>
              <a:gd name="connsiteX27" fmla="*/ 796265 w 2730102"/>
              <a:gd name="connsiteY27" fmla="*/ 2204143 h 2715126"/>
              <a:gd name="connsiteX28" fmla="*/ 399810 w 2730102"/>
              <a:gd name="connsiteY28" fmla="*/ 2317509 h 2715126"/>
              <a:gd name="connsiteX29" fmla="*/ 513802 w 2730102"/>
              <a:gd name="connsiteY29" fmla="*/ 1923229 h 2715126"/>
              <a:gd name="connsiteX30" fmla="*/ 103908 w 2730102"/>
              <a:gd name="connsiteY30" fmla="*/ 1877075 h 2715126"/>
              <a:gd name="connsiteX31" fmla="*/ 360930 w 2730102"/>
              <a:gd name="connsiteY31" fmla="*/ 1556198 h 2715126"/>
              <a:gd name="connsiteX32" fmla="*/ 0 w 2730102"/>
              <a:gd name="connsiteY32" fmla="*/ 1357563 h 2715126"/>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1134392 w 3068229"/>
              <a:gd name="connsiteY5" fmla="*/ 1316524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147901 w 3068229"/>
              <a:gd name="connsiteY15" fmla="*/ 996280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707299 w 2964321"/>
              <a:gd name="connsiteY17" fmla="*/ 2361739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943967 w 2964321"/>
              <a:gd name="connsiteY17" fmla="*/ 952488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3120584"/>
              <a:gd name="connsiteY0" fmla="*/ 2435820 h 3520667"/>
              <a:gd name="connsiteX1" fmla="*/ 1597415 w 3120584"/>
              <a:gd name="connsiteY1" fmla="*/ 1386953 h 3520667"/>
              <a:gd name="connsiteX2" fmla="*/ 554329 w 3120584"/>
              <a:gd name="connsiteY2" fmla="*/ 1098160 h 3520667"/>
              <a:gd name="connsiteX3" fmla="*/ 338582 w 3120584"/>
              <a:gd name="connsiteY3" fmla="*/ 346154 h 3520667"/>
              <a:gd name="connsiteX4" fmla="*/ 0 w 3120584"/>
              <a:gd name="connsiteY4" fmla="*/ 0 h 3520667"/>
              <a:gd name="connsiteX5" fmla="*/ 444581 w 3120584"/>
              <a:gd name="connsiteY5" fmla="*/ 129408 h 3520667"/>
              <a:gd name="connsiteX6" fmla="*/ 699537 w 3120584"/>
              <a:gd name="connsiteY6" fmla="*/ 780542 h 3520667"/>
              <a:gd name="connsiteX7" fmla="*/ 1621781 w 3120584"/>
              <a:gd name="connsiteY7" fmla="*/ 1078430 h 3520667"/>
              <a:gd name="connsiteX8" fmla="*/ 1703178 w 3120584"/>
              <a:gd name="connsiteY8" fmla="*/ 805541 h 3520667"/>
              <a:gd name="connsiteX9" fmla="*/ 1547907 w 3120584"/>
              <a:gd name="connsiteY9" fmla="*/ 691155 h 3520667"/>
              <a:gd name="connsiteX10" fmla="*/ 1773735 w 3120584"/>
              <a:gd name="connsiteY10" fmla="*/ 155843 h 3520667"/>
              <a:gd name="connsiteX11" fmla="*/ 2293479 w 3120584"/>
              <a:gd name="connsiteY11" fmla="*/ 186971 h 3520667"/>
              <a:gd name="connsiteX12" fmla="*/ 2485539 w 3120584"/>
              <a:gd name="connsiteY12" fmla="*/ 600730 h 3520667"/>
              <a:gd name="connsiteX13" fmla="*/ 2360789 w 3120584"/>
              <a:gd name="connsiteY13" fmla="*/ 769100 h 3520667"/>
              <a:gd name="connsiteX14" fmla="*/ 2426439 w 3120584"/>
              <a:gd name="connsiteY14" fmla="*/ 987375 h 3520667"/>
              <a:gd name="connsiteX15" fmla="*/ 2147901 w 3120584"/>
              <a:gd name="connsiteY15" fmla="*/ 996280 h 3520667"/>
              <a:gd name="connsiteX16" fmla="*/ 2218375 w 3120584"/>
              <a:gd name="connsiteY16" fmla="*/ 1173400 h 3520667"/>
              <a:gd name="connsiteX17" fmla="*/ 2943967 w 3120584"/>
              <a:gd name="connsiteY17" fmla="*/ 952488 h 3520667"/>
              <a:gd name="connsiteX18" fmla="*/ 3120584 w 3120584"/>
              <a:gd name="connsiteY18" fmla="*/ 367168 h 3520667"/>
              <a:gd name="connsiteX19" fmla="*/ 2964321 w 3120584"/>
              <a:gd name="connsiteY19" fmla="*/ 2682616 h 3520667"/>
              <a:gd name="connsiteX20" fmla="*/ 2554427 w 3120584"/>
              <a:gd name="connsiteY20" fmla="*/ 2728770 h 3520667"/>
              <a:gd name="connsiteX21" fmla="*/ 2668419 w 3120584"/>
              <a:gd name="connsiteY21" fmla="*/ 3123050 h 3520667"/>
              <a:gd name="connsiteX22" fmla="*/ 2271964 w 3120584"/>
              <a:gd name="connsiteY22" fmla="*/ 3009684 h 3520667"/>
              <a:gd name="connsiteX23" fmla="*/ 2225556 w 3120584"/>
              <a:gd name="connsiteY23" fmla="*/ 3417329 h 3520667"/>
              <a:gd name="connsiteX24" fmla="*/ 1902909 w 3120584"/>
              <a:gd name="connsiteY24" fmla="*/ 3161717 h 3520667"/>
              <a:gd name="connsiteX25" fmla="*/ 1703178 w 3120584"/>
              <a:gd name="connsiteY25" fmla="*/ 3520667 h 3520667"/>
              <a:gd name="connsiteX26" fmla="*/ 1503447 w 3120584"/>
              <a:gd name="connsiteY26" fmla="*/ 3161717 h 3520667"/>
              <a:gd name="connsiteX27" fmla="*/ 1180800 w 3120584"/>
              <a:gd name="connsiteY27" fmla="*/ 3417329 h 3520667"/>
              <a:gd name="connsiteX28" fmla="*/ 1134392 w 3120584"/>
              <a:gd name="connsiteY28" fmla="*/ 3009684 h 3520667"/>
              <a:gd name="connsiteX29" fmla="*/ 737937 w 3120584"/>
              <a:gd name="connsiteY29" fmla="*/ 3123050 h 3520667"/>
              <a:gd name="connsiteX30" fmla="*/ 851929 w 3120584"/>
              <a:gd name="connsiteY30" fmla="*/ 2728770 h 3520667"/>
              <a:gd name="connsiteX31" fmla="*/ 442035 w 3120584"/>
              <a:gd name="connsiteY31" fmla="*/ 2682616 h 3520667"/>
              <a:gd name="connsiteX32" fmla="*/ 699057 w 3120584"/>
              <a:gd name="connsiteY32" fmla="*/ 2361739 h 3520667"/>
              <a:gd name="connsiteX33" fmla="*/ 1461075 w 312058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4254136"/>
              <a:gd name="connsiteY0" fmla="*/ 2435820 h 3520667"/>
              <a:gd name="connsiteX1" fmla="*/ 1597415 w 4254136"/>
              <a:gd name="connsiteY1" fmla="*/ 1386953 h 3520667"/>
              <a:gd name="connsiteX2" fmla="*/ 554329 w 4254136"/>
              <a:gd name="connsiteY2" fmla="*/ 1098160 h 3520667"/>
              <a:gd name="connsiteX3" fmla="*/ 338582 w 4254136"/>
              <a:gd name="connsiteY3" fmla="*/ 346154 h 3520667"/>
              <a:gd name="connsiteX4" fmla="*/ 0 w 4254136"/>
              <a:gd name="connsiteY4" fmla="*/ 0 h 3520667"/>
              <a:gd name="connsiteX5" fmla="*/ 444581 w 4254136"/>
              <a:gd name="connsiteY5" fmla="*/ 129408 h 3520667"/>
              <a:gd name="connsiteX6" fmla="*/ 699537 w 4254136"/>
              <a:gd name="connsiteY6" fmla="*/ 780542 h 3520667"/>
              <a:gd name="connsiteX7" fmla="*/ 1621781 w 4254136"/>
              <a:gd name="connsiteY7" fmla="*/ 1078430 h 3520667"/>
              <a:gd name="connsiteX8" fmla="*/ 1703178 w 4254136"/>
              <a:gd name="connsiteY8" fmla="*/ 805541 h 3520667"/>
              <a:gd name="connsiteX9" fmla="*/ 1547907 w 4254136"/>
              <a:gd name="connsiteY9" fmla="*/ 691155 h 3520667"/>
              <a:gd name="connsiteX10" fmla="*/ 1773735 w 4254136"/>
              <a:gd name="connsiteY10" fmla="*/ 155843 h 3520667"/>
              <a:gd name="connsiteX11" fmla="*/ 2293479 w 4254136"/>
              <a:gd name="connsiteY11" fmla="*/ 186971 h 3520667"/>
              <a:gd name="connsiteX12" fmla="*/ 2485539 w 4254136"/>
              <a:gd name="connsiteY12" fmla="*/ 600730 h 3520667"/>
              <a:gd name="connsiteX13" fmla="*/ 2360789 w 4254136"/>
              <a:gd name="connsiteY13" fmla="*/ 769100 h 3520667"/>
              <a:gd name="connsiteX14" fmla="*/ 2426439 w 4254136"/>
              <a:gd name="connsiteY14" fmla="*/ 987375 h 3520667"/>
              <a:gd name="connsiteX15" fmla="*/ 2147901 w 4254136"/>
              <a:gd name="connsiteY15" fmla="*/ 996280 h 3520667"/>
              <a:gd name="connsiteX16" fmla="*/ 2218375 w 4254136"/>
              <a:gd name="connsiteY16" fmla="*/ 1173400 h 3520667"/>
              <a:gd name="connsiteX17" fmla="*/ 2943967 w 4254136"/>
              <a:gd name="connsiteY17" fmla="*/ 952488 h 3520667"/>
              <a:gd name="connsiteX18" fmla="*/ 3120584 w 4254136"/>
              <a:gd name="connsiteY18" fmla="*/ 367168 h 3520667"/>
              <a:gd name="connsiteX19" fmla="*/ 3954024 w 4254136"/>
              <a:gd name="connsiteY19" fmla="*/ 176085 h 3520667"/>
              <a:gd name="connsiteX20" fmla="*/ 4254136 w 4254136"/>
              <a:gd name="connsiteY20" fmla="*/ 82388 h 3520667"/>
              <a:gd name="connsiteX21" fmla="*/ 2668419 w 4254136"/>
              <a:gd name="connsiteY21" fmla="*/ 3123050 h 3520667"/>
              <a:gd name="connsiteX22" fmla="*/ 2271964 w 4254136"/>
              <a:gd name="connsiteY22" fmla="*/ 3009684 h 3520667"/>
              <a:gd name="connsiteX23" fmla="*/ 2225556 w 4254136"/>
              <a:gd name="connsiteY23" fmla="*/ 3417329 h 3520667"/>
              <a:gd name="connsiteX24" fmla="*/ 1902909 w 4254136"/>
              <a:gd name="connsiteY24" fmla="*/ 3161717 h 3520667"/>
              <a:gd name="connsiteX25" fmla="*/ 1703178 w 4254136"/>
              <a:gd name="connsiteY25" fmla="*/ 3520667 h 3520667"/>
              <a:gd name="connsiteX26" fmla="*/ 1503447 w 4254136"/>
              <a:gd name="connsiteY26" fmla="*/ 3161717 h 3520667"/>
              <a:gd name="connsiteX27" fmla="*/ 1180800 w 4254136"/>
              <a:gd name="connsiteY27" fmla="*/ 3417329 h 3520667"/>
              <a:gd name="connsiteX28" fmla="*/ 1134392 w 4254136"/>
              <a:gd name="connsiteY28" fmla="*/ 3009684 h 3520667"/>
              <a:gd name="connsiteX29" fmla="*/ 737937 w 4254136"/>
              <a:gd name="connsiteY29" fmla="*/ 3123050 h 3520667"/>
              <a:gd name="connsiteX30" fmla="*/ 851929 w 4254136"/>
              <a:gd name="connsiteY30" fmla="*/ 2728770 h 3520667"/>
              <a:gd name="connsiteX31" fmla="*/ 442035 w 4254136"/>
              <a:gd name="connsiteY31" fmla="*/ 2682616 h 3520667"/>
              <a:gd name="connsiteX32" fmla="*/ 699057 w 4254136"/>
              <a:gd name="connsiteY32" fmla="*/ 2361739 h 3520667"/>
              <a:gd name="connsiteX33" fmla="*/ 1461075 w 4254136"/>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2257912 w 3954024"/>
              <a:gd name="connsiteY24" fmla="*/ 2537774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1503447 w 3954024"/>
              <a:gd name="connsiteY26" fmla="*/ 3161717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3181640 w 3954024"/>
              <a:gd name="connsiteY26" fmla="*/ 3376870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134392 w 3954024"/>
              <a:gd name="connsiteY28" fmla="*/ 3009684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461075 w 3954024"/>
              <a:gd name="connsiteY33" fmla="*/ 243582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335381 w 3954024"/>
              <a:gd name="connsiteY31" fmla="*/ 2940800 h 3376870"/>
              <a:gd name="connsiteX32" fmla="*/ 1323000 w 3954024"/>
              <a:gd name="connsiteY32" fmla="*/ 2576892 h 3376870"/>
              <a:gd name="connsiteX33" fmla="*/ 1375014 w 3954024"/>
              <a:gd name="connsiteY33" fmla="*/ 2295970 h 3376870"/>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3090915 w 3954024"/>
              <a:gd name="connsiteY25" fmla="*/ 2928996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908035 w 3954024"/>
              <a:gd name="connsiteY25" fmla="*/ 2875208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800458 w 3954024"/>
              <a:gd name="connsiteY25" fmla="*/ 2810662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54024" h="3300141">
                <a:moveTo>
                  <a:pt x="1375014" y="2295970"/>
                </a:moveTo>
                <a:lnTo>
                  <a:pt x="1597415" y="1386953"/>
                </a:lnTo>
                <a:lnTo>
                  <a:pt x="554329" y="1098160"/>
                </a:lnTo>
                <a:lnTo>
                  <a:pt x="338582" y="346154"/>
                </a:lnTo>
                <a:lnTo>
                  <a:pt x="0" y="0"/>
                </a:lnTo>
                <a:lnTo>
                  <a:pt x="444581" y="129408"/>
                </a:lnTo>
                <a:lnTo>
                  <a:pt x="699537" y="780542"/>
                </a:lnTo>
                <a:lnTo>
                  <a:pt x="1621781" y="1078430"/>
                </a:lnTo>
                <a:lnTo>
                  <a:pt x="1703178" y="805541"/>
                </a:lnTo>
                <a:lnTo>
                  <a:pt x="1547907" y="691155"/>
                </a:lnTo>
                <a:lnTo>
                  <a:pt x="1773735" y="155843"/>
                </a:lnTo>
                <a:lnTo>
                  <a:pt x="2293479" y="186971"/>
                </a:lnTo>
                <a:lnTo>
                  <a:pt x="2485539" y="600730"/>
                </a:lnTo>
                <a:lnTo>
                  <a:pt x="2360789" y="769100"/>
                </a:lnTo>
                <a:lnTo>
                  <a:pt x="2426439" y="987375"/>
                </a:lnTo>
                <a:lnTo>
                  <a:pt x="2147901" y="996280"/>
                </a:lnTo>
                <a:lnTo>
                  <a:pt x="2218375" y="1173400"/>
                </a:lnTo>
                <a:lnTo>
                  <a:pt x="2943967" y="952488"/>
                </a:lnTo>
                <a:cubicBezTo>
                  <a:pt x="3010011" y="890059"/>
                  <a:pt x="3043782" y="655507"/>
                  <a:pt x="3120584" y="367168"/>
                </a:cubicBezTo>
                <a:lnTo>
                  <a:pt x="3954024" y="176085"/>
                </a:lnTo>
                <a:lnTo>
                  <a:pt x="3737769" y="372844"/>
                </a:lnTo>
                <a:cubicBezTo>
                  <a:pt x="3539098" y="368007"/>
                  <a:pt x="3520445" y="446271"/>
                  <a:pt x="3303121" y="519699"/>
                </a:cubicBezTo>
                <a:cubicBezTo>
                  <a:pt x="3239101" y="1134542"/>
                  <a:pt x="3325688" y="587558"/>
                  <a:pt x="3229394" y="1084066"/>
                </a:cubicBezTo>
                <a:cubicBezTo>
                  <a:pt x="2711901" y="1259392"/>
                  <a:pt x="3130324" y="1111989"/>
                  <a:pt x="2333133" y="1416407"/>
                </a:cubicBezTo>
                <a:lnTo>
                  <a:pt x="2257912" y="2537774"/>
                </a:lnTo>
                <a:lnTo>
                  <a:pt x="2800458" y="2810662"/>
                </a:lnTo>
                <a:lnTo>
                  <a:pt x="2729819" y="3204748"/>
                </a:lnTo>
                <a:lnTo>
                  <a:pt x="1503529" y="2987023"/>
                </a:lnTo>
                <a:lnTo>
                  <a:pt x="1080604" y="3300141"/>
                </a:lnTo>
                <a:lnTo>
                  <a:pt x="920817" y="3262899"/>
                </a:lnTo>
                <a:lnTo>
                  <a:pt x="1292993" y="2696497"/>
                </a:lnTo>
                <a:lnTo>
                  <a:pt x="2335381" y="2940800"/>
                </a:lnTo>
                <a:lnTo>
                  <a:pt x="1323000" y="2576892"/>
                </a:lnTo>
                <a:lnTo>
                  <a:pt x="1375014" y="2295970"/>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                   </a:t>
            </a:r>
          </a:p>
          <a:p>
            <a:r>
              <a:rPr lang="en-US" dirty="0">
                <a:solidFill>
                  <a:schemeClr val="tx1"/>
                </a:solidFill>
              </a:rPr>
              <a:t>                   </a:t>
            </a:r>
          </a:p>
          <a:p>
            <a:endParaRPr lang="en-US" dirty="0">
              <a:solidFill>
                <a:schemeClr val="tx1"/>
              </a:solidFill>
            </a:endParaRPr>
          </a:p>
          <a:p>
            <a:endParaRPr lang="en-US" dirty="0">
              <a:solidFill>
                <a:schemeClr val="tx1"/>
              </a:solidFill>
            </a:endParaRPr>
          </a:p>
          <a:p>
            <a:endParaRPr lang="en-US" dirty="0">
              <a:solidFill>
                <a:schemeClr val="tx1"/>
              </a:solidFill>
            </a:endParaRPr>
          </a:p>
          <a:p>
            <a:pPr algn="ctr"/>
            <a:endParaRPr lang="en-US" dirty="0">
              <a:solidFill>
                <a:schemeClr val="tx1"/>
              </a:solidFill>
            </a:endParaRPr>
          </a:p>
          <a:p>
            <a:pPr algn="ctr"/>
            <a:r>
              <a:rPr lang="en-US" sz="1400" b="1" dirty="0">
                <a:solidFill>
                  <a:schemeClr val="tx1"/>
                </a:solidFill>
              </a:rPr>
              <a:t>SHU</a:t>
            </a:r>
          </a:p>
          <a:p>
            <a:r>
              <a:rPr lang="en-US" sz="1400" b="1" dirty="0">
                <a:solidFill>
                  <a:schemeClr val="tx1"/>
                </a:solidFill>
              </a:rPr>
              <a:t>            </a:t>
            </a:r>
            <a:r>
              <a:rPr lang="en-US" sz="1400" dirty="0">
                <a:solidFill>
                  <a:schemeClr val="tx1"/>
                </a:solidFill>
              </a:rPr>
              <a:t>AIR     </a:t>
            </a:r>
          </a:p>
          <a:p>
            <a:pPr algn="ctr"/>
            <a:endParaRPr lang="en-US" sz="1400" dirty="0">
              <a:solidFill>
                <a:schemeClr val="tx1"/>
              </a:solidFill>
            </a:endParaRPr>
          </a:p>
          <a:p>
            <a:pPr algn="ctr"/>
            <a:endParaRPr lang="en-US" sz="1400"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p:txBody>
      </p:sp>
      <p:grpSp>
        <p:nvGrpSpPr>
          <p:cNvPr id="43" name="Group 42">
            <a:extLst>
              <a:ext uri="{FF2B5EF4-FFF2-40B4-BE49-F238E27FC236}">
                <a16:creationId xmlns:a16="http://schemas.microsoft.com/office/drawing/2014/main" id="{224F884C-FA6E-B940-BD6D-A1A0516E1417}"/>
              </a:ext>
            </a:extLst>
          </p:cNvPr>
          <p:cNvGrpSpPr/>
          <p:nvPr/>
        </p:nvGrpSpPr>
        <p:grpSpPr>
          <a:xfrm>
            <a:off x="2470221" y="1060017"/>
            <a:ext cx="1384258" cy="838311"/>
            <a:chOff x="4526674" y="4539425"/>
            <a:chExt cx="2112423" cy="1595385"/>
          </a:xfrm>
        </p:grpSpPr>
        <p:sp>
          <p:nvSpPr>
            <p:cNvPr id="41" name="Cloud 40">
              <a:extLst>
                <a:ext uri="{FF2B5EF4-FFF2-40B4-BE49-F238E27FC236}">
                  <a16:creationId xmlns:a16="http://schemas.microsoft.com/office/drawing/2014/main" id="{2B345FC2-2B97-574B-A49F-F02963CB4249}"/>
                </a:ext>
              </a:extLst>
            </p:cNvPr>
            <p:cNvSpPr/>
            <p:nvPr/>
          </p:nvSpPr>
          <p:spPr>
            <a:xfrm>
              <a:off x="4526674" y="4539425"/>
              <a:ext cx="2112423" cy="11307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4163 w 43256"/>
                <a:gd name="connsiteY14" fmla="*/ 15648 h 43219"/>
                <a:gd name="connsiteX15" fmla="*/ 3936 w 43256"/>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38360 w 43322"/>
                <a:gd name="connsiteY8" fmla="*/ 5285 h 43219"/>
                <a:gd name="connsiteX9" fmla="*/ 38436 w 43322"/>
                <a:gd name="connsiteY9" fmla="*/ 6549 h 43219"/>
                <a:gd name="connsiteX10" fmla="*/ 29114 w 43322"/>
                <a:gd name="connsiteY10" fmla="*/ 3811 h 43219"/>
                <a:gd name="connsiteX11" fmla="*/ 29856 w 43322"/>
                <a:gd name="connsiteY11" fmla="*/ 2199 h 43219"/>
                <a:gd name="connsiteX12" fmla="*/ 22177 w 43322"/>
                <a:gd name="connsiteY12" fmla="*/ 4579 h 43219"/>
                <a:gd name="connsiteX13" fmla="*/ 22536 w 43322"/>
                <a:gd name="connsiteY13" fmla="*/ 3189 h 43219"/>
                <a:gd name="connsiteX14" fmla="*/ 4163 w 43322"/>
                <a:gd name="connsiteY14" fmla="*/ 15648 h 43219"/>
                <a:gd name="connsiteX15" fmla="*/ 3936 w 43322"/>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29114 w 43322"/>
                <a:gd name="connsiteY8" fmla="*/ 3811 h 43219"/>
                <a:gd name="connsiteX9" fmla="*/ 29856 w 43322"/>
                <a:gd name="connsiteY9" fmla="*/ 2199 h 43219"/>
                <a:gd name="connsiteX10" fmla="*/ 22177 w 43322"/>
                <a:gd name="connsiteY10" fmla="*/ 4579 h 43219"/>
                <a:gd name="connsiteX11" fmla="*/ 22536 w 43322"/>
                <a:gd name="connsiteY11" fmla="*/ 3189 h 43219"/>
                <a:gd name="connsiteX12" fmla="*/ 4163 w 43322"/>
                <a:gd name="connsiteY12" fmla="*/ 15648 h 43219"/>
                <a:gd name="connsiteX13" fmla="*/ 3936 w 43322"/>
                <a:gd name="connsiteY13" fmla="*/ 14229 h 4321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4729 w 43403"/>
                <a:gd name="connsiteY0" fmla="*/ 26096 h 43279"/>
                <a:gd name="connsiteX1" fmla="*/ 2196 w 43403"/>
                <a:gd name="connsiteY1" fmla="*/ 25299 h 43279"/>
                <a:gd name="connsiteX2" fmla="*/ 16514 w 43403"/>
                <a:gd name="connsiteY2" fmla="*/ 39009 h 43279"/>
                <a:gd name="connsiteX3" fmla="*/ 15846 w 43403"/>
                <a:gd name="connsiteY3" fmla="*/ 37269 h 43279"/>
                <a:gd name="connsiteX4" fmla="*/ 28863 w 43403"/>
                <a:gd name="connsiteY4" fmla="*/ 34670 h 43279"/>
                <a:gd name="connsiteX5" fmla="*/ 28596 w 43403"/>
                <a:gd name="connsiteY5" fmla="*/ 36579 h 43279"/>
                <a:gd name="connsiteX6" fmla="*/ 34165 w 43403"/>
                <a:gd name="connsiteY6" fmla="*/ 22873 h 43279"/>
                <a:gd name="connsiteX7" fmla="*/ 37416 w 43403"/>
                <a:gd name="connsiteY7" fmla="*/ 30009 h 43279"/>
                <a:gd name="connsiteX8" fmla="*/ 29114 w 43403"/>
                <a:gd name="connsiteY8" fmla="*/ 3871 h 43279"/>
                <a:gd name="connsiteX9" fmla="*/ 29856 w 43403"/>
                <a:gd name="connsiteY9" fmla="*/ 2259 h 43279"/>
                <a:gd name="connsiteX10" fmla="*/ 22177 w 43403"/>
                <a:gd name="connsiteY10" fmla="*/ 4639 h 43279"/>
                <a:gd name="connsiteX11" fmla="*/ 22536 w 43403"/>
                <a:gd name="connsiteY11" fmla="*/ 3249 h 43279"/>
                <a:gd name="connsiteX12" fmla="*/ 4163 w 43403"/>
                <a:gd name="connsiteY12" fmla="*/ 15708 h 43279"/>
                <a:gd name="connsiteX13" fmla="*/ 3936 w 43403"/>
                <a:gd name="connsiteY13" fmla="*/ 14289 h 4327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16514 w 43403"/>
                <a:gd name="connsiteY0" fmla="*/ 39009 h 43279"/>
                <a:gd name="connsiteX1" fmla="*/ 15846 w 43403"/>
                <a:gd name="connsiteY1" fmla="*/ 37269 h 43279"/>
                <a:gd name="connsiteX2" fmla="*/ 28863 w 43403"/>
                <a:gd name="connsiteY2" fmla="*/ 34670 h 43279"/>
                <a:gd name="connsiteX3" fmla="*/ 28596 w 43403"/>
                <a:gd name="connsiteY3" fmla="*/ 36579 h 43279"/>
                <a:gd name="connsiteX4" fmla="*/ 34165 w 43403"/>
                <a:gd name="connsiteY4" fmla="*/ 22873 h 43279"/>
                <a:gd name="connsiteX5" fmla="*/ 37416 w 43403"/>
                <a:gd name="connsiteY5" fmla="*/ 30009 h 43279"/>
                <a:gd name="connsiteX6" fmla="*/ 29114 w 43403"/>
                <a:gd name="connsiteY6" fmla="*/ 3871 h 43279"/>
                <a:gd name="connsiteX7" fmla="*/ 29856 w 43403"/>
                <a:gd name="connsiteY7" fmla="*/ 2259 h 43279"/>
                <a:gd name="connsiteX8" fmla="*/ 22177 w 43403"/>
                <a:gd name="connsiteY8" fmla="*/ 4639 h 43279"/>
                <a:gd name="connsiteX9" fmla="*/ 22536 w 43403"/>
                <a:gd name="connsiteY9" fmla="*/ 3249 h 43279"/>
                <a:gd name="connsiteX10" fmla="*/ 4163 w 43403"/>
                <a:gd name="connsiteY10" fmla="*/ 15708 h 43279"/>
                <a:gd name="connsiteX11" fmla="*/ 3936 w 43403"/>
                <a:gd name="connsiteY11" fmla="*/ 14289 h 43279"/>
                <a:gd name="connsiteX0" fmla="*/ 4550 w 44017"/>
                <a:gd name="connsiteY0" fmla="*/ 14289 h 43279"/>
                <a:gd name="connsiteX1" fmla="*/ 6273 w 44017"/>
                <a:gd name="connsiteY1" fmla="*/ 6826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17702 w 44017"/>
                <a:gd name="connsiteY8" fmla="*/ 9108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29728 w 44017"/>
                <a:gd name="connsiteY4" fmla="*/ 3871 h 43279"/>
                <a:gd name="connsiteX5" fmla="*/ 30470 w 44017"/>
                <a:gd name="connsiteY5" fmla="*/ 2259 h 43279"/>
                <a:gd name="connsiteX6" fmla="*/ 4777 w 44017"/>
                <a:gd name="connsiteY6" fmla="*/ 15708 h 43279"/>
                <a:gd name="connsiteX7" fmla="*/ 4550 w 44017"/>
                <a:gd name="connsiteY7" fmla="*/ 14289 h 43279"/>
                <a:gd name="connsiteX0" fmla="*/ 4550 w 48557"/>
                <a:gd name="connsiteY0" fmla="*/ 14289 h 43279"/>
                <a:gd name="connsiteX1" fmla="*/ 9666 w 48557"/>
                <a:gd name="connsiteY1" fmla="*/ 3315 h 43279"/>
                <a:gd name="connsiteX2" fmla="*/ 23106 w 48557"/>
                <a:gd name="connsiteY2" fmla="*/ 3351 h 43279"/>
                <a:gd name="connsiteX3" fmla="*/ 26399 w 48557"/>
                <a:gd name="connsiteY3" fmla="*/ 119 h 43279"/>
                <a:gd name="connsiteX4" fmla="*/ 30483 w 48557"/>
                <a:gd name="connsiteY4" fmla="*/ 2400 h 43279"/>
                <a:gd name="connsiteX5" fmla="*/ 36113 w 48557"/>
                <a:gd name="connsiteY5" fmla="*/ 609 h 43279"/>
                <a:gd name="connsiteX6" fmla="*/ 42632 w 48557"/>
                <a:gd name="connsiteY6" fmla="*/ 10237 h 43279"/>
                <a:gd name="connsiteX7" fmla="*/ 48472 w 48557"/>
                <a:gd name="connsiteY7" fmla="*/ 23560 h 43279"/>
                <a:gd name="connsiteX8" fmla="*/ 38054 w 48557"/>
                <a:gd name="connsiteY8" fmla="*/ 30123 h 43279"/>
                <a:gd name="connsiteX9" fmla="*/ 36045 w 48557"/>
                <a:gd name="connsiteY9" fmla="*/ 36020 h 43279"/>
                <a:gd name="connsiteX10" fmla="*/ 29205 w 48557"/>
                <a:gd name="connsiteY10" fmla="*/ 36734 h 43279"/>
                <a:gd name="connsiteX11" fmla="*/ 24317 w 48557"/>
                <a:gd name="connsiteY11" fmla="*/ 43025 h 43279"/>
                <a:gd name="connsiteX12" fmla="*/ 17130 w 48557"/>
                <a:gd name="connsiteY12" fmla="*/ 39185 h 43279"/>
                <a:gd name="connsiteX13" fmla="*/ 1760 w 48557"/>
                <a:gd name="connsiteY13" fmla="*/ 31169 h 43279"/>
                <a:gd name="connsiteX14" fmla="*/ 645 w 48557"/>
                <a:gd name="connsiteY14" fmla="*/ 19623 h 43279"/>
                <a:gd name="connsiteX15" fmla="*/ 4513 w 48557"/>
                <a:gd name="connsiteY15" fmla="*/ 14426 h 43279"/>
                <a:gd name="connsiteX16" fmla="*/ 4550 w 48557"/>
                <a:gd name="connsiteY16" fmla="*/ 14289 h 43279"/>
                <a:gd name="connsiteX0" fmla="*/ 17128 w 48557"/>
                <a:gd name="connsiteY0" fmla="*/ 39009 h 43279"/>
                <a:gd name="connsiteX1" fmla="*/ 16460 w 48557"/>
                <a:gd name="connsiteY1" fmla="*/ 37269 h 43279"/>
                <a:gd name="connsiteX2" fmla="*/ 29477 w 48557"/>
                <a:gd name="connsiteY2" fmla="*/ 34670 h 43279"/>
                <a:gd name="connsiteX3" fmla="*/ 29210 w 48557"/>
                <a:gd name="connsiteY3" fmla="*/ 36579 h 43279"/>
                <a:gd name="connsiteX4" fmla="*/ 29728 w 48557"/>
                <a:gd name="connsiteY4" fmla="*/ 3871 h 43279"/>
                <a:gd name="connsiteX5" fmla="*/ 30470 w 48557"/>
                <a:gd name="connsiteY5" fmla="*/ 2259 h 43279"/>
                <a:gd name="connsiteX6" fmla="*/ 4777 w 48557"/>
                <a:gd name="connsiteY6" fmla="*/ 15708 h 43279"/>
                <a:gd name="connsiteX7" fmla="*/ 4550 w 48557"/>
                <a:gd name="connsiteY7" fmla="*/ 14289 h 4327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36045 w 50323"/>
                <a:gd name="connsiteY9" fmla="*/ 35960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42830 w 50323"/>
                <a:gd name="connsiteY9" fmla="*/ 37237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009"/>
                <a:gd name="connsiteY0" fmla="*/ 14229 h 43219"/>
                <a:gd name="connsiteX1" fmla="*/ 9666 w 50009"/>
                <a:gd name="connsiteY1" fmla="*/ 3255 h 43219"/>
                <a:gd name="connsiteX2" fmla="*/ 23106 w 50009"/>
                <a:gd name="connsiteY2" fmla="*/ 3291 h 43219"/>
                <a:gd name="connsiteX3" fmla="*/ 26399 w 50009"/>
                <a:gd name="connsiteY3" fmla="*/ 59 h 43219"/>
                <a:gd name="connsiteX4" fmla="*/ 30483 w 50009"/>
                <a:gd name="connsiteY4" fmla="*/ 2340 h 43219"/>
                <a:gd name="connsiteX5" fmla="*/ 36113 w 50009"/>
                <a:gd name="connsiteY5" fmla="*/ 549 h 43219"/>
                <a:gd name="connsiteX6" fmla="*/ 49135 w 50009"/>
                <a:gd name="connsiteY6" fmla="*/ 6985 h 43219"/>
                <a:gd name="connsiteX7" fmla="*/ 48472 w 50009"/>
                <a:gd name="connsiteY7" fmla="*/ 23500 h 43219"/>
                <a:gd name="connsiteX8" fmla="*/ 45687 w 50009"/>
                <a:gd name="connsiteY8" fmla="*/ 29425 h 43219"/>
                <a:gd name="connsiteX9" fmla="*/ 42830 w 50009"/>
                <a:gd name="connsiteY9" fmla="*/ 37237 h 43219"/>
                <a:gd name="connsiteX10" fmla="*/ 29205 w 50009"/>
                <a:gd name="connsiteY10" fmla="*/ 36674 h 43219"/>
                <a:gd name="connsiteX11" fmla="*/ 24317 w 50009"/>
                <a:gd name="connsiteY11" fmla="*/ 42965 h 43219"/>
                <a:gd name="connsiteX12" fmla="*/ 17130 w 50009"/>
                <a:gd name="connsiteY12" fmla="*/ 39125 h 43219"/>
                <a:gd name="connsiteX13" fmla="*/ 1760 w 50009"/>
                <a:gd name="connsiteY13" fmla="*/ 31109 h 43219"/>
                <a:gd name="connsiteX14" fmla="*/ 645 w 50009"/>
                <a:gd name="connsiteY14" fmla="*/ 19563 h 43219"/>
                <a:gd name="connsiteX15" fmla="*/ 4513 w 50009"/>
                <a:gd name="connsiteY15" fmla="*/ 14366 h 43219"/>
                <a:gd name="connsiteX16" fmla="*/ 4550 w 50009"/>
                <a:gd name="connsiteY16" fmla="*/ 14229 h 43219"/>
                <a:gd name="connsiteX0" fmla="*/ 17128 w 50009"/>
                <a:gd name="connsiteY0" fmla="*/ 38949 h 43219"/>
                <a:gd name="connsiteX1" fmla="*/ 16460 w 50009"/>
                <a:gd name="connsiteY1" fmla="*/ 37209 h 43219"/>
                <a:gd name="connsiteX2" fmla="*/ 29477 w 50009"/>
                <a:gd name="connsiteY2" fmla="*/ 34610 h 43219"/>
                <a:gd name="connsiteX3" fmla="*/ 29210 w 50009"/>
                <a:gd name="connsiteY3" fmla="*/ 36519 h 43219"/>
                <a:gd name="connsiteX4" fmla="*/ 29728 w 50009"/>
                <a:gd name="connsiteY4" fmla="*/ 3811 h 43219"/>
                <a:gd name="connsiteX5" fmla="*/ 30470 w 50009"/>
                <a:gd name="connsiteY5" fmla="*/ 2199 h 43219"/>
                <a:gd name="connsiteX6" fmla="*/ 4777 w 50009"/>
                <a:gd name="connsiteY6" fmla="*/ 15648 h 43219"/>
                <a:gd name="connsiteX7" fmla="*/ 4550 w 50009"/>
                <a:gd name="connsiteY7" fmla="*/ 14229 h 43219"/>
                <a:gd name="connsiteX0" fmla="*/ 4550 w 54207"/>
                <a:gd name="connsiteY0" fmla="*/ 14229 h 43219"/>
                <a:gd name="connsiteX1" fmla="*/ 9666 w 54207"/>
                <a:gd name="connsiteY1" fmla="*/ 3255 h 43219"/>
                <a:gd name="connsiteX2" fmla="*/ 23106 w 54207"/>
                <a:gd name="connsiteY2" fmla="*/ 3291 h 43219"/>
                <a:gd name="connsiteX3" fmla="*/ 26399 w 54207"/>
                <a:gd name="connsiteY3" fmla="*/ 59 h 43219"/>
                <a:gd name="connsiteX4" fmla="*/ 30483 w 54207"/>
                <a:gd name="connsiteY4" fmla="*/ 2340 h 43219"/>
                <a:gd name="connsiteX5" fmla="*/ 36113 w 54207"/>
                <a:gd name="connsiteY5" fmla="*/ 549 h 43219"/>
                <a:gd name="connsiteX6" fmla="*/ 49135 w 54207"/>
                <a:gd name="connsiteY6" fmla="*/ 6985 h 43219"/>
                <a:gd name="connsiteX7" fmla="*/ 54126 w 54207"/>
                <a:gd name="connsiteY7" fmla="*/ 22223 h 43219"/>
                <a:gd name="connsiteX8" fmla="*/ 45687 w 54207"/>
                <a:gd name="connsiteY8" fmla="*/ 29425 h 43219"/>
                <a:gd name="connsiteX9" fmla="*/ 42830 w 54207"/>
                <a:gd name="connsiteY9" fmla="*/ 37237 h 43219"/>
                <a:gd name="connsiteX10" fmla="*/ 29205 w 54207"/>
                <a:gd name="connsiteY10" fmla="*/ 36674 h 43219"/>
                <a:gd name="connsiteX11" fmla="*/ 24317 w 54207"/>
                <a:gd name="connsiteY11" fmla="*/ 42965 h 43219"/>
                <a:gd name="connsiteX12" fmla="*/ 17130 w 54207"/>
                <a:gd name="connsiteY12" fmla="*/ 39125 h 43219"/>
                <a:gd name="connsiteX13" fmla="*/ 1760 w 54207"/>
                <a:gd name="connsiteY13" fmla="*/ 31109 h 43219"/>
                <a:gd name="connsiteX14" fmla="*/ 645 w 54207"/>
                <a:gd name="connsiteY14" fmla="*/ 19563 h 43219"/>
                <a:gd name="connsiteX15" fmla="*/ 4513 w 54207"/>
                <a:gd name="connsiteY15" fmla="*/ 14366 h 43219"/>
                <a:gd name="connsiteX16" fmla="*/ 4550 w 54207"/>
                <a:gd name="connsiteY16" fmla="*/ 14229 h 43219"/>
                <a:gd name="connsiteX0" fmla="*/ 17128 w 54207"/>
                <a:gd name="connsiteY0" fmla="*/ 38949 h 43219"/>
                <a:gd name="connsiteX1" fmla="*/ 16460 w 54207"/>
                <a:gd name="connsiteY1" fmla="*/ 37209 h 43219"/>
                <a:gd name="connsiteX2" fmla="*/ 29477 w 54207"/>
                <a:gd name="connsiteY2" fmla="*/ 34610 h 43219"/>
                <a:gd name="connsiteX3" fmla="*/ 29210 w 54207"/>
                <a:gd name="connsiteY3" fmla="*/ 36519 h 43219"/>
                <a:gd name="connsiteX4" fmla="*/ 29728 w 54207"/>
                <a:gd name="connsiteY4" fmla="*/ 3811 h 43219"/>
                <a:gd name="connsiteX5" fmla="*/ 30470 w 54207"/>
                <a:gd name="connsiteY5" fmla="*/ 2199 h 43219"/>
                <a:gd name="connsiteX6" fmla="*/ 4777 w 54207"/>
                <a:gd name="connsiteY6" fmla="*/ 15648 h 43219"/>
                <a:gd name="connsiteX7" fmla="*/ 4550 w 54207"/>
                <a:gd name="connsiteY7" fmla="*/ 14229 h 43219"/>
                <a:gd name="connsiteX0" fmla="*/ 4550 w 54207"/>
                <a:gd name="connsiteY0" fmla="*/ 14229 h 39299"/>
                <a:gd name="connsiteX1" fmla="*/ 9666 w 54207"/>
                <a:gd name="connsiteY1" fmla="*/ 3255 h 39299"/>
                <a:gd name="connsiteX2" fmla="*/ 23106 w 54207"/>
                <a:gd name="connsiteY2" fmla="*/ 3291 h 39299"/>
                <a:gd name="connsiteX3" fmla="*/ 26399 w 54207"/>
                <a:gd name="connsiteY3" fmla="*/ 59 h 39299"/>
                <a:gd name="connsiteX4" fmla="*/ 30483 w 54207"/>
                <a:gd name="connsiteY4" fmla="*/ 2340 h 39299"/>
                <a:gd name="connsiteX5" fmla="*/ 36113 w 54207"/>
                <a:gd name="connsiteY5" fmla="*/ 549 h 39299"/>
                <a:gd name="connsiteX6" fmla="*/ 49135 w 54207"/>
                <a:gd name="connsiteY6" fmla="*/ 6985 h 39299"/>
                <a:gd name="connsiteX7" fmla="*/ 54126 w 54207"/>
                <a:gd name="connsiteY7" fmla="*/ 22223 h 39299"/>
                <a:gd name="connsiteX8" fmla="*/ 45687 w 54207"/>
                <a:gd name="connsiteY8" fmla="*/ 29425 h 39299"/>
                <a:gd name="connsiteX9" fmla="*/ 42830 w 54207"/>
                <a:gd name="connsiteY9" fmla="*/ 37237 h 39299"/>
                <a:gd name="connsiteX10" fmla="*/ 29205 w 54207"/>
                <a:gd name="connsiteY10" fmla="*/ 36674 h 39299"/>
                <a:gd name="connsiteX11" fmla="*/ 17130 w 54207"/>
                <a:gd name="connsiteY11" fmla="*/ 39125 h 39299"/>
                <a:gd name="connsiteX12" fmla="*/ 1760 w 54207"/>
                <a:gd name="connsiteY12" fmla="*/ 31109 h 39299"/>
                <a:gd name="connsiteX13" fmla="*/ 645 w 54207"/>
                <a:gd name="connsiteY13" fmla="*/ 19563 h 39299"/>
                <a:gd name="connsiteX14" fmla="*/ 4513 w 54207"/>
                <a:gd name="connsiteY14" fmla="*/ 14366 h 39299"/>
                <a:gd name="connsiteX15" fmla="*/ 4550 w 54207"/>
                <a:gd name="connsiteY15" fmla="*/ 14229 h 39299"/>
                <a:gd name="connsiteX0" fmla="*/ 17128 w 54207"/>
                <a:gd name="connsiteY0" fmla="*/ 38949 h 39299"/>
                <a:gd name="connsiteX1" fmla="*/ 16460 w 54207"/>
                <a:gd name="connsiteY1" fmla="*/ 37209 h 39299"/>
                <a:gd name="connsiteX2" fmla="*/ 29477 w 54207"/>
                <a:gd name="connsiteY2" fmla="*/ 34610 h 39299"/>
                <a:gd name="connsiteX3" fmla="*/ 29210 w 54207"/>
                <a:gd name="connsiteY3" fmla="*/ 36519 h 39299"/>
                <a:gd name="connsiteX4" fmla="*/ 29728 w 54207"/>
                <a:gd name="connsiteY4" fmla="*/ 3811 h 39299"/>
                <a:gd name="connsiteX5" fmla="*/ 30470 w 54207"/>
                <a:gd name="connsiteY5" fmla="*/ 2199 h 39299"/>
                <a:gd name="connsiteX6" fmla="*/ 4777 w 54207"/>
                <a:gd name="connsiteY6" fmla="*/ 15648 h 39299"/>
                <a:gd name="connsiteX7" fmla="*/ 4550 w 54207"/>
                <a:gd name="connsiteY7" fmla="*/ 14229 h 39299"/>
                <a:gd name="connsiteX0" fmla="*/ 4550 w 51848"/>
                <a:gd name="connsiteY0" fmla="*/ 14229 h 39299"/>
                <a:gd name="connsiteX1" fmla="*/ 9666 w 51848"/>
                <a:gd name="connsiteY1" fmla="*/ 3255 h 39299"/>
                <a:gd name="connsiteX2" fmla="*/ 23106 w 51848"/>
                <a:gd name="connsiteY2" fmla="*/ 3291 h 39299"/>
                <a:gd name="connsiteX3" fmla="*/ 26399 w 51848"/>
                <a:gd name="connsiteY3" fmla="*/ 59 h 39299"/>
                <a:gd name="connsiteX4" fmla="*/ 30483 w 51848"/>
                <a:gd name="connsiteY4" fmla="*/ 2340 h 39299"/>
                <a:gd name="connsiteX5" fmla="*/ 36113 w 51848"/>
                <a:gd name="connsiteY5" fmla="*/ 549 h 39299"/>
                <a:gd name="connsiteX6" fmla="*/ 49135 w 51848"/>
                <a:gd name="connsiteY6" fmla="*/ 6985 h 39299"/>
                <a:gd name="connsiteX7" fmla="*/ 51632 w 51848"/>
                <a:gd name="connsiteY7" fmla="*/ 21782 h 39299"/>
                <a:gd name="connsiteX8" fmla="*/ 45687 w 51848"/>
                <a:gd name="connsiteY8" fmla="*/ 29425 h 39299"/>
                <a:gd name="connsiteX9" fmla="*/ 42830 w 51848"/>
                <a:gd name="connsiteY9" fmla="*/ 37237 h 39299"/>
                <a:gd name="connsiteX10" fmla="*/ 29205 w 51848"/>
                <a:gd name="connsiteY10" fmla="*/ 36674 h 39299"/>
                <a:gd name="connsiteX11" fmla="*/ 17130 w 51848"/>
                <a:gd name="connsiteY11" fmla="*/ 39125 h 39299"/>
                <a:gd name="connsiteX12" fmla="*/ 1760 w 51848"/>
                <a:gd name="connsiteY12" fmla="*/ 31109 h 39299"/>
                <a:gd name="connsiteX13" fmla="*/ 645 w 51848"/>
                <a:gd name="connsiteY13" fmla="*/ 19563 h 39299"/>
                <a:gd name="connsiteX14" fmla="*/ 4513 w 51848"/>
                <a:gd name="connsiteY14" fmla="*/ 14366 h 39299"/>
                <a:gd name="connsiteX15" fmla="*/ 4550 w 51848"/>
                <a:gd name="connsiteY15" fmla="*/ 14229 h 39299"/>
                <a:gd name="connsiteX0" fmla="*/ 17128 w 51848"/>
                <a:gd name="connsiteY0" fmla="*/ 38949 h 39299"/>
                <a:gd name="connsiteX1" fmla="*/ 16460 w 51848"/>
                <a:gd name="connsiteY1" fmla="*/ 37209 h 39299"/>
                <a:gd name="connsiteX2" fmla="*/ 29477 w 51848"/>
                <a:gd name="connsiteY2" fmla="*/ 34610 h 39299"/>
                <a:gd name="connsiteX3" fmla="*/ 29210 w 51848"/>
                <a:gd name="connsiteY3" fmla="*/ 36519 h 39299"/>
                <a:gd name="connsiteX4" fmla="*/ 29728 w 51848"/>
                <a:gd name="connsiteY4" fmla="*/ 3811 h 39299"/>
                <a:gd name="connsiteX5" fmla="*/ 30470 w 51848"/>
                <a:gd name="connsiteY5" fmla="*/ 2199 h 39299"/>
                <a:gd name="connsiteX6" fmla="*/ 4777 w 51848"/>
                <a:gd name="connsiteY6" fmla="*/ 15648 h 39299"/>
                <a:gd name="connsiteX7" fmla="*/ 4550 w 51848"/>
                <a:gd name="connsiteY7" fmla="*/ 14229 h 3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48" h="39299">
                  <a:moveTo>
                    <a:pt x="4550" y="14229"/>
                  </a:moveTo>
                  <a:cubicBezTo>
                    <a:pt x="4279" y="11516"/>
                    <a:pt x="6573" y="5078"/>
                    <a:pt x="9666" y="3255"/>
                  </a:cubicBezTo>
                  <a:cubicBezTo>
                    <a:pt x="12759" y="1432"/>
                    <a:pt x="18904" y="1536"/>
                    <a:pt x="23106" y="3291"/>
                  </a:cubicBezTo>
                  <a:cubicBezTo>
                    <a:pt x="23747" y="1542"/>
                    <a:pt x="24978" y="333"/>
                    <a:pt x="26399" y="59"/>
                  </a:cubicBezTo>
                  <a:cubicBezTo>
                    <a:pt x="27963" y="-243"/>
                    <a:pt x="29525" y="629"/>
                    <a:pt x="30483" y="2340"/>
                  </a:cubicBezTo>
                  <a:cubicBezTo>
                    <a:pt x="31865" y="126"/>
                    <a:pt x="33004" y="-225"/>
                    <a:pt x="36113" y="549"/>
                  </a:cubicBezTo>
                  <a:cubicBezTo>
                    <a:pt x="39222" y="1323"/>
                    <a:pt x="46549" y="3446"/>
                    <a:pt x="49135" y="6985"/>
                  </a:cubicBezTo>
                  <a:cubicBezTo>
                    <a:pt x="51721" y="10524"/>
                    <a:pt x="52207" y="18042"/>
                    <a:pt x="51632" y="21782"/>
                  </a:cubicBezTo>
                  <a:cubicBezTo>
                    <a:pt x="51057" y="25522"/>
                    <a:pt x="48411" y="28895"/>
                    <a:pt x="45687" y="29425"/>
                  </a:cubicBezTo>
                  <a:cubicBezTo>
                    <a:pt x="45674" y="31692"/>
                    <a:pt x="45577" y="36029"/>
                    <a:pt x="42830" y="37237"/>
                  </a:cubicBezTo>
                  <a:cubicBezTo>
                    <a:pt x="40083" y="38445"/>
                    <a:pt x="31354" y="38498"/>
                    <a:pt x="29205" y="36674"/>
                  </a:cubicBezTo>
                  <a:cubicBezTo>
                    <a:pt x="24922" y="36989"/>
                    <a:pt x="21704" y="40053"/>
                    <a:pt x="17130" y="39125"/>
                  </a:cubicBezTo>
                  <a:cubicBezTo>
                    <a:pt x="12556" y="38198"/>
                    <a:pt x="4508" y="34369"/>
                    <a:pt x="1760" y="31109"/>
                  </a:cubicBezTo>
                  <a:cubicBezTo>
                    <a:pt x="-988" y="27849"/>
                    <a:pt x="186" y="22353"/>
                    <a:pt x="645" y="19563"/>
                  </a:cubicBezTo>
                  <a:cubicBezTo>
                    <a:pt x="889" y="16808"/>
                    <a:pt x="2495" y="14650"/>
                    <a:pt x="4513" y="14366"/>
                  </a:cubicBezTo>
                  <a:cubicBezTo>
                    <a:pt x="4525" y="14320"/>
                    <a:pt x="4538" y="14275"/>
                    <a:pt x="4550" y="14229"/>
                  </a:cubicBezTo>
                  <a:close/>
                </a:path>
                <a:path w="51848" h="39299" fill="none" extrusionOk="0">
                  <a:moveTo>
                    <a:pt x="17128" y="38949"/>
                  </a:moveTo>
                  <a:cubicBezTo>
                    <a:pt x="16861" y="38403"/>
                    <a:pt x="16637" y="37820"/>
                    <a:pt x="16460" y="37209"/>
                  </a:cubicBezTo>
                  <a:moveTo>
                    <a:pt x="29477" y="34610"/>
                  </a:moveTo>
                  <a:cubicBezTo>
                    <a:pt x="29438" y="35257"/>
                    <a:pt x="29348" y="35897"/>
                    <a:pt x="29210" y="36519"/>
                  </a:cubicBezTo>
                  <a:moveTo>
                    <a:pt x="29728" y="3811"/>
                  </a:moveTo>
                  <a:cubicBezTo>
                    <a:pt x="29917" y="3228"/>
                    <a:pt x="30166" y="2685"/>
                    <a:pt x="30470" y="2199"/>
                  </a:cubicBezTo>
                  <a:moveTo>
                    <a:pt x="4777" y="15648"/>
                  </a:moveTo>
                  <a:cubicBezTo>
                    <a:pt x="4674" y="15184"/>
                    <a:pt x="4598" y="14710"/>
                    <a:pt x="4550" y="14229"/>
                  </a:cubicBezTo>
                </a:path>
              </a:pathLst>
            </a:cu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TEFNUT</a:t>
              </a:r>
              <a:br>
                <a:rPr lang="en-US" sz="1200" b="1" dirty="0">
                  <a:solidFill>
                    <a:schemeClr val="tx1"/>
                  </a:solidFill>
                </a:rPr>
              </a:br>
              <a:r>
                <a:rPr lang="en-US" sz="1200" dirty="0">
                  <a:solidFill>
                    <a:schemeClr val="tx1"/>
                  </a:solidFill>
                </a:rPr>
                <a:t>(moisture)</a:t>
              </a:r>
              <a:endParaRPr lang="en-US" sz="1200" b="1" dirty="0">
                <a:solidFill>
                  <a:schemeClr val="tx1"/>
                </a:solidFill>
              </a:endParaRPr>
            </a:p>
          </p:txBody>
        </p:sp>
        <p:sp>
          <p:nvSpPr>
            <p:cNvPr id="42" name="Teardrop 41">
              <a:extLst>
                <a:ext uri="{FF2B5EF4-FFF2-40B4-BE49-F238E27FC236}">
                  <a16:creationId xmlns:a16="http://schemas.microsoft.com/office/drawing/2014/main" id="{FABB2536-9B56-934F-9659-BDB9C2C8169E}"/>
                </a:ext>
              </a:extLst>
            </p:cNvPr>
            <p:cNvSpPr/>
            <p:nvPr/>
          </p:nvSpPr>
          <p:spPr>
            <a:xfrm rot="18969615">
              <a:off x="4623017" y="5311895"/>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056EB223-9D0F-9049-AFA7-0F37B6BB6B0D}"/>
                </a:ext>
              </a:extLst>
            </p:cNvPr>
            <p:cNvSpPr/>
            <p:nvPr/>
          </p:nvSpPr>
          <p:spPr>
            <a:xfrm rot="18969615">
              <a:off x="5274850" y="559113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52FB83A7-94E7-3A46-A9EA-A014F1468215}"/>
                </a:ext>
              </a:extLst>
            </p:cNvPr>
            <p:cNvSpPr/>
            <p:nvPr/>
          </p:nvSpPr>
          <p:spPr>
            <a:xfrm rot="18969615">
              <a:off x="5964880" y="541888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8C61A097-9EF1-FB4B-92BE-45F914F76FC9}"/>
              </a:ext>
            </a:extLst>
          </p:cNvPr>
          <p:cNvGrpSpPr/>
          <p:nvPr/>
        </p:nvGrpSpPr>
        <p:grpSpPr>
          <a:xfrm>
            <a:off x="4406460" y="2979240"/>
            <a:ext cx="1931223" cy="735861"/>
            <a:chOff x="6307449" y="3092769"/>
            <a:chExt cx="4593689" cy="2104419"/>
          </a:xfrm>
        </p:grpSpPr>
        <p:sp>
          <p:nvSpPr>
            <p:cNvPr id="46" name="16-Point Star 45">
              <a:extLst>
                <a:ext uri="{FF2B5EF4-FFF2-40B4-BE49-F238E27FC236}">
                  <a16:creationId xmlns:a16="http://schemas.microsoft.com/office/drawing/2014/main" id="{2B186040-7E6F-E84E-9277-0ECA981E67ED}"/>
                </a:ext>
              </a:extLst>
            </p:cNvPr>
            <p:cNvSpPr/>
            <p:nvPr/>
          </p:nvSpPr>
          <p:spPr>
            <a:xfrm>
              <a:off x="6307449" y="3092769"/>
              <a:ext cx="4564958" cy="210441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64958" h="2104419">
                  <a:moveTo>
                    <a:pt x="939161" y="928351"/>
                  </a:moveTo>
                  <a:lnTo>
                    <a:pt x="845849" y="1049723"/>
                  </a:lnTo>
                  <a:lnTo>
                    <a:pt x="313282" y="709084"/>
                  </a:lnTo>
                  <a:lnTo>
                    <a:pt x="770325" y="793138"/>
                  </a:lnTo>
                  <a:lnTo>
                    <a:pt x="1683193" y="218009"/>
                  </a:lnTo>
                  <a:lnTo>
                    <a:pt x="2361779" y="1255967"/>
                  </a:lnTo>
                  <a:lnTo>
                    <a:pt x="3374645" y="1001736"/>
                  </a:lnTo>
                  <a:lnTo>
                    <a:pt x="3005837" y="211725"/>
                  </a:lnTo>
                  <a:cubicBezTo>
                    <a:pt x="2965793" y="39568"/>
                    <a:pt x="3876772" y="220944"/>
                    <a:pt x="3836728" y="48787"/>
                  </a:cubicBezTo>
                  <a:lnTo>
                    <a:pt x="4104195" y="0"/>
                  </a:lnTo>
                  <a:lnTo>
                    <a:pt x="4359628" y="67890"/>
                  </a:lnTo>
                  <a:lnTo>
                    <a:pt x="4101337" y="208342"/>
                  </a:lnTo>
                  <a:lnTo>
                    <a:pt x="3869098" y="230135"/>
                  </a:lnTo>
                  <a:lnTo>
                    <a:pt x="3280790" y="321677"/>
                  </a:lnTo>
                  <a:lnTo>
                    <a:pt x="3658209" y="857982"/>
                  </a:lnTo>
                  <a:lnTo>
                    <a:pt x="4443404" y="996182"/>
                  </a:lnTo>
                  <a:lnTo>
                    <a:pt x="4564958" y="1380742"/>
                  </a:lnTo>
                  <a:lnTo>
                    <a:pt x="4310616" y="1549995"/>
                  </a:lnTo>
                  <a:lnTo>
                    <a:pt x="4249091" y="1481792"/>
                  </a:lnTo>
                  <a:lnTo>
                    <a:pt x="4112459" y="1521762"/>
                  </a:lnTo>
                  <a:cubicBezTo>
                    <a:pt x="4063273" y="1480238"/>
                    <a:pt x="4080589" y="1416546"/>
                    <a:pt x="3998152" y="1402731"/>
                  </a:cubicBezTo>
                  <a:lnTo>
                    <a:pt x="4031425" y="1628795"/>
                  </a:lnTo>
                  <a:lnTo>
                    <a:pt x="3505293" y="1838997"/>
                  </a:lnTo>
                  <a:lnTo>
                    <a:pt x="3971108" y="1930129"/>
                  </a:lnTo>
                  <a:cubicBezTo>
                    <a:pt x="4137662" y="1962571"/>
                    <a:pt x="4186230" y="1759039"/>
                    <a:pt x="4362616" y="1978294"/>
                  </a:cubicBezTo>
                  <a:lnTo>
                    <a:pt x="4188588" y="2104419"/>
                  </a:lnTo>
                  <a:lnTo>
                    <a:pt x="3098437" y="1897122"/>
                  </a:lnTo>
                  <a:lnTo>
                    <a:pt x="3555198" y="1582114"/>
                  </a:lnTo>
                  <a:lnTo>
                    <a:pt x="2819856" y="1698558"/>
                  </a:lnTo>
                  <a:lnTo>
                    <a:pt x="2020212" y="1841543"/>
                  </a:lnTo>
                  <a:lnTo>
                    <a:pt x="1858355" y="1762538"/>
                  </a:lnTo>
                  <a:lnTo>
                    <a:pt x="993190" y="1441616"/>
                  </a:lnTo>
                  <a:lnTo>
                    <a:pt x="561184" y="1872636"/>
                  </a:lnTo>
                  <a:lnTo>
                    <a:pt x="610513" y="2000184"/>
                  </a:lnTo>
                  <a:lnTo>
                    <a:pt x="0" y="2073742"/>
                  </a:lnTo>
                  <a:lnTo>
                    <a:pt x="420632" y="1805776"/>
                  </a:lnTo>
                  <a:lnTo>
                    <a:pt x="877989" y="1193989"/>
                  </a:lnTo>
                  <a:lnTo>
                    <a:pt x="1889031" y="1342125"/>
                  </a:lnTo>
                  <a:cubicBezTo>
                    <a:pt x="1802389" y="1083502"/>
                    <a:pt x="1723269" y="848739"/>
                    <a:pt x="1603174" y="617994"/>
                  </a:cubicBezTo>
                  <a:lnTo>
                    <a:pt x="939161" y="928351"/>
                  </a:ln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14">
              <a:extLst>
                <a:ext uri="{FF2B5EF4-FFF2-40B4-BE49-F238E27FC236}">
                  <a16:creationId xmlns:a16="http://schemas.microsoft.com/office/drawing/2014/main" id="{0EF922E4-3D26-9449-9492-049007E83A71}"/>
                </a:ext>
              </a:extLst>
            </p:cNvPr>
            <p:cNvSpPr/>
            <p:nvPr/>
          </p:nvSpPr>
          <p:spPr>
            <a:xfrm rot="4552212">
              <a:off x="10126876" y="3824051"/>
              <a:ext cx="792370" cy="75615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60037"/>
                <a:gd name="connsiteY0" fmla="*/ 647114 h 662103"/>
                <a:gd name="connsiteX1" fmla="*/ 153346 w 460037"/>
                <a:gd name="connsiteY1" fmla="*/ 0 h 662103"/>
                <a:gd name="connsiteX2" fmla="*/ 460037 w 460037"/>
                <a:gd name="connsiteY2" fmla="*/ 0 h 662103"/>
                <a:gd name="connsiteX3" fmla="*/ 443516 w 460037"/>
                <a:gd name="connsiteY3" fmla="*/ 205154 h 662103"/>
                <a:gd name="connsiteX4" fmla="*/ 447198 w 460037"/>
                <a:gd name="connsiteY4" fmla="*/ 662103 h 662103"/>
                <a:gd name="connsiteX5" fmla="*/ 0 w 460037"/>
                <a:gd name="connsiteY5" fmla="*/ 647114 h 662103"/>
                <a:gd name="connsiteX0" fmla="*/ 0 w 460037"/>
                <a:gd name="connsiteY0" fmla="*/ 647114 h 662103"/>
                <a:gd name="connsiteX1" fmla="*/ 153346 w 460037"/>
                <a:gd name="connsiteY1" fmla="*/ 0 h 662103"/>
                <a:gd name="connsiteX2" fmla="*/ 319386 w 460037"/>
                <a:gd name="connsiteY2" fmla="*/ 2909 h 662103"/>
                <a:gd name="connsiteX3" fmla="*/ 460037 w 460037"/>
                <a:gd name="connsiteY3" fmla="*/ 0 h 662103"/>
                <a:gd name="connsiteX4" fmla="*/ 443516 w 460037"/>
                <a:gd name="connsiteY4" fmla="*/ 205154 h 662103"/>
                <a:gd name="connsiteX5" fmla="*/ 447198 w 460037"/>
                <a:gd name="connsiteY5" fmla="*/ 662103 h 662103"/>
                <a:gd name="connsiteX6" fmla="*/ 0 w 460037"/>
                <a:gd name="connsiteY6" fmla="*/ 647114 h 662103"/>
                <a:gd name="connsiteX0" fmla="*/ 0 w 694410"/>
                <a:gd name="connsiteY0" fmla="*/ 647114 h 662103"/>
                <a:gd name="connsiteX1" fmla="*/ 153346 w 694410"/>
                <a:gd name="connsiteY1" fmla="*/ 0 h 662103"/>
                <a:gd name="connsiteX2" fmla="*/ 319386 w 694410"/>
                <a:gd name="connsiteY2" fmla="*/ 2909 h 662103"/>
                <a:gd name="connsiteX3" fmla="*/ 694410 w 694410"/>
                <a:gd name="connsiteY3" fmla="*/ 25875 h 662103"/>
                <a:gd name="connsiteX4" fmla="*/ 443516 w 694410"/>
                <a:gd name="connsiteY4" fmla="*/ 205154 h 662103"/>
                <a:gd name="connsiteX5" fmla="*/ 447198 w 694410"/>
                <a:gd name="connsiteY5" fmla="*/ 662103 h 662103"/>
                <a:gd name="connsiteX6" fmla="*/ 0 w 694410"/>
                <a:gd name="connsiteY6" fmla="*/ 647114 h 662103"/>
                <a:gd name="connsiteX0" fmla="*/ 0 w 694410"/>
                <a:gd name="connsiteY0" fmla="*/ 677445 h 692434"/>
                <a:gd name="connsiteX1" fmla="*/ 153346 w 694410"/>
                <a:gd name="connsiteY1" fmla="*/ 30331 h 692434"/>
                <a:gd name="connsiteX2" fmla="*/ 319386 w 694410"/>
                <a:gd name="connsiteY2" fmla="*/ 33240 h 692434"/>
                <a:gd name="connsiteX3" fmla="*/ 694410 w 694410"/>
                <a:gd name="connsiteY3" fmla="*/ 56206 h 692434"/>
                <a:gd name="connsiteX4" fmla="*/ 443516 w 694410"/>
                <a:gd name="connsiteY4" fmla="*/ 235485 h 692434"/>
                <a:gd name="connsiteX5" fmla="*/ 447198 w 694410"/>
                <a:gd name="connsiteY5" fmla="*/ 692434 h 692434"/>
                <a:gd name="connsiteX6" fmla="*/ 0 w 694410"/>
                <a:gd name="connsiteY6" fmla="*/ 677445 h 692434"/>
                <a:gd name="connsiteX0" fmla="*/ 0 w 694410"/>
                <a:gd name="connsiteY0" fmla="*/ 728233 h 743222"/>
                <a:gd name="connsiteX1" fmla="*/ 153346 w 694410"/>
                <a:gd name="connsiteY1" fmla="*/ 81119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43222"/>
                <a:gd name="connsiteX1" fmla="*/ 81462 w 694410"/>
                <a:gd name="connsiteY1" fmla="*/ 152126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443516 w 694410"/>
                <a:gd name="connsiteY4" fmla="*/ 286273 h 728233"/>
                <a:gd name="connsiteX5" fmla="*/ 318230 w 694410"/>
                <a:gd name="connsiteY5" fmla="*/ 680699 h 728233"/>
                <a:gd name="connsiteX6" fmla="*/ 0 w 694410"/>
                <a:gd name="connsiteY6" fmla="*/ 728233 h 728233"/>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357221 w 694410"/>
                <a:gd name="connsiteY4" fmla="*/ 216581 h 728233"/>
                <a:gd name="connsiteX5" fmla="*/ 318230 w 694410"/>
                <a:gd name="connsiteY5" fmla="*/ 680699 h 728233"/>
                <a:gd name="connsiteX6" fmla="*/ 0 w 694410"/>
                <a:gd name="connsiteY6" fmla="*/ 728233 h 72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410" h="728233">
                  <a:moveTo>
                    <a:pt x="0" y="728233"/>
                  </a:moveTo>
                  <a:lnTo>
                    <a:pt x="81462" y="152126"/>
                  </a:lnTo>
                  <a:lnTo>
                    <a:pt x="318439" y="0"/>
                  </a:lnTo>
                  <a:cubicBezTo>
                    <a:pt x="443447" y="7655"/>
                    <a:pt x="550012" y="-8953"/>
                    <a:pt x="694410" y="106994"/>
                  </a:cubicBezTo>
                  <a:lnTo>
                    <a:pt x="357221" y="216581"/>
                  </a:lnTo>
                  <a:cubicBezTo>
                    <a:pt x="358448" y="368897"/>
                    <a:pt x="317003" y="528383"/>
                    <a:pt x="318230" y="680699"/>
                  </a:cubicBezTo>
                  <a:lnTo>
                    <a:pt x="0" y="728233"/>
                  </a:lnTo>
                  <a:close/>
                </a:path>
              </a:pathLst>
            </a:custGeom>
            <a:solidFill>
              <a:schemeClr val="tx1"/>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68420398-9E83-7E4A-A04B-FB8513B7F370}"/>
                </a:ext>
              </a:extLst>
            </p:cNvPr>
            <p:cNvSpPr/>
            <p:nvPr/>
          </p:nvSpPr>
          <p:spPr>
            <a:xfrm>
              <a:off x="10603491" y="4338648"/>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1813F37-F8BD-A74B-B7AB-8AA3174A1252}"/>
                </a:ext>
              </a:extLst>
            </p:cNvPr>
            <p:cNvSpPr txBox="1"/>
            <p:nvPr/>
          </p:nvSpPr>
          <p:spPr>
            <a:xfrm>
              <a:off x="7927128" y="4050512"/>
              <a:ext cx="2251269" cy="880182"/>
            </a:xfrm>
            <a:prstGeom prst="rect">
              <a:avLst/>
            </a:prstGeom>
            <a:noFill/>
          </p:spPr>
          <p:txBody>
            <a:bodyPr wrap="square" rtlCol="0">
              <a:spAutoFit/>
            </a:bodyPr>
            <a:lstStyle/>
            <a:p>
              <a:r>
                <a:rPr lang="en-US" sz="1400" b="1" dirty="0">
                  <a:solidFill>
                    <a:schemeClr val="bg1"/>
                  </a:solidFill>
                </a:rPr>
                <a:t>GEB </a:t>
              </a:r>
              <a:r>
                <a:rPr lang="en-US" sz="1400" dirty="0">
                  <a:solidFill>
                    <a:schemeClr val="bg1"/>
                  </a:solidFill>
                </a:rPr>
                <a:t>earth</a:t>
              </a:r>
            </a:p>
          </p:txBody>
        </p:sp>
      </p:grpSp>
      <p:sp>
        <p:nvSpPr>
          <p:cNvPr id="54" name="Moon 53">
            <a:extLst>
              <a:ext uri="{FF2B5EF4-FFF2-40B4-BE49-F238E27FC236}">
                <a16:creationId xmlns:a16="http://schemas.microsoft.com/office/drawing/2014/main" id="{AAE7B1AB-7247-9941-AE52-0C6C083A8639}"/>
              </a:ext>
            </a:extLst>
          </p:cNvPr>
          <p:cNvSpPr/>
          <p:nvPr/>
        </p:nvSpPr>
        <p:spPr>
          <a:xfrm>
            <a:off x="6872892" y="456199"/>
            <a:ext cx="429977" cy="839093"/>
          </a:xfrm>
          <a:prstGeom prst="moon">
            <a:avLst/>
          </a:pr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a:extLst>
              <a:ext uri="{FF2B5EF4-FFF2-40B4-BE49-F238E27FC236}">
                <a16:creationId xmlns:a16="http://schemas.microsoft.com/office/drawing/2014/main" id="{68E6CC7F-F8A3-D640-8597-F568ABB62D59}"/>
              </a:ext>
            </a:extLst>
          </p:cNvPr>
          <p:cNvSpPr/>
          <p:nvPr/>
        </p:nvSpPr>
        <p:spPr>
          <a:xfrm>
            <a:off x="8493718" y="451016"/>
            <a:ext cx="546436" cy="940238"/>
          </a:xfrm>
          <a:custGeom>
            <a:avLst/>
            <a:gdLst>
              <a:gd name="connsiteX0" fmla="*/ 0 w 461881"/>
              <a:gd name="connsiteY0" fmla="*/ 0 h 1552731"/>
              <a:gd name="connsiteX1" fmla="*/ 461881 w 461881"/>
              <a:gd name="connsiteY1" fmla="*/ 0 h 1552731"/>
              <a:gd name="connsiteX2" fmla="*/ 461881 w 461881"/>
              <a:gd name="connsiteY2" fmla="*/ 1552731 h 1552731"/>
              <a:gd name="connsiteX3" fmla="*/ 0 w 461881"/>
              <a:gd name="connsiteY3" fmla="*/ 1552731 h 1552731"/>
              <a:gd name="connsiteX4" fmla="*/ 0 w 461881"/>
              <a:gd name="connsiteY4" fmla="*/ 0 h 1552731"/>
              <a:gd name="connsiteX0" fmla="*/ 0 w 461881"/>
              <a:gd name="connsiteY0" fmla="*/ 0 h 1552731"/>
              <a:gd name="connsiteX1" fmla="*/ 461881 w 461881"/>
              <a:gd name="connsiteY1" fmla="*/ 0 h 1552731"/>
              <a:gd name="connsiteX2" fmla="*/ 439136 w 461881"/>
              <a:gd name="connsiteY2" fmla="*/ 727957 h 1552731"/>
              <a:gd name="connsiteX3" fmla="*/ 461881 w 461881"/>
              <a:gd name="connsiteY3" fmla="*/ 1552731 h 1552731"/>
              <a:gd name="connsiteX4" fmla="*/ 0 w 461881"/>
              <a:gd name="connsiteY4" fmla="*/ 1552731 h 1552731"/>
              <a:gd name="connsiteX5" fmla="*/ 0 w 461881"/>
              <a:gd name="connsiteY5" fmla="*/ 0 h 1552731"/>
              <a:gd name="connsiteX0" fmla="*/ 54640 w 516521"/>
              <a:gd name="connsiteY0" fmla="*/ 0 h 1552731"/>
              <a:gd name="connsiteX1" fmla="*/ 516521 w 516521"/>
              <a:gd name="connsiteY1" fmla="*/ 0 h 1552731"/>
              <a:gd name="connsiteX2" fmla="*/ 493776 w 516521"/>
              <a:gd name="connsiteY2" fmla="*/ 727957 h 1552731"/>
              <a:gd name="connsiteX3" fmla="*/ 516521 w 516521"/>
              <a:gd name="connsiteY3" fmla="*/ 1552731 h 1552731"/>
              <a:gd name="connsiteX4" fmla="*/ 54640 w 516521"/>
              <a:gd name="connsiteY4" fmla="*/ 1552731 h 1552731"/>
              <a:gd name="connsiteX5" fmla="*/ 0 w 516521"/>
              <a:gd name="connsiteY5" fmla="*/ 727957 h 1552731"/>
              <a:gd name="connsiteX6" fmla="*/ 54640 w 516521"/>
              <a:gd name="connsiteY6" fmla="*/ 0 h 1552731"/>
              <a:gd name="connsiteX0" fmla="*/ 54640 w 754265"/>
              <a:gd name="connsiteY0" fmla="*/ 0 h 1552731"/>
              <a:gd name="connsiteX1" fmla="*/ 516521 w 754265"/>
              <a:gd name="connsiteY1" fmla="*/ 0 h 1552731"/>
              <a:gd name="connsiteX2" fmla="*/ 493776 w 754265"/>
              <a:gd name="connsiteY2" fmla="*/ 727957 h 1552731"/>
              <a:gd name="connsiteX3" fmla="*/ 754265 w 754265"/>
              <a:gd name="connsiteY3" fmla="*/ 1534443 h 1552731"/>
              <a:gd name="connsiteX4" fmla="*/ 54640 w 754265"/>
              <a:gd name="connsiteY4" fmla="*/ 1552731 h 1552731"/>
              <a:gd name="connsiteX5" fmla="*/ 0 w 754265"/>
              <a:gd name="connsiteY5" fmla="*/ 727957 h 1552731"/>
              <a:gd name="connsiteX6" fmla="*/ 54640 w 754265"/>
              <a:gd name="connsiteY6" fmla="*/ 0 h 1552731"/>
              <a:gd name="connsiteX0" fmla="*/ 237744 w 937369"/>
              <a:gd name="connsiteY0" fmla="*/ 0 h 1552731"/>
              <a:gd name="connsiteX1" fmla="*/ 699625 w 937369"/>
              <a:gd name="connsiteY1" fmla="*/ 0 h 1552731"/>
              <a:gd name="connsiteX2" fmla="*/ 676880 w 937369"/>
              <a:gd name="connsiteY2" fmla="*/ 727957 h 1552731"/>
              <a:gd name="connsiteX3" fmla="*/ 937369 w 937369"/>
              <a:gd name="connsiteY3" fmla="*/ 1534443 h 1552731"/>
              <a:gd name="connsiteX4" fmla="*/ 0 w 937369"/>
              <a:gd name="connsiteY4" fmla="*/ 1552731 h 1552731"/>
              <a:gd name="connsiteX5" fmla="*/ 183104 w 937369"/>
              <a:gd name="connsiteY5" fmla="*/ 727957 h 1552731"/>
              <a:gd name="connsiteX6" fmla="*/ 237744 w 937369"/>
              <a:gd name="connsiteY6" fmla="*/ 0 h 1552731"/>
              <a:gd name="connsiteX0" fmla="*/ 0 w 992233"/>
              <a:gd name="connsiteY0" fmla="*/ 18288 h 1552731"/>
              <a:gd name="connsiteX1" fmla="*/ 754489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18288 w 1010521"/>
              <a:gd name="connsiteY0" fmla="*/ 18288 h 1571019"/>
              <a:gd name="connsiteX1" fmla="*/ 1010521 w 1010521"/>
              <a:gd name="connsiteY1" fmla="*/ 0 h 1571019"/>
              <a:gd name="connsiteX2" fmla="*/ 640304 w 1010521"/>
              <a:gd name="connsiteY2" fmla="*/ 764533 h 1571019"/>
              <a:gd name="connsiteX3" fmla="*/ 1010521 w 1010521"/>
              <a:gd name="connsiteY3" fmla="*/ 1534443 h 1571019"/>
              <a:gd name="connsiteX4" fmla="*/ 0 w 1010521"/>
              <a:gd name="connsiteY4" fmla="*/ 1571019 h 1571019"/>
              <a:gd name="connsiteX5" fmla="*/ 347696 w 1010521"/>
              <a:gd name="connsiteY5" fmla="*/ 727957 h 1571019"/>
              <a:gd name="connsiteX6" fmla="*/ 18288 w 1010521"/>
              <a:gd name="connsiteY6" fmla="*/ 18288 h 1571019"/>
              <a:gd name="connsiteX0" fmla="*/ 18288 w 1028809"/>
              <a:gd name="connsiteY0" fmla="*/ 18288 h 1589307"/>
              <a:gd name="connsiteX1" fmla="*/ 1010521 w 1028809"/>
              <a:gd name="connsiteY1" fmla="*/ 0 h 1589307"/>
              <a:gd name="connsiteX2" fmla="*/ 640304 w 1028809"/>
              <a:gd name="connsiteY2" fmla="*/ 764533 h 1589307"/>
              <a:gd name="connsiteX3" fmla="*/ 1028809 w 1028809"/>
              <a:gd name="connsiteY3" fmla="*/ 1589307 h 1589307"/>
              <a:gd name="connsiteX4" fmla="*/ 0 w 1028809"/>
              <a:gd name="connsiteY4" fmla="*/ 1571019 h 1589307"/>
              <a:gd name="connsiteX5" fmla="*/ 347696 w 1028809"/>
              <a:gd name="connsiteY5" fmla="*/ 727957 h 1589307"/>
              <a:gd name="connsiteX6" fmla="*/ 18288 w 1028809"/>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962" h="1589307">
                <a:moveTo>
                  <a:pt x="18288" y="18288"/>
                </a:moveTo>
                <a:lnTo>
                  <a:pt x="1010521" y="0"/>
                </a:lnTo>
                <a:cubicBezTo>
                  <a:pt x="996843" y="644988"/>
                  <a:pt x="727134" y="521881"/>
                  <a:pt x="640304" y="764533"/>
                </a:cubicBezTo>
                <a:cubicBezTo>
                  <a:pt x="727134" y="1033362"/>
                  <a:pt x="1051707" y="936430"/>
                  <a:pt x="1028809" y="1589307"/>
                </a:cubicBezTo>
                <a:lnTo>
                  <a:pt x="0" y="1571019"/>
                </a:lnTo>
                <a:cubicBezTo>
                  <a:pt x="42747" y="912046"/>
                  <a:pt x="286661" y="1002882"/>
                  <a:pt x="347696" y="727957"/>
                </a:cubicBezTo>
                <a:cubicBezTo>
                  <a:pt x="268373" y="491401"/>
                  <a:pt x="42747" y="657180"/>
                  <a:pt x="18288" y="18288"/>
                </a:cubicBezTo>
                <a:close/>
              </a:path>
            </a:pathLst>
          </a:custGeom>
          <a:gradFill flip="none" rotWithShape="1">
            <a:gsLst>
              <a:gs pos="0">
                <a:srgbClr val="FFC000">
                  <a:shade val="30000"/>
                  <a:satMod val="115000"/>
                </a:srgbClr>
              </a:gs>
              <a:gs pos="34000">
                <a:srgbClr val="FFC000">
                  <a:shade val="67500"/>
                  <a:satMod val="115000"/>
                </a:srgbClr>
              </a:gs>
              <a:gs pos="48000">
                <a:schemeClr val="bg1"/>
              </a:gs>
            </a:gsLst>
            <a:lin ang="15600000" scaled="0"/>
            <a:tileRect/>
          </a:gradFill>
          <a:ln w="28575">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5</a:t>
            </a:r>
            <a:br>
              <a:rPr lang="en-US" sz="1200" b="1" dirty="0">
                <a:solidFill>
                  <a:schemeClr val="tx1"/>
                </a:solidFill>
              </a:rPr>
            </a:br>
            <a:r>
              <a:rPr lang="en-US" sz="1200" b="1" dirty="0">
                <a:solidFill>
                  <a:schemeClr val="tx1"/>
                </a:solidFill>
              </a:rPr>
              <a:t>D</a:t>
            </a:r>
            <a:br>
              <a:rPr lang="en-US" sz="1200" b="1" dirty="0">
                <a:solidFill>
                  <a:schemeClr val="tx1"/>
                </a:solidFill>
              </a:rPr>
            </a:br>
            <a:r>
              <a:rPr lang="en-US" sz="1200" b="1" dirty="0">
                <a:solidFill>
                  <a:schemeClr val="tx1"/>
                </a:solidFill>
              </a:rPr>
              <a:t>A</a:t>
            </a:r>
          </a:p>
          <a:p>
            <a:pPr algn="ctr"/>
            <a:r>
              <a:rPr lang="en-US" sz="1200" b="1" dirty="0">
                <a:solidFill>
                  <a:schemeClr val="tx1"/>
                </a:solidFill>
              </a:rPr>
              <a:t>Y</a:t>
            </a:r>
          </a:p>
          <a:p>
            <a:pPr algn="ctr"/>
            <a:r>
              <a:rPr lang="en-US" sz="1200" b="1" dirty="0">
                <a:solidFill>
                  <a:schemeClr val="tx1"/>
                </a:solidFill>
              </a:rPr>
              <a:t>S</a:t>
            </a:r>
          </a:p>
        </p:txBody>
      </p:sp>
      <p:grpSp>
        <p:nvGrpSpPr>
          <p:cNvPr id="47" name="Group 46">
            <a:extLst>
              <a:ext uri="{FF2B5EF4-FFF2-40B4-BE49-F238E27FC236}">
                <a16:creationId xmlns:a16="http://schemas.microsoft.com/office/drawing/2014/main" id="{673BA550-882B-3D44-92DF-D24FDAC671F4}"/>
              </a:ext>
            </a:extLst>
          </p:cNvPr>
          <p:cNvGrpSpPr/>
          <p:nvPr/>
        </p:nvGrpSpPr>
        <p:grpSpPr>
          <a:xfrm>
            <a:off x="7397219" y="334865"/>
            <a:ext cx="961481" cy="1350985"/>
            <a:chOff x="10647972" y="1394629"/>
            <a:chExt cx="2190388" cy="3770297"/>
          </a:xfrm>
        </p:grpSpPr>
        <p:sp>
          <p:nvSpPr>
            <p:cNvPr id="48" name="Trapezoid 14">
              <a:extLst>
                <a:ext uri="{FF2B5EF4-FFF2-40B4-BE49-F238E27FC236}">
                  <a16:creationId xmlns:a16="http://schemas.microsoft.com/office/drawing/2014/main" id="{C2378919-55BB-124D-8E26-F4D5BBB814BC}"/>
                </a:ext>
              </a:extLst>
            </p:cNvPr>
            <p:cNvSpPr/>
            <p:nvPr/>
          </p:nvSpPr>
          <p:spPr>
            <a:xfrm rot="21039086" flipH="1">
              <a:off x="11649731" y="1394629"/>
              <a:ext cx="914198" cy="130064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302951 w 549719"/>
                <a:gd name="connsiteY7" fmla="*/ 839640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150902 w 549719"/>
                <a:gd name="connsiteY7" fmla="*/ 755127 h 991451"/>
                <a:gd name="connsiteX8" fmla="*/ 109183 w 549719"/>
                <a:gd name="connsiteY8" fmla="*/ 990413 h 99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719" h="991451">
                  <a:moveTo>
                    <a:pt x="109183" y="990413"/>
                  </a:moveTo>
                  <a:lnTo>
                    <a:pt x="0" y="991451"/>
                  </a:lnTo>
                  <a:lnTo>
                    <a:pt x="52500" y="222850"/>
                  </a:lnTo>
                  <a:cubicBezTo>
                    <a:pt x="90416" y="173867"/>
                    <a:pt x="211907" y="48074"/>
                    <a:pt x="294777" y="18174"/>
                  </a:cubicBezTo>
                  <a:cubicBezTo>
                    <a:pt x="377647" y="-11726"/>
                    <a:pt x="522818" y="-5697"/>
                    <a:pt x="549719" y="43449"/>
                  </a:cubicBezTo>
                  <a:lnTo>
                    <a:pt x="418486" y="222350"/>
                  </a:lnTo>
                  <a:cubicBezTo>
                    <a:pt x="411993" y="315812"/>
                    <a:pt x="493389" y="487286"/>
                    <a:pt x="448792" y="576082"/>
                  </a:cubicBezTo>
                  <a:cubicBezTo>
                    <a:pt x="404195" y="664878"/>
                    <a:pt x="217832" y="690761"/>
                    <a:pt x="150902" y="755127"/>
                  </a:cubicBezTo>
                  <a:cubicBezTo>
                    <a:pt x="140135" y="890572"/>
                    <a:pt x="174805" y="728522"/>
                    <a:pt x="109183" y="99041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16-Point Star 45">
              <a:extLst>
                <a:ext uri="{FF2B5EF4-FFF2-40B4-BE49-F238E27FC236}">
                  <a16:creationId xmlns:a16="http://schemas.microsoft.com/office/drawing/2014/main" id="{2F6BE3E2-9F40-9840-B167-5D2BD8898CE1}"/>
                </a:ext>
              </a:extLst>
            </p:cNvPr>
            <p:cNvSpPr/>
            <p:nvPr/>
          </p:nvSpPr>
          <p:spPr>
            <a:xfrm rot="16834145">
              <a:off x="9936411" y="2194629"/>
              <a:ext cx="3613509" cy="2190388"/>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13509" h="2190388">
                  <a:moveTo>
                    <a:pt x="350991" y="1379018"/>
                  </a:moveTo>
                  <a:lnTo>
                    <a:pt x="48194" y="1528961"/>
                  </a:lnTo>
                  <a:lnTo>
                    <a:pt x="0" y="1037252"/>
                  </a:lnTo>
                  <a:lnTo>
                    <a:pt x="221740" y="1206373"/>
                  </a:lnTo>
                  <a:lnTo>
                    <a:pt x="676019" y="1028374"/>
                  </a:lnTo>
                  <a:lnTo>
                    <a:pt x="1618124" y="1151877"/>
                  </a:lnTo>
                  <a:lnTo>
                    <a:pt x="2062749" y="895515"/>
                  </a:lnTo>
                  <a:lnTo>
                    <a:pt x="1396359" y="870094"/>
                  </a:lnTo>
                  <a:cubicBezTo>
                    <a:pt x="1314791" y="850327"/>
                    <a:pt x="1219828" y="823244"/>
                    <a:pt x="1092375" y="827714"/>
                  </a:cubicBezTo>
                  <a:cubicBezTo>
                    <a:pt x="1016549" y="757073"/>
                    <a:pt x="1038686" y="650239"/>
                    <a:pt x="1163354" y="595625"/>
                  </a:cubicBezTo>
                  <a:cubicBezTo>
                    <a:pt x="1276146" y="675423"/>
                    <a:pt x="1254147" y="656601"/>
                    <a:pt x="1356836" y="681285"/>
                  </a:cubicBezTo>
                  <a:cubicBezTo>
                    <a:pt x="1581675" y="693993"/>
                    <a:pt x="2477314" y="580161"/>
                    <a:pt x="2733169" y="634587"/>
                  </a:cubicBezTo>
                  <a:cubicBezTo>
                    <a:pt x="2989024" y="689013"/>
                    <a:pt x="2868831" y="1016692"/>
                    <a:pt x="2891968" y="1007839"/>
                  </a:cubicBezTo>
                  <a:cubicBezTo>
                    <a:pt x="2942925" y="939711"/>
                    <a:pt x="2944314" y="914981"/>
                    <a:pt x="2997118" y="894779"/>
                  </a:cubicBezTo>
                  <a:cubicBezTo>
                    <a:pt x="3049922" y="874577"/>
                    <a:pt x="3147206" y="931380"/>
                    <a:pt x="3208794" y="886629"/>
                  </a:cubicBezTo>
                  <a:cubicBezTo>
                    <a:pt x="3270382" y="841878"/>
                    <a:pt x="3344372" y="707396"/>
                    <a:pt x="3366647" y="626272"/>
                  </a:cubicBezTo>
                  <a:cubicBezTo>
                    <a:pt x="3545872" y="222303"/>
                    <a:pt x="3174129" y="65137"/>
                    <a:pt x="2957895" y="0"/>
                  </a:cubicBezTo>
                  <a:cubicBezTo>
                    <a:pt x="3355206" y="19425"/>
                    <a:pt x="3464725" y="248540"/>
                    <a:pt x="3524839" y="544401"/>
                  </a:cubicBezTo>
                  <a:cubicBezTo>
                    <a:pt x="3590694" y="600887"/>
                    <a:pt x="3616231" y="703548"/>
                    <a:pt x="3613282" y="766666"/>
                  </a:cubicBezTo>
                  <a:cubicBezTo>
                    <a:pt x="3610333" y="829784"/>
                    <a:pt x="3590950" y="871472"/>
                    <a:pt x="3507145" y="923110"/>
                  </a:cubicBezTo>
                  <a:lnTo>
                    <a:pt x="3081344" y="1094389"/>
                  </a:lnTo>
                  <a:cubicBezTo>
                    <a:pt x="3032158" y="1052865"/>
                    <a:pt x="3015152" y="1153027"/>
                    <a:pt x="2932715" y="1139212"/>
                  </a:cubicBezTo>
                  <a:cubicBezTo>
                    <a:pt x="2934995" y="1337332"/>
                    <a:pt x="2971720" y="1512346"/>
                    <a:pt x="2974000" y="1710466"/>
                  </a:cubicBezTo>
                  <a:lnTo>
                    <a:pt x="2358530" y="1779792"/>
                  </a:lnTo>
                  <a:lnTo>
                    <a:pt x="1602920" y="1938624"/>
                  </a:lnTo>
                  <a:lnTo>
                    <a:pt x="1450394" y="2036037"/>
                  </a:lnTo>
                  <a:cubicBezTo>
                    <a:pt x="1310550" y="2053706"/>
                    <a:pt x="1252025" y="1911122"/>
                    <a:pt x="1285033" y="1866915"/>
                  </a:cubicBezTo>
                  <a:lnTo>
                    <a:pt x="1474674" y="1851894"/>
                  </a:lnTo>
                  <a:lnTo>
                    <a:pt x="2215522" y="1569518"/>
                  </a:lnTo>
                  <a:lnTo>
                    <a:pt x="1868558" y="1525051"/>
                  </a:lnTo>
                  <a:lnTo>
                    <a:pt x="1464696" y="1702349"/>
                  </a:lnTo>
                  <a:lnTo>
                    <a:pt x="1167509" y="1767573"/>
                  </a:lnTo>
                  <a:lnTo>
                    <a:pt x="720673" y="1833686"/>
                  </a:lnTo>
                  <a:lnTo>
                    <a:pt x="444354" y="1997703"/>
                  </a:lnTo>
                  <a:lnTo>
                    <a:pt x="146201" y="2190388"/>
                  </a:lnTo>
                  <a:lnTo>
                    <a:pt x="62388" y="1644096"/>
                  </a:lnTo>
                  <a:lnTo>
                    <a:pt x="266845" y="1930829"/>
                  </a:lnTo>
                  <a:lnTo>
                    <a:pt x="672787" y="1541051"/>
                  </a:lnTo>
                  <a:lnTo>
                    <a:pt x="1073306" y="1489435"/>
                  </a:lnTo>
                  <a:cubicBezTo>
                    <a:pt x="1047557" y="1400296"/>
                    <a:pt x="888943" y="1336956"/>
                    <a:pt x="768557" y="1318553"/>
                  </a:cubicBezTo>
                  <a:cubicBezTo>
                    <a:pt x="648171" y="1300150"/>
                    <a:pt x="472328" y="1319927"/>
                    <a:pt x="350991" y="1379018"/>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rapezoid 14">
              <a:extLst>
                <a:ext uri="{FF2B5EF4-FFF2-40B4-BE49-F238E27FC236}">
                  <a16:creationId xmlns:a16="http://schemas.microsoft.com/office/drawing/2014/main" id="{B561CCDF-09CA-714A-B6AB-31D2026FC74C}"/>
                </a:ext>
              </a:extLst>
            </p:cNvPr>
            <p:cNvSpPr/>
            <p:nvPr/>
          </p:nvSpPr>
          <p:spPr>
            <a:xfrm>
              <a:off x="11490537" y="3255106"/>
              <a:ext cx="937212" cy="94891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446" h="806734">
                  <a:moveTo>
                    <a:pt x="0" y="773666"/>
                  </a:moveTo>
                  <a:lnTo>
                    <a:pt x="153346" y="126552"/>
                  </a:lnTo>
                  <a:lnTo>
                    <a:pt x="427225" y="0"/>
                  </a:lnTo>
                  <a:lnTo>
                    <a:pt x="578446" y="806734"/>
                  </a:lnTo>
                  <a:lnTo>
                    <a:pt x="0" y="773666"/>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rapezoid 14">
              <a:extLst>
                <a:ext uri="{FF2B5EF4-FFF2-40B4-BE49-F238E27FC236}">
                  <a16:creationId xmlns:a16="http://schemas.microsoft.com/office/drawing/2014/main" id="{C5B0A57C-B1F7-D543-9AAC-3E75F4B6AB79}"/>
                </a:ext>
              </a:extLst>
            </p:cNvPr>
            <p:cNvSpPr/>
            <p:nvPr/>
          </p:nvSpPr>
          <p:spPr>
            <a:xfrm rot="516108" flipH="1">
              <a:off x="11665457" y="1948313"/>
              <a:ext cx="219917" cy="48553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8028 w 232410"/>
                <a:gd name="connsiteY0" fmla="*/ 686248 h 686248"/>
                <a:gd name="connsiteX1" fmla="*/ 11041 w 232410"/>
                <a:gd name="connsiteY1" fmla="*/ 685640 h 686248"/>
                <a:gd name="connsiteX2" fmla="*/ 59455 w 232410"/>
                <a:gd name="connsiteY2" fmla="*/ 288212 h 686248"/>
                <a:gd name="connsiteX3" fmla="*/ 108244 w 232410"/>
                <a:gd name="connsiteY3" fmla="*/ 8937 h 686248"/>
                <a:gd name="connsiteX4" fmla="*/ 223919 w 232410"/>
                <a:gd name="connsiteY4" fmla="*/ 329080 h 686248"/>
                <a:gd name="connsiteX5" fmla="*/ 198028 w 232410"/>
                <a:gd name="connsiteY5" fmla="*/ 686248 h 686248"/>
                <a:gd name="connsiteX0" fmla="*/ 198028 w 200111"/>
                <a:gd name="connsiteY0" fmla="*/ 677310 h 677310"/>
                <a:gd name="connsiteX1" fmla="*/ 11041 w 200111"/>
                <a:gd name="connsiteY1" fmla="*/ 676702 h 677310"/>
                <a:gd name="connsiteX2" fmla="*/ 59455 w 200111"/>
                <a:gd name="connsiteY2" fmla="*/ 279274 h 677310"/>
                <a:gd name="connsiteX3" fmla="*/ 108244 w 200111"/>
                <a:gd name="connsiteY3" fmla="*/ -1 h 677310"/>
                <a:gd name="connsiteX4" fmla="*/ 198028 w 200111"/>
                <a:gd name="connsiteY4" fmla="*/ 677310 h 677310"/>
                <a:gd name="connsiteX0" fmla="*/ 198028 w 202421"/>
                <a:gd name="connsiteY0" fmla="*/ 677311 h 677311"/>
                <a:gd name="connsiteX1" fmla="*/ 11041 w 202421"/>
                <a:gd name="connsiteY1" fmla="*/ 676703 h 677311"/>
                <a:gd name="connsiteX2" fmla="*/ 59455 w 202421"/>
                <a:gd name="connsiteY2" fmla="*/ 279275 h 677311"/>
                <a:gd name="connsiteX3" fmla="*/ 108244 w 202421"/>
                <a:gd name="connsiteY3" fmla="*/ 0 h 677311"/>
                <a:gd name="connsiteX4" fmla="*/ 198028 w 202421"/>
                <a:gd name="connsiteY4" fmla="*/ 677311 h 67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21" h="677311">
                  <a:moveTo>
                    <a:pt x="198028" y="677311"/>
                  </a:moveTo>
                  <a:lnTo>
                    <a:pt x="11041" y="676703"/>
                  </a:lnTo>
                  <a:cubicBezTo>
                    <a:pt x="26690" y="495125"/>
                    <a:pt x="-48467" y="464474"/>
                    <a:pt x="59455" y="279275"/>
                  </a:cubicBezTo>
                  <a:cubicBezTo>
                    <a:pt x="119934" y="228979"/>
                    <a:pt x="91981" y="93092"/>
                    <a:pt x="108244" y="0"/>
                  </a:cubicBezTo>
                  <a:cubicBezTo>
                    <a:pt x="131339" y="66339"/>
                    <a:pt x="223436" y="256367"/>
                    <a:pt x="198028" y="677311"/>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14">
              <a:extLst>
                <a:ext uri="{FF2B5EF4-FFF2-40B4-BE49-F238E27FC236}">
                  <a16:creationId xmlns:a16="http://schemas.microsoft.com/office/drawing/2014/main" id="{660B9015-CFE2-4F45-B899-B806773820F5}"/>
                </a:ext>
              </a:extLst>
            </p:cNvPr>
            <p:cNvSpPr/>
            <p:nvPr/>
          </p:nvSpPr>
          <p:spPr>
            <a:xfrm rot="516108" flipH="1">
              <a:off x="11995597" y="1968491"/>
              <a:ext cx="253877" cy="506569"/>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4311 w 228693"/>
                <a:gd name="connsiteY0" fmla="*/ 686248 h 686248"/>
                <a:gd name="connsiteX1" fmla="*/ 7324 w 228693"/>
                <a:gd name="connsiteY1" fmla="*/ 685640 h 686248"/>
                <a:gd name="connsiteX2" fmla="*/ 55738 w 228693"/>
                <a:gd name="connsiteY2" fmla="*/ 288212 h 686248"/>
                <a:gd name="connsiteX3" fmla="*/ 104527 w 228693"/>
                <a:gd name="connsiteY3" fmla="*/ 8937 h 686248"/>
                <a:gd name="connsiteX4" fmla="*/ 220202 w 228693"/>
                <a:gd name="connsiteY4" fmla="*/ 329080 h 686248"/>
                <a:gd name="connsiteX5" fmla="*/ 194311 w 228693"/>
                <a:gd name="connsiteY5" fmla="*/ 686248 h 686248"/>
                <a:gd name="connsiteX0" fmla="*/ 195042 w 229424"/>
                <a:gd name="connsiteY0" fmla="*/ 686248 h 686248"/>
                <a:gd name="connsiteX1" fmla="*/ 8055 w 229424"/>
                <a:gd name="connsiteY1" fmla="*/ 685640 h 686248"/>
                <a:gd name="connsiteX2" fmla="*/ 55318 w 229424"/>
                <a:gd name="connsiteY2" fmla="*/ 83822 h 686248"/>
                <a:gd name="connsiteX3" fmla="*/ 105258 w 229424"/>
                <a:gd name="connsiteY3" fmla="*/ 8937 h 686248"/>
                <a:gd name="connsiteX4" fmla="*/ 220933 w 229424"/>
                <a:gd name="connsiteY4" fmla="*/ 329080 h 686248"/>
                <a:gd name="connsiteX5" fmla="*/ 195042 w 229424"/>
                <a:gd name="connsiteY5" fmla="*/ 686248 h 686248"/>
                <a:gd name="connsiteX0" fmla="*/ 220581 w 247575"/>
                <a:gd name="connsiteY0" fmla="*/ 700269 h 700269"/>
                <a:gd name="connsiteX1" fmla="*/ 8055 w 247575"/>
                <a:gd name="connsiteY1" fmla="*/ 685640 h 700269"/>
                <a:gd name="connsiteX2" fmla="*/ 55318 w 247575"/>
                <a:gd name="connsiteY2" fmla="*/ 83822 h 700269"/>
                <a:gd name="connsiteX3" fmla="*/ 105258 w 247575"/>
                <a:gd name="connsiteY3" fmla="*/ 8937 h 700269"/>
                <a:gd name="connsiteX4" fmla="*/ 220933 w 247575"/>
                <a:gd name="connsiteY4" fmla="*/ 329080 h 700269"/>
                <a:gd name="connsiteX5" fmla="*/ 220581 w 247575"/>
                <a:gd name="connsiteY5" fmla="*/ 700269 h 700269"/>
                <a:gd name="connsiteX0" fmla="*/ 220581 w 221085"/>
                <a:gd name="connsiteY0" fmla="*/ 700269 h 700269"/>
                <a:gd name="connsiteX1" fmla="*/ 8055 w 221085"/>
                <a:gd name="connsiteY1" fmla="*/ 685640 h 700269"/>
                <a:gd name="connsiteX2" fmla="*/ 55318 w 221085"/>
                <a:gd name="connsiteY2" fmla="*/ 83822 h 700269"/>
                <a:gd name="connsiteX3" fmla="*/ 105258 w 221085"/>
                <a:gd name="connsiteY3" fmla="*/ 8937 h 700269"/>
                <a:gd name="connsiteX4" fmla="*/ 220933 w 221085"/>
                <a:gd name="connsiteY4" fmla="*/ 329080 h 700269"/>
                <a:gd name="connsiteX5" fmla="*/ 220581 w 221085"/>
                <a:gd name="connsiteY5" fmla="*/ 700269 h 700269"/>
                <a:gd name="connsiteX0" fmla="*/ 220581 w 233680"/>
                <a:gd name="connsiteY0" fmla="*/ 706650 h 706650"/>
                <a:gd name="connsiteX1" fmla="*/ 8055 w 233680"/>
                <a:gd name="connsiteY1" fmla="*/ 692021 h 706650"/>
                <a:gd name="connsiteX2" fmla="*/ 55318 w 233680"/>
                <a:gd name="connsiteY2" fmla="*/ 90203 h 706650"/>
                <a:gd name="connsiteX3" fmla="*/ 105258 w 233680"/>
                <a:gd name="connsiteY3" fmla="*/ 15318 h 706650"/>
                <a:gd name="connsiteX4" fmla="*/ 233680 w 233680"/>
                <a:gd name="connsiteY4" fmla="*/ 207744 h 706650"/>
                <a:gd name="connsiteX5" fmla="*/ 220581 w 233680"/>
                <a:gd name="connsiteY5" fmla="*/ 706650 h 7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80" h="706650">
                  <a:moveTo>
                    <a:pt x="220581" y="706650"/>
                  </a:moveTo>
                  <a:lnTo>
                    <a:pt x="8055" y="692021"/>
                  </a:lnTo>
                  <a:cubicBezTo>
                    <a:pt x="35656" y="390705"/>
                    <a:pt x="-52604" y="275402"/>
                    <a:pt x="55318" y="90203"/>
                  </a:cubicBezTo>
                  <a:lnTo>
                    <a:pt x="105258" y="15318"/>
                  </a:lnTo>
                  <a:cubicBezTo>
                    <a:pt x="140738" y="-44109"/>
                    <a:pt x="224233" y="79817"/>
                    <a:pt x="233680" y="207744"/>
                  </a:cubicBezTo>
                  <a:cubicBezTo>
                    <a:pt x="222913" y="343189"/>
                    <a:pt x="223796" y="422288"/>
                    <a:pt x="220581" y="70665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EA0F8B5C-84BA-1D48-BC43-3EF14677A2DF}"/>
                </a:ext>
              </a:extLst>
            </p:cNvPr>
            <p:cNvSpPr/>
            <p:nvPr/>
          </p:nvSpPr>
          <p:spPr>
            <a:xfrm rot="3959076" flipH="1" flipV="1">
              <a:off x="11574722" y="1497837"/>
              <a:ext cx="90883" cy="880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 name="Straight Arrow Connector 66">
              <a:extLst>
                <a:ext uri="{FF2B5EF4-FFF2-40B4-BE49-F238E27FC236}">
                  <a16:creationId xmlns:a16="http://schemas.microsoft.com/office/drawing/2014/main" id="{F7B70D37-D79C-844C-9B1F-2FF88D051834}"/>
                </a:ext>
              </a:extLst>
            </p:cNvPr>
            <p:cNvCxnSpPr>
              <a:cxnSpLocks/>
            </p:cNvCxnSpPr>
            <p:nvPr/>
          </p:nvCxnSpPr>
          <p:spPr>
            <a:xfrm flipV="1">
              <a:off x="11183691" y="2018788"/>
              <a:ext cx="0" cy="314613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30774923-BD29-6343-98B8-BCA38FCD8524}"/>
              </a:ext>
            </a:extLst>
          </p:cNvPr>
          <p:cNvSpPr txBox="1"/>
          <p:nvPr/>
        </p:nvSpPr>
        <p:spPr>
          <a:xfrm>
            <a:off x="7121867" y="2036664"/>
            <a:ext cx="3454984" cy="1785104"/>
          </a:xfrm>
          <a:prstGeom prst="rect">
            <a:avLst/>
          </a:prstGeom>
          <a:noFill/>
        </p:spPr>
        <p:txBody>
          <a:bodyPr wrap="square" rtlCol="0">
            <a:spAutoFit/>
          </a:bodyPr>
          <a:lstStyle/>
          <a:p>
            <a:r>
              <a:rPr lang="en-US" sz="2200" b="1" dirty="0">
                <a:solidFill>
                  <a:srgbClr val="FF0000"/>
                </a:solidFill>
                <a:latin typeface="Stencil" pitchFamily="82" charset="77"/>
              </a:rPr>
              <a:t>1. OSIRIS </a:t>
            </a:r>
            <a:br>
              <a:rPr lang="en-US" sz="2200" b="1" dirty="0">
                <a:latin typeface="Stencil" pitchFamily="82" charset="77"/>
              </a:rPr>
            </a:br>
            <a:r>
              <a:rPr lang="en-US" sz="2200" b="1" dirty="0">
                <a:latin typeface="Stencil" pitchFamily="82" charset="77"/>
              </a:rPr>
              <a:t>    2. HORUS (elder)</a:t>
            </a:r>
            <a:br>
              <a:rPr lang="en-US" sz="2200" b="1" dirty="0">
                <a:latin typeface="Stencil" pitchFamily="82" charset="77"/>
              </a:rPr>
            </a:br>
            <a:r>
              <a:rPr lang="en-US" sz="2200" b="1" dirty="0">
                <a:solidFill>
                  <a:schemeClr val="tx1">
                    <a:lumMod val="50000"/>
                    <a:lumOff val="50000"/>
                  </a:schemeClr>
                </a:solidFill>
                <a:latin typeface="Stencil" pitchFamily="82" charset="77"/>
              </a:rPr>
              <a:t>        3. SETH</a:t>
            </a:r>
            <a:br>
              <a:rPr lang="en-US" sz="2200" b="1" dirty="0">
                <a:latin typeface="Stencil" pitchFamily="82" charset="77"/>
              </a:rPr>
            </a:br>
            <a:r>
              <a:rPr lang="en-US" sz="2200" b="1" dirty="0">
                <a:solidFill>
                  <a:srgbClr val="FF0000"/>
                </a:solidFill>
                <a:latin typeface="Stencil" pitchFamily="82" charset="77"/>
              </a:rPr>
              <a:t>            4. ISIS</a:t>
            </a:r>
            <a:br>
              <a:rPr lang="en-US" sz="2200" b="1" dirty="0">
                <a:latin typeface="Stencil" pitchFamily="82" charset="77"/>
              </a:rPr>
            </a:br>
            <a:r>
              <a:rPr lang="en-US" sz="2200" b="1" dirty="0">
                <a:solidFill>
                  <a:schemeClr val="tx1">
                    <a:lumMod val="50000"/>
                    <a:lumOff val="50000"/>
                  </a:schemeClr>
                </a:solidFill>
                <a:latin typeface="Stencil" pitchFamily="82" charset="77"/>
              </a:rPr>
              <a:t>                 5. Nephthys</a:t>
            </a:r>
          </a:p>
        </p:txBody>
      </p:sp>
      <p:sp>
        <p:nvSpPr>
          <p:cNvPr id="8" name="Rectangle 7">
            <a:extLst>
              <a:ext uri="{FF2B5EF4-FFF2-40B4-BE49-F238E27FC236}">
                <a16:creationId xmlns:a16="http://schemas.microsoft.com/office/drawing/2014/main" id="{CDADD99C-5B7A-4D44-A8C4-62F4FD719028}"/>
              </a:ext>
            </a:extLst>
          </p:cNvPr>
          <p:cNvSpPr/>
          <p:nvPr/>
        </p:nvSpPr>
        <p:spPr>
          <a:xfrm>
            <a:off x="4771088" y="1619202"/>
            <a:ext cx="1374415" cy="276999"/>
          </a:xfrm>
          <a:prstGeom prst="rect">
            <a:avLst/>
          </a:prstGeom>
        </p:spPr>
        <p:txBody>
          <a:bodyPr wrap="none">
            <a:spAutoFit/>
          </a:bodyPr>
          <a:lstStyle/>
          <a:p>
            <a:r>
              <a:rPr lang="en-US" sz="1200" b="1" dirty="0"/>
              <a:t>NUT (SKY / VAULT)</a:t>
            </a:r>
            <a:endParaRPr lang="en-US" sz="1200" dirty="0"/>
          </a:p>
        </p:txBody>
      </p:sp>
      <p:sp>
        <p:nvSpPr>
          <p:cNvPr id="6" name="Left-Up Arrow 5">
            <a:extLst>
              <a:ext uri="{FF2B5EF4-FFF2-40B4-BE49-F238E27FC236}">
                <a16:creationId xmlns:a16="http://schemas.microsoft.com/office/drawing/2014/main" id="{2D4487D5-FBAA-BA4C-8D64-B58DB0ECC22E}"/>
              </a:ext>
            </a:extLst>
          </p:cNvPr>
          <p:cNvSpPr/>
          <p:nvPr/>
        </p:nvSpPr>
        <p:spPr>
          <a:xfrm rot="8279843">
            <a:off x="1746621" y="1402959"/>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Left-Up Arrow 54">
            <a:extLst>
              <a:ext uri="{FF2B5EF4-FFF2-40B4-BE49-F238E27FC236}">
                <a16:creationId xmlns:a16="http://schemas.microsoft.com/office/drawing/2014/main" id="{B37DDD5F-86D3-C747-AC00-2784740FD342}"/>
              </a:ext>
            </a:extLst>
          </p:cNvPr>
          <p:cNvSpPr/>
          <p:nvPr/>
        </p:nvSpPr>
        <p:spPr>
          <a:xfrm rot="8279843">
            <a:off x="3936784" y="2032974"/>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Left-Up Arrow 56">
            <a:extLst>
              <a:ext uri="{FF2B5EF4-FFF2-40B4-BE49-F238E27FC236}">
                <a16:creationId xmlns:a16="http://schemas.microsoft.com/office/drawing/2014/main" id="{7BB94A33-D002-974C-887B-0293C628F5A7}"/>
              </a:ext>
            </a:extLst>
          </p:cNvPr>
          <p:cNvSpPr/>
          <p:nvPr/>
        </p:nvSpPr>
        <p:spPr>
          <a:xfrm rot="8279843">
            <a:off x="6526078" y="2453228"/>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EBFBA2D9-1ECA-3A4A-9349-890CE3B14CCF}"/>
              </a:ext>
            </a:extLst>
          </p:cNvPr>
          <p:cNvGrpSpPr/>
          <p:nvPr/>
        </p:nvGrpSpPr>
        <p:grpSpPr>
          <a:xfrm>
            <a:off x="9947878" y="1873827"/>
            <a:ext cx="1682728" cy="923330"/>
            <a:chOff x="9947878" y="1873827"/>
            <a:chExt cx="1682728" cy="923330"/>
          </a:xfrm>
        </p:grpSpPr>
        <p:sp>
          <p:nvSpPr>
            <p:cNvPr id="20" name="Right Arrow 19">
              <a:extLst>
                <a:ext uri="{FF2B5EF4-FFF2-40B4-BE49-F238E27FC236}">
                  <a16:creationId xmlns:a16="http://schemas.microsoft.com/office/drawing/2014/main" id="{3182979A-5151-9A4B-BB1D-EB45045F604E}"/>
                </a:ext>
              </a:extLst>
            </p:cNvPr>
            <p:cNvSpPr/>
            <p:nvPr/>
          </p:nvSpPr>
          <p:spPr>
            <a:xfrm>
              <a:off x="9947878" y="2374458"/>
              <a:ext cx="628973" cy="405114"/>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E461895-CAD3-2949-9D2A-25E5F742B6ED}"/>
                </a:ext>
              </a:extLst>
            </p:cNvPr>
            <p:cNvSpPr txBox="1"/>
            <p:nvPr/>
          </p:nvSpPr>
          <p:spPr>
            <a:xfrm>
              <a:off x="10566269" y="1873827"/>
              <a:ext cx="1064337" cy="923330"/>
            </a:xfrm>
            <a:prstGeom prst="rect">
              <a:avLst/>
            </a:prstGeom>
            <a:noFill/>
          </p:spPr>
          <p:txBody>
            <a:bodyPr wrap="square" rtlCol="0">
              <a:spAutoFit/>
            </a:bodyPr>
            <a:lstStyle/>
            <a:p>
              <a:pPr algn="ctr"/>
              <a:r>
                <a:rPr lang="en-US" dirty="0"/>
                <a:t>Uncle </a:t>
              </a:r>
            </a:p>
            <a:p>
              <a:pPr algn="ctr"/>
              <a:r>
                <a:rPr lang="en-US" dirty="0"/>
                <a:t>to Horus the Child</a:t>
              </a:r>
            </a:p>
          </p:txBody>
        </p:sp>
      </p:grpSp>
      <p:cxnSp>
        <p:nvCxnSpPr>
          <p:cNvPr id="28" name="Straight Arrow Connector 27">
            <a:extLst>
              <a:ext uri="{FF2B5EF4-FFF2-40B4-BE49-F238E27FC236}">
                <a16:creationId xmlns:a16="http://schemas.microsoft.com/office/drawing/2014/main" id="{8E0533A1-71B5-1347-93E3-EFC3F1DDDFF3}"/>
              </a:ext>
            </a:extLst>
          </p:cNvPr>
          <p:cNvCxnSpPr>
            <a:cxnSpLocks/>
          </p:cNvCxnSpPr>
          <p:nvPr/>
        </p:nvCxnSpPr>
        <p:spPr>
          <a:xfrm flipH="1">
            <a:off x="7321480" y="2511056"/>
            <a:ext cx="1" cy="2454839"/>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58E3369F-D438-9144-8E71-03B9952E00BF}"/>
              </a:ext>
            </a:extLst>
          </p:cNvPr>
          <p:cNvCxnSpPr>
            <a:cxnSpLocks/>
          </p:cNvCxnSpPr>
          <p:nvPr/>
        </p:nvCxnSpPr>
        <p:spPr>
          <a:xfrm flipH="1">
            <a:off x="7521094" y="3387904"/>
            <a:ext cx="555561" cy="157799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9" name="Heart 38">
            <a:extLst>
              <a:ext uri="{FF2B5EF4-FFF2-40B4-BE49-F238E27FC236}">
                <a16:creationId xmlns:a16="http://schemas.microsoft.com/office/drawing/2014/main" id="{E39665C8-9B1A-3C42-A971-065A5EED1C8E}"/>
              </a:ext>
            </a:extLst>
          </p:cNvPr>
          <p:cNvSpPr/>
          <p:nvPr/>
        </p:nvSpPr>
        <p:spPr>
          <a:xfrm>
            <a:off x="7368413" y="3676694"/>
            <a:ext cx="479836" cy="500205"/>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Arrow Connector 68">
            <a:extLst>
              <a:ext uri="{FF2B5EF4-FFF2-40B4-BE49-F238E27FC236}">
                <a16:creationId xmlns:a16="http://schemas.microsoft.com/office/drawing/2014/main" id="{5F17CC34-F937-874F-972C-2AEB8B57ACEF}"/>
              </a:ext>
            </a:extLst>
          </p:cNvPr>
          <p:cNvCxnSpPr>
            <a:cxnSpLocks/>
          </p:cNvCxnSpPr>
          <p:nvPr/>
        </p:nvCxnSpPr>
        <p:spPr>
          <a:xfrm>
            <a:off x="8863509" y="2963665"/>
            <a:ext cx="815481" cy="2002230"/>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EE497ABD-2F26-784A-8AD2-E9E9A9D0F963}"/>
              </a:ext>
            </a:extLst>
          </p:cNvPr>
          <p:cNvCxnSpPr>
            <a:cxnSpLocks/>
          </p:cNvCxnSpPr>
          <p:nvPr/>
        </p:nvCxnSpPr>
        <p:spPr>
          <a:xfrm flipH="1">
            <a:off x="9780608" y="3734502"/>
            <a:ext cx="272683" cy="1231393"/>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5" name="Heart 74">
            <a:extLst>
              <a:ext uri="{FF2B5EF4-FFF2-40B4-BE49-F238E27FC236}">
                <a16:creationId xmlns:a16="http://schemas.microsoft.com/office/drawing/2014/main" id="{22DDD2BA-AD51-DC46-B6BC-7A773F960034}"/>
              </a:ext>
            </a:extLst>
          </p:cNvPr>
          <p:cNvSpPr/>
          <p:nvPr/>
        </p:nvSpPr>
        <p:spPr>
          <a:xfrm>
            <a:off x="9393897" y="3734502"/>
            <a:ext cx="479836" cy="500205"/>
          </a:xfrm>
          <a:prstGeom prst="hear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26D3B860-3113-544E-AABD-2369003751FA}"/>
              </a:ext>
            </a:extLst>
          </p:cNvPr>
          <p:cNvGrpSpPr/>
          <p:nvPr/>
        </p:nvGrpSpPr>
        <p:grpSpPr>
          <a:xfrm>
            <a:off x="5438465" y="4870189"/>
            <a:ext cx="1985659" cy="1734126"/>
            <a:chOff x="256811" y="2316486"/>
            <a:chExt cx="4615278" cy="4248769"/>
          </a:xfrm>
        </p:grpSpPr>
        <p:grpSp>
          <p:nvGrpSpPr>
            <p:cNvPr id="85" name="Group 84">
              <a:extLst>
                <a:ext uri="{FF2B5EF4-FFF2-40B4-BE49-F238E27FC236}">
                  <a16:creationId xmlns:a16="http://schemas.microsoft.com/office/drawing/2014/main" id="{4503825A-7EFA-D740-A435-4587737B211C}"/>
                </a:ext>
              </a:extLst>
            </p:cNvPr>
            <p:cNvGrpSpPr/>
            <p:nvPr/>
          </p:nvGrpSpPr>
          <p:grpSpPr>
            <a:xfrm>
              <a:off x="256811" y="2316486"/>
              <a:ext cx="4615278" cy="2129496"/>
              <a:chOff x="3350673" y="3500078"/>
              <a:chExt cx="5237397" cy="2427301"/>
            </a:xfrm>
          </p:grpSpPr>
          <p:grpSp>
            <p:nvGrpSpPr>
              <p:cNvPr id="87" name="Group 86">
                <a:extLst>
                  <a:ext uri="{FF2B5EF4-FFF2-40B4-BE49-F238E27FC236}">
                    <a16:creationId xmlns:a16="http://schemas.microsoft.com/office/drawing/2014/main" id="{3D9C6B57-3FC9-4846-BF10-3E77DE22A080}"/>
                  </a:ext>
                </a:extLst>
              </p:cNvPr>
              <p:cNvGrpSpPr/>
              <p:nvPr/>
            </p:nvGrpSpPr>
            <p:grpSpPr>
              <a:xfrm>
                <a:off x="3350673" y="3500078"/>
                <a:ext cx="5237397" cy="2427301"/>
                <a:chOff x="3350673" y="3500078"/>
                <a:chExt cx="5237397" cy="2427301"/>
              </a:xfrm>
            </p:grpSpPr>
            <p:sp>
              <p:nvSpPr>
                <p:cNvPr id="90" name="7-Point Star 11">
                  <a:extLst>
                    <a:ext uri="{FF2B5EF4-FFF2-40B4-BE49-F238E27FC236}">
                      <a16:creationId xmlns:a16="http://schemas.microsoft.com/office/drawing/2014/main" id="{CE878674-E84C-B446-A345-86DF917667C3}"/>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rapezoid 13">
                  <a:extLst>
                    <a:ext uri="{FF2B5EF4-FFF2-40B4-BE49-F238E27FC236}">
                      <a16:creationId xmlns:a16="http://schemas.microsoft.com/office/drawing/2014/main" id="{38C27CAF-026F-5646-9405-989F87730DE8}"/>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a:extLst>
                    <a:ext uri="{FF2B5EF4-FFF2-40B4-BE49-F238E27FC236}">
                      <a16:creationId xmlns:a16="http://schemas.microsoft.com/office/drawing/2014/main" id="{5A39FBC5-D28F-C741-A605-8A633BCB5F3A}"/>
                    </a:ext>
                  </a:extLst>
                </p:cNvPr>
                <p:cNvGrpSpPr/>
                <p:nvPr/>
              </p:nvGrpSpPr>
              <p:grpSpPr>
                <a:xfrm>
                  <a:off x="6024100" y="4514826"/>
                  <a:ext cx="2512119" cy="1178153"/>
                  <a:chOff x="6024100" y="4522777"/>
                  <a:chExt cx="2512119" cy="1178153"/>
                </a:xfrm>
              </p:grpSpPr>
              <p:sp>
                <p:nvSpPr>
                  <p:cNvPr id="115" name="Diagonal Stripe 114">
                    <a:extLst>
                      <a:ext uri="{FF2B5EF4-FFF2-40B4-BE49-F238E27FC236}">
                        <a16:creationId xmlns:a16="http://schemas.microsoft.com/office/drawing/2014/main" id="{FDB6CE69-073E-3B4C-B0BD-AE057B2D2D10}"/>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6" name="Group 115">
                    <a:extLst>
                      <a:ext uri="{FF2B5EF4-FFF2-40B4-BE49-F238E27FC236}">
                        <a16:creationId xmlns:a16="http://schemas.microsoft.com/office/drawing/2014/main" id="{22BEFC0A-5B8C-F648-B31F-240CDC9CE36D}"/>
                      </a:ext>
                    </a:extLst>
                  </p:cNvPr>
                  <p:cNvGrpSpPr/>
                  <p:nvPr/>
                </p:nvGrpSpPr>
                <p:grpSpPr>
                  <a:xfrm>
                    <a:off x="6024100" y="4665084"/>
                    <a:ext cx="2473728" cy="1035846"/>
                    <a:chOff x="6024100" y="4665084"/>
                    <a:chExt cx="2473728" cy="1035846"/>
                  </a:xfrm>
                </p:grpSpPr>
                <p:sp>
                  <p:nvSpPr>
                    <p:cNvPr id="117" name="Diagonal Stripe 116">
                      <a:extLst>
                        <a:ext uri="{FF2B5EF4-FFF2-40B4-BE49-F238E27FC236}">
                          <a16:creationId xmlns:a16="http://schemas.microsoft.com/office/drawing/2014/main" id="{246E6AA2-F44D-6A44-8832-EC40A4D4AEA1}"/>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8" name="Diagonal Stripe 117">
                      <a:extLst>
                        <a:ext uri="{FF2B5EF4-FFF2-40B4-BE49-F238E27FC236}">
                          <a16:creationId xmlns:a16="http://schemas.microsoft.com/office/drawing/2014/main" id="{F9E0F9DB-464F-ED4D-B4CA-FDF9B7DE6D02}"/>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9" name="Diagonal Stripe 118">
                      <a:extLst>
                        <a:ext uri="{FF2B5EF4-FFF2-40B4-BE49-F238E27FC236}">
                          <a16:creationId xmlns:a16="http://schemas.microsoft.com/office/drawing/2014/main" id="{2AA30CE9-88D8-A840-ACCF-46FF4400B0AD}"/>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0" name="Diagonal Stripe 119">
                      <a:extLst>
                        <a:ext uri="{FF2B5EF4-FFF2-40B4-BE49-F238E27FC236}">
                          <a16:creationId xmlns:a16="http://schemas.microsoft.com/office/drawing/2014/main" id="{8F0C8F8F-6773-D544-85B0-0234E47E59E1}"/>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Diagonal Stripe 77">
                      <a:extLst>
                        <a:ext uri="{FF2B5EF4-FFF2-40B4-BE49-F238E27FC236}">
                          <a16:creationId xmlns:a16="http://schemas.microsoft.com/office/drawing/2014/main" id="{2E256196-360D-B74B-B46B-7EFF6CDF2051}"/>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2" name="Diagonal Stripe 78">
                      <a:extLst>
                        <a:ext uri="{FF2B5EF4-FFF2-40B4-BE49-F238E27FC236}">
                          <a16:creationId xmlns:a16="http://schemas.microsoft.com/office/drawing/2014/main" id="{551FA651-1BDA-354F-917F-A3D4A2F4551E}"/>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3" name="Diagonal Stripe 78">
                      <a:extLst>
                        <a:ext uri="{FF2B5EF4-FFF2-40B4-BE49-F238E27FC236}">
                          <a16:creationId xmlns:a16="http://schemas.microsoft.com/office/drawing/2014/main" id="{1ACE5D4A-6D72-294E-BF28-16686955F67C}"/>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4" name="Diagonal Stripe 78">
                      <a:extLst>
                        <a:ext uri="{FF2B5EF4-FFF2-40B4-BE49-F238E27FC236}">
                          <a16:creationId xmlns:a16="http://schemas.microsoft.com/office/drawing/2014/main" id="{BC4A2950-7E9C-CC44-B37D-E7553A6F812F}"/>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Diagonal Stripe 78">
                      <a:extLst>
                        <a:ext uri="{FF2B5EF4-FFF2-40B4-BE49-F238E27FC236}">
                          <a16:creationId xmlns:a16="http://schemas.microsoft.com/office/drawing/2014/main" id="{374E2514-11A2-1845-A2DA-C554806FEA6E}"/>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6" name="Diagonal Stripe 78">
                      <a:extLst>
                        <a:ext uri="{FF2B5EF4-FFF2-40B4-BE49-F238E27FC236}">
                          <a16:creationId xmlns:a16="http://schemas.microsoft.com/office/drawing/2014/main" id="{ADB287A8-AD2B-2643-9300-6EF7484EC462}"/>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7" name="Diagonal Stripe 78">
                      <a:extLst>
                        <a:ext uri="{FF2B5EF4-FFF2-40B4-BE49-F238E27FC236}">
                          <a16:creationId xmlns:a16="http://schemas.microsoft.com/office/drawing/2014/main" id="{6D384C9E-1047-D242-9AA7-D2AD6CC38866}"/>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8" name="Diagonal Stripe 78">
                      <a:extLst>
                        <a:ext uri="{FF2B5EF4-FFF2-40B4-BE49-F238E27FC236}">
                          <a16:creationId xmlns:a16="http://schemas.microsoft.com/office/drawing/2014/main" id="{AAF18626-0B46-AA40-B7C8-4ACBF22FBC24}"/>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9" name="Diagonal Stripe 78">
                      <a:extLst>
                        <a:ext uri="{FF2B5EF4-FFF2-40B4-BE49-F238E27FC236}">
                          <a16:creationId xmlns:a16="http://schemas.microsoft.com/office/drawing/2014/main" id="{B5E58D19-760C-E74E-B20D-56211CE4D563}"/>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0" name="Diagonal Stripe 78">
                      <a:extLst>
                        <a:ext uri="{FF2B5EF4-FFF2-40B4-BE49-F238E27FC236}">
                          <a16:creationId xmlns:a16="http://schemas.microsoft.com/office/drawing/2014/main" id="{F72BEC70-E516-D44B-B763-B897C334FCCA}"/>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93" name="Diagonal Stripe 78">
                  <a:extLst>
                    <a:ext uri="{FF2B5EF4-FFF2-40B4-BE49-F238E27FC236}">
                      <a16:creationId xmlns:a16="http://schemas.microsoft.com/office/drawing/2014/main" id="{1F4F1F1E-5EF2-1C47-89A1-D03E2886CF42}"/>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4" name="Group 93">
                  <a:extLst>
                    <a:ext uri="{FF2B5EF4-FFF2-40B4-BE49-F238E27FC236}">
                      <a16:creationId xmlns:a16="http://schemas.microsoft.com/office/drawing/2014/main" id="{0EBC3489-9BAB-D44C-8F5E-38F7C69C0D2E}"/>
                    </a:ext>
                  </a:extLst>
                </p:cNvPr>
                <p:cNvGrpSpPr/>
                <p:nvPr/>
              </p:nvGrpSpPr>
              <p:grpSpPr>
                <a:xfrm flipH="1">
                  <a:off x="3386382" y="4504455"/>
                  <a:ext cx="2450248" cy="1177458"/>
                  <a:chOff x="6024100" y="4522777"/>
                  <a:chExt cx="2512119" cy="1177458"/>
                </a:xfrm>
              </p:grpSpPr>
              <p:sp>
                <p:nvSpPr>
                  <p:cNvPr id="99" name="Diagonal Stripe 98">
                    <a:extLst>
                      <a:ext uri="{FF2B5EF4-FFF2-40B4-BE49-F238E27FC236}">
                        <a16:creationId xmlns:a16="http://schemas.microsoft.com/office/drawing/2014/main" id="{6D6CDDAC-7946-E145-8090-C0095CBA3C29}"/>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0" name="Group 99">
                    <a:extLst>
                      <a:ext uri="{FF2B5EF4-FFF2-40B4-BE49-F238E27FC236}">
                        <a16:creationId xmlns:a16="http://schemas.microsoft.com/office/drawing/2014/main" id="{83A2C257-1E3D-AF42-B27F-19AB11F54A2D}"/>
                      </a:ext>
                    </a:extLst>
                  </p:cNvPr>
                  <p:cNvGrpSpPr/>
                  <p:nvPr/>
                </p:nvGrpSpPr>
                <p:grpSpPr>
                  <a:xfrm>
                    <a:off x="6024100" y="4665084"/>
                    <a:ext cx="2473728" cy="1035151"/>
                    <a:chOff x="6024100" y="4665084"/>
                    <a:chExt cx="2473728" cy="1035151"/>
                  </a:xfrm>
                </p:grpSpPr>
                <p:sp>
                  <p:nvSpPr>
                    <p:cNvPr id="101" name="Diagonal Stripe 100">
                      <a:extLst>
                        <a:ext uri="{FF2B5EF4-FFF2-40B4-BE49-F238E27FC236}">
                          <a16:creationId xmlns:a16="http://schemas.microsoft.com/office/drawing/2014/main" id="{92082B4F-13B4-1E47-A9D9-E1FDF7F13ED0}"/>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2" name="Diagonal Stripe 101">
                      <a:extLst>
                        <a:ext uri="{FF2B5EF4-FFF2-40B4-BE49-F238E27FC236}">
                          <a16:creationId xmlns:a16="http://schemas.microsoft.com/office/drawing/2014/main" id="{05ECD957-5AC6-C64B-B88C-B86E4CBC2C4D}"/>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3" name="Diagonal Stripe 102">
                      <a:extLst>
                        <a:ext uri="{FF2B5EF4-FFF2-40B4-BE49-F238E27FC236}">
                          <a16:creationId xmlns:a16="http://schemas.microsoft.com/office/drawing/2014/main" id="{76F111E3-F23C-0846-9521-00AE1A5C5780}"/>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4" name="Diagonal Stripe 103">
                      <a:extLst>
                        <a:ext uri="{FF2B5EF4-FFF2-40B4-BE49-F238E27FC236}">
                          <a16:creationId xmlns:a16="http://schemas.microsoft.com/office/drawing/2014/main" id="{21E09F7D-AAED-AB4D-AF3F-07715AD54FF9}"/>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5" name="Diagonal Stripe 77">
                      <a:extLst>
                        <a:ext uri="{FF2B5EF4-FFF2-40B4-BE49-F238E27FC236}">
                          <a16:creationId xmlns:a16="http://schemas.microsoft.com/office/drawing/2014/main" id="{B467A52B-30BB-F945-89E7-0689E2ACF8A6}"/>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6" name="Diagonal Stripe 78">
                      <a:extLst>
                        <a:ext uri="{FF2B5EF4-FFF2-40B4-BE49-F238E27FC236}">
                          <a16:creationId xmlns:a16="http://schemas.microsoft.com/office/drawing/2014/main" id="{2922BF10-C7AC-7146-BCDA-D5651CB0268B}"/>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7" name="Diagonal Stripe 78">
                      <a:extLst>
                        <a:ext uri="{FF2B5EF4-FFF2-40B4-BE49-F238E27FC236}">
                          <a16:creationId xmlns:a16="http://schemas.microsoft.com/office/drawing/2014/main" id="{288E3DBF-B2DD-BA40-974D-C43BF6371DB0}"/>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8" name="Diagonal Stripe 78">
                      <a:extLst>
                        <a:ext uri="{FF2B5EF4-FFF2-40B4-BE49-F238E27FC236}">
                          <a16:creationId xmlns:a16="http://schemas.microsoft.com/office/drawing/2014/main" id="{E89B521D-1585-944B-B97D-7D890B8102EE}"/>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9" name="Diagonal Stripe 78">
                      <a:extLst>
                        <a:ext uri="{FF2B5EF4-FFF2-40B4-BE49-F238E27FC236}">
                          <a16:creationId xmlns:a16="http://schemas.microsoft.com/office/drawing/2014/main" id="{22E8059A-6550-4844-961B-2B8E818FA8CB}"/>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0" name="Diagonal Stripe 78">
                      <a:extLst>
                        <a:ext uri="{FF2B5EF4-FFF2-40B4-BE49-F238E27FC236}">
                          <a16:creationId xmlns:a16="http://schemas.microsoft.com/office/drawing/2014/main" id="{93E7663C-000B-A540-9EAC-BD4B525D57CE}"/>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1" name="Diagonal Stripe 78">
                      <a:extLst>
                        <a:ext uri="{FF2B5EF4-FFF2-40B4-BE49-F238E27FC236}">
                          <a16:creationId xmlns:a16="http://schemas.microsoft.com/office/drawing/2014/main" id="{6A5E8164-5964-CA49-A00C-7F74D0BDBB4F}"/>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2" name="Diagonal Stripe 78">
                      <a:extLst>
                        <a:ext uri="{FF2B5EF4-FFF2-40B4-BE49-F238E27FC236}">
                          <a16:creationId xmlns:a16="http://schemas.microsoft.com/office/drawing/2014/main" id="{5531BE6E-CE49-5043-845A-4088577B9FFD}"/>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Diagonal Stripe 78">
                      <a:extLst>
                        <a:ext uri="{FF2B5EF4-FFF2-40B4-BE49-F238E27FC236}">
                          <a16:creationId xmlns:a16="http://schemas.microsoft.com/office/drawing/2014/main" id="{F920058E-60B0-EA4F-A482-4CD320050FDC}"/>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Diagonal Stripe 78">
                      <a:extLst>
                        <a:ext uri="{FF2B5EF4-FFF2-40B4-BE49-F238E27FC236}">
                          <a16:creationId xmlns:a16="http://schemas.microsoft.com/office/drawing/2014/main" id="{41282BB2-0943-FB4C-B182-97135ACA6215}"/>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95" name="Trapezoid 13">
                  <a:extLst>
                    <a:ext uri="{FF2B5EF4-FFF2-40B4-BE49-F238E27FC236}">
                      <a16:creationId xmlns:a16="http://schemas.microsoft.com/office/drawing/2014/main" id="{FD1A59A0-6CCB-D043-BA7C-A4A74B8FCF98}"/>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Diagonal Stripe 78">
                  <a:extLst>
                    <a:ext uri="{FF2B5EF4-FFF2-40B4-BE49-F238E27FC236}">
                      <a16:creationId xmlns:a16="http://schemas.microsoft.com/office/drawing/2014/main" id="{9AB10A29-3DBC-EF45-A7AF-9651A9049928}"/>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7" name="Diagonal Stripe 78">
                  <a:extLst>
                    <a:ext uri="{FF2B5EF4-FFF2-40B4-BE49-F238E27FC236}">
                      <a16:creationId xmlns:a16="http://schemas.microsoft.com/office/drawing/2014/main" id="{8831270E-AE44-4F47-B25E-AC9E9014F0A2}"/>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8" name="24-Point Star 8">
                  <a:extLst>
                    <a:ext uri="{FF2B5EF4-FFF2-40B4-BE49-F238E27FC236}">
                      <a16:creationId xmlns:a16="http://schemas.microsoft.com/office/drawing/2014/main" id="{2DF5F3EC-BA75-A841-A5E1-D1E53B2F5E9F}"/>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Block Arc 87">
                <a:extLst>
                  <a:ext uri="{FF2B5EF4-FFF2-40B4-BE49-F238E27FC236}">
                    <a16:creationId xmlns:a16="http://schemas.microsoft.com/office/drawing/2014/main" id="{35869277-B5FA-974A-9C3D-F006903F235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 name="Block Arc 88">
                <a:extLst>
                  <a:ext uri="{FF2B5EF4-FFF2-40B4-BE49-F238E27FC236}">
                    <a16:creationId xmlns:a16="http://schemas.microsoft.com/office/drawing/2014/main" id="{E7915BBF-829D-C84F-AFDD-7004BDF56515}"/>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73E6584E-D90B-9143-975F-BAF51EC0FCB9}"/>
                </a:ext>
              </a:extLst>
            </p:cNvPr>
            <p:cNvSpPr txBox="1"/>
            <p:nvPr/>
          </p:nvSpPr>
          <p:spPr>
            <a:xfrm>
              <a:off x="1766343" y="4758017"/>
              <a:ext cx="2102445" cy="1807238"/>
            </a:xfrm>
            <a:prstGeom prst="rect">
              <a:avLst/>
            </a:prstGeom>
            <a:noFill/>
          </p:spPr>
          <p:txBody>
            <a:bodyPr wrap="square" rtlCol="0">
              <a:spAutoFit/>
            </a:bodyPr>
            <a:lstStyle/>
            <a:p>
              <a:r>
                <a:rPr lang="en-US" b="1" dirty="0">
                  <a:latin typeface="Stencil" pitchFamily="82" charset="77"/>
                </a:rPr>
                <a:t>ISIS </a:t>
              </a:r>
              <a:br>
                <a:rPr lang="en-US" b="1" dirty="0">
                  <a:latin typeface="Stencil" pitchFamily="82" charset="77"/>
                </a:rPr>
              </a:br>
              <a:endParaRPr lang="en-US" b="1" dirty="0">
                <a:latin typeface="Stencil" pitchFamily="82" charset="77"/>
              </a:endParaRPr>
            </a:p>
          </p:txBody>
        </p:sp>
      </p:grpSp>
      <p:grpSp>
        <p:nvGrpSpPr>
          <p:cNvPr id="131" name="Group 130">
            <a:extLst>
              <a:ext uri="{FF2B5EF4-FFF2-40B4-BE49-F238E27FC236}">
                <a16:creationId xmlns:a16="http://schemas.microsoft.com/office/drawing/2014/main" id="{91036439-4A0F-E24E-B3C6-32E0E2006FBA}"/>
              </a:ext>
            </a:extLst>
          </p:cNvPr>
          <p:cNvGrpSpPr/>
          <p:nvPr/>
        </p:nvGrpSpPr>
        <p:grpSpPr>
          <a:xfrm>
            <a:off x="7572592" y="4357452"/>
            <a:ext cx="1035848" cy="2661031"/>
            <a:chOff x="4989997" y="1597977"/>
            <a:chExt cx="2334319" cy="5402974"/>
          </a:xfrm>
        </p:grpSpPr>
        <p:grpSp>
          <p:nvGrpSpPr>
            <p:cNvPr id="132" name="Group 131">
              <a:extLst>
                <a:ext uri="{FF2B5EF4-FFF2-40B4-BE49-F238E27FC236}">
                  <a16:creationId xmlns:a16="http://schemas.microsoft.com/office/drawing/2014/main" id="{97E4AECC-5B81-2C4D-9B13-0CEBEFE3E34E}"/>
                </a:ext>
              </a:extLst>
            </p:cNvPr>
            <p:cNvGrpSpPr/>
            <p:nvPr/>
          </p:nvGrpSpPr>
          <p:grpSpPr>
            <a:xfrm>
              <a:off x="5137550" y="1597977"/>
              <a:ext cx="1856850" cy="3906541"/>
              <a:chOff x="3007893" y="3879219"/>
              <a:chExt cx="2758106" cy="5581935"/>
            </a:xfrm>
          </p:grpSpPr>
          <p:sp>
            <p:nvSpPr>
              <p:cNvPr id="134" name="Regular Pentagon 19">
                <a:extLst>
                  <a:ext uri="{FF2B5EF4-FFF2-40B4-BE49-F238E27FC236}">
                    <a16:creationId xmlns:a16="http://schemas.microsoft.com/office/drawing/2014/main" id="{3C863BCD-A360-254A-9A90-55D61437FEE3}"/>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ight Triangle 30">
                <a:extLst>
                  <a:ext uri="{FF2B5EF4-FFF2-40B4-BE49-F238E27FC236}">
                    <a16:creationId xmlns:a16="http://schemas.microsoft.com/office/drawing/2014/main" id="{00D0B8FF-7C68-3746-B98D-D81C78A6A376}"/>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gular Pentagon 19">
                <a:extLst>
                  <a:ext uri="{FF2B5EF4-FFF2-40B4-BE49-F238E27FC236}">
                    <a16:creationId xmlns:a16="http://schemas.microsoft.com/office/drawing/2014/main" id="{7723BD26-1A57-A54A-BA30-9BC35A85419C}"/>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Trapezoid 20">
                <a:extLst>
                  <a:ext uri="{FF2B5EF4-FFF2-40B4-BE49-F238E27FC236}">
                    <a16:creationId xmlns:a16="http://schemas.microsoft.com/office/drawing/2014/main" id="{DD7BD22B-E0B0-9647-9A46-418B340A2F63}"/>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16-Point Star 45">
                <a:extLst>
                  <a:ext uri="{FF2B5EF4-FFF2-40B4-BE49-F238E27FC236}">
                    <a16:creationId xmlns:a16="http://schemas.microsoft.com/office/drawing/2014/main" id="{C7C4C8D8-F6E5-3843-9F05-1F7AE5474DA5}"/>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U-Turn Arrow 34">
                <a:extLst>
                  <a:ext uri="{FF2B5EF4-FFF2-40B4-BE49-F238E27FC236}">
                    <a16:creationId xmlns:a16="http://schemas.microsoft.com/office/drawing/2014/main" id="{C32C9E24-CFD6-6844-8C3B-EDECD79C8512}"/>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0" name="U-Turn Arrow 34">
                <a:extLst>
                  <a:ext uri="{FF2B5EF4-FFF2-40B4-BE49-F238E27FC236}">
                    <a16:creationId xmlns:a16="http://schemas.microsoft.com/office/drawing/2014/main" id="{74A5F3A9-AEC1-C246-B502-8C9C77ED6FE1}"/>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1" name="Right Triangle 30">
                <a:extLst>
                  <a:ext uri="{FF2B5EF4-FFF2-40B4-BE49-F238E27FC236}">
                    <a16:creationId xmlns:a16="http://schemas.microsoft.com/office/drawing/2014/main" id="{A460EE52-A531-1B47-87E0-68A6D61471CD}"/>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rapezoid 36">
                <a:extLst>
                  <a:ext uri="{FF2B5EF4-FFF2-40B4-BE49-F238E27FC236}">
                    <a16:creationId xmlns:a16="http://schemas.microsoft.com/office/drawing/2014/main" id="{BF68DD8A-A5C6-154D-957C-225025D3EA5D}"/>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rapezoid 36">
                <a:extLst>
                  <a:ext uri="{FF2B5EF4-FFF2-40B4-BE49-F238E27FC236}">
                    <a16:creationId xmlns:a16="http://schemas.microsoft.com/office/drawing/2014/main" id="{1DF8EF53-523C-1147-8F6B-6B14130689C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a:extLst>
                  <a:ext uri="{FF2B5EF4-FFF2-40B4-BE49-F238E27FC236}">
                    <a16:creationId xmlns:a16="http://schemas.microsoft.com/office/drawing/2014/main" id="{B6F82145-8BA8-F744-9509-58C3AFEEF853}"/>
                  </a:ext>
                </a:extLst>
              </p:cNvPr>
              <p:cNvGrpSpPr/>
              <p:nvPr/>
            </p:nvGrpSpPr>
            <p:grpSpPr>
              <a:xfrm>
                <a:off x="4017920" y="5191069"/>
                <a:ext cx="262859" cy="246683"/>
                <a:chOff x="2885048" y="3564168"/>
                <a:chExt cx="450068" cy="394915"/>
              </a:xfrm>
            </p:grpSpPr>
            <p:sp>
              <p:nvSpPr>
                <p:cNvPr id="149" name="Teardrop 37">
                  <a:extLst>
                    <a:ext uri="{FF2B5EF4-FFF2-40B4-BE49-F238E27FC236}">
                      <a16:creationId xmlns:a16="http://schemas.microsoft.com/office/drawing/2014/main" id="{6F728163-8BC2-C243-B9BF-581E5D847489}"/>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46F57A05-E106-CA46-A8CD-C9CAD92FE210}"/>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Right Bracket 43">
                <a:extLst>
                  <a:ext uri="{FF2B5EF4-FFF2-40B4-BE49-F238E27FC236}">
                    <a16:creationId xmlns:a16="http://schemas.microsoft.com/office/drawing/2014/main" id="{48147204-2274-0548-9F8B-7A326FD33627}"/>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Trapezoid 20">
                <a:extLst>
                  <a:ext uri="{FF2B5EF4-FFF2-40B4-BE49-F238E27FC236}">
                    <a16:creationId xmlns:a16="http://schemas.microsoft.com/office/drawing/2014/main" id="{AC4F31A5-9B26-544A-9E18-CDCBDD0CA64E}"/>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Arc 146">
                <a:extLst>
                  <a:ext uri="{FF2B5EF4-FFF2-40B4-BE49-F238E27FC236}">
                    <a16:creationId xmlns:a16="http://schemas.microsoft.com/office/drawing/2014/main" id="{B3C7DD00-B8FF-FE4C-842A-DFBC2576E96D}"/>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037D1A96-8EED-7C49-87C7-5825BF28CA43}"/>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3" name="TextBox 132">
              <a:extLst>
                <a:ext uri="{FF2B5EF4-FFF2-40B4-BE49-F238E27FC236}">
                  <a16:creationId xmlns:a16="http://schemas.microsoft.com/office/drawing/2014/main" id="{43FB463A-3FAB-FA4E-B324-0393266FB982}"/>
                </a:ext>
              </a:extLst>
            </p:cNvPr>
            <p:cNvSpPr txBox="1"/>
            <p:nvPr/>
          </p:nvSpPr>
          <p:spPr>
            <a:xfrm>
              <a:off x="4989997" y="5563655"/>
              <a:ext cx="2334319" cy="1437296"/>
            </a:xfrm>
            <a:prstGeom prst="rect">
              <a:avLst/>
            </a:prstGeom>
            <a:noFill/>
          </p:spPr>
          <p:txBody>
            <a:bodyPr wrap="square" rtlCol="0">
              <a:spAutoFit/>
            </a:bodyPr>
            <a:lstStyle/>
            <a:p>
              <a:r>
                <a:rPr lang="en-US"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grpSp>
        <p:nvGrpSpPr>
          <p:cNvPr id="151" name="Group 150">
            <a:extLst>
              <a:ext uri="{FF2B5EF4-FFF2-40B4-BE49-F238E27FC236}">
                <a16:creationId xmlns:a16="http://schemas.microsoft.com/office/drawing/2014/main" id="{0CC7105D-5932-F941-9379-550AF678EFD6}"/>
              </a:ext>
            </a:extLst>
          </p:cNvPr>
          <p:cNvGrpSpPr/>
          <p:nvPr/>
        </p:nvGrpSpPr>
        <p:grpSpPr>
          <a:xfrm>
            <a:off x="9972766" y="4424637"/>
            <a:ext cx="1228408" cy="2453969"/>
            <a:chOff x="9711462" y="1411374"/>
            <a:chExt cx="2456467" cy="5029043"/>
          </a:xfrm>
        </p:grpSpPr>
        <p:grpSp>
          <p:nvGrpSpPr>
            <p:cNvPr id="152" name="Group 151">
              <a:extLst>
                <a:ext uri="{FF2B5EF4-FFF2-40B4-BE49-F238E27FC236}">
                  <a16:creationId xmlns:a16="http://schemas.microsoft.com/office/drawing/2014/main" id="{0838CC78-6C3A-C349-BFDA-7DBF8BF08F80}"/>
                </a:ext>
              </a:extLst>
            </p:cNvPr>
            <p:cNvGrpSpPr/>
            <p:nvPr/>
          </p:nvGrpSpPr>
          <p:grpSpPr>
            <a:xfrm>
              <a:off x="9777328" y="1411374"/>
              <a:ext cx="1904137" cy="3661252"/>
              <a:chOff x="9631812" y="224829"/>
              <a:chExt cx="1993706" cy="4029007"/>
            </a:xfrm>
          </p:grpSpPr>
          <p:grpSp>
            <p:nvGrpSpPr>
              <p:cNvPr id="154" name="Group 153">
                <a:extLst>
                  <a:ext uri="{FF2B5EF4-FFF2-40B4-BE49-F238E27FC236}">
                    <a16:creationId xmlns:a16="http://schemas.microsoft.com/office/drawing/2014/main" id="{BF02CBEB-F1D5-A340-9E3C-C61CE190018C}"/>
                  </a:ext>
                </a:extLst>
              </p:cNvPr>
              <p:cNvGrpSpPr/>
              <p:nvPr/>
            </p:nvGrpSpPr>
            <p:grpSpPr>
              <a:xfrm>
                <a:off x="9855566" y="224829"/>
                <a:ext cx="1769952" cy="4029007"/>
                <a:chOff x="8994949" y="-504525"/>
                <a:chExt cx="1769952" cy="4029007"/>
              </a:xfrm>
            </p:grpSpPr>
            <p:sp>
              <p:nvSpPr>
                <p:cNvPr id="156" name="16-Point Star 45">
                  <a:extLst>
                    <a:ext uri="{FF2B5EF4-FFF2-40B4-BE49-F238E27FC236}">
                      <a16:creationId xmlns:a16="http://schemas.microsoft.com/office/drawing/2014/main" id="{4FECF881-A990-FE48-AF05-C4261A9D1DDD}"/>
                    </a:ext>
                  </a:extLst>
                </p:cNvPr>
                <p:cNvSpPr/>
                <p:nvPr/>
              </p:nvSpPr>
              <p:spPr>
                <a:xfrm rot="16834145">
                  <a:off x="8363441" y="1123023"/>
                  <a:ext cx="3032967"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7-Point Star 2">
                  <a:extLst>
                    <a:ext uri="{FF2B5EF4-FFF2-40B4-BE49-F238E27FC236}">
                      <a16:creationId xmlns:a16="http://schemas.microsoft.com/office/drawing/2014/main" id="{61D86FC6-DB90-334D-B203-AB8F384FF588}"/>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7-Point Star 5">
                  <a:extLst>
                    <a:ext uri="{FF2B5EF4-FFF2-40B4-BE49-F238E27FC236}">
                      <a16:creationId xmlns:a16="http://schemas.microsoft.com/office/drawing/2014/main" id="{E4CA5326-F0EB-0C47-92C1-BBC32025A768}"/>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ectangle 6">
                  <a:extLst>
                    <a:ext uri="{FF2B5EF4-FFF2-40B4-BE49-F238E27FC236}">
                      <a16:creationId xmlns:a16="http://schemas.microsoft.com/office/drawing/2014/main" id="{FF1CA757-41E1-B649-8C29-715ABA270C66}"/>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4">
                  <a:extLst>
                    <a:ext uri="{FF2B5EF4-FFF2-40B4-BE49-F238E27FC236}">
                      <a16:creationId xmlns:a16="http://schemas.microsoft.com/office/drawing/2014/main" id="{D9595D64-BE90-244B-B9A9-1153549FC45F}"/>
                    </a:ext>
                  </a:extLst>
                </p:cNvPr>
                <p:cNvSpPr/>
                <p:nvPr/>
              </p:nvSpPr>
              <p:spPr>
                <a:xfrm>
                  <a:off x="9578594" y="1569480"/>
                  <a:ext cx="835040"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Diagonal Stripe 160">
                  <a:extLst>
                    <a:ext uri="{FF2B5EF4-FFF2-40B4-BE49-F238E27FC236}">
                      <a16:creationId xmlns:a16="http://schemas.microsoft.com/office/drawing/2014/main" id="{85A5E235-5AAF-4444-980C-8F25E77FC65D}"/>
                    </a:ext>
                  </a:extLst>
                </p:cNvPr>
                <p:cNvSpPr/>
                <p:nvPr/>
              </p:nvSpPr>
              <p:spPr>
                <a:xfrm rot="13502867">
                  <a:off x="9557559" y="98066"/>
                  <a:ext cx="138930" cy="150548"/>
                </a:xfrm>
                <a:prstGeom prst="diagStripe">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2" name="Oval 161">
                  <a:extLst>
                    <a:ext uri="{FF2B5EF4-FFF2-40B4-BE49-F238E27FC236}">
                      <a16:creationId xmlns:a16="http://schemas.microsoft.com/office/drawing/2014/main" id="{6BF4CBCE-A788-5C47-981F-652204276BDE}"/>
                    </a:ext>
                  </a:extLst>
                </p:cNvPr>
                <p:cNvSpPr/>
                <p:nvPr/>
              </p:nvSpPr>
              <p:spPr>
                <a:xfrm flipH="1">
                  <a:off x="9576716" y="106710"/>
                  <a:ext cx="95726" cy="103105"/>
                </a:xfrm>
                <a:prstGeom prst="ellipse">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a:extLst>
                  <a:ext uri="{FF2B5EF4-FFF2-40B4-BE49-F238E27FC236}">
                    <a16:creationId xmlns:a16="http://schemas.microsoft.com/office/drawing/2014/main" id="{AB0E6B16-C47C-114D-81A0-8F6432334F0A}"/>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3" name="TextBox 152">
              <a:extLst>
                <a:ext uri="{FF2B5EF4-FFF2-40B4-BE49-F238E27FC236}">
                  <a16:creationId xmlns:a16="http://schemas.microsoft.com/office/drawing/2014/main" id="{6021DA02-9153-1444-BA3F-620ECB3F6B07}"/>
                </a:ext>
              </a:extLst>
            </p:cNvPr>
            <p:cNvSpPr txBox="1"/>
            <p:nvPr/>
          </p:nvSpPr>
          <p:spPr>
            <a:xfrm>
              <a:off x="9711462" y="5178933"/>
              <a:ext cx="2456467" cy="1261484"/>
            </a:xfrm>
            <a:prstGeom prst="rect">
              <a:avLst/>
            </a:prstGeom>
            <a:noFill/>
          </p:spPr>
          <p:txBody>
            <a:bodyPr wrap="square" rtlCol="0">
              <a:spAutoFit/>
            </a:bodyPr>
            <a:lstStyle/>
            <a:p>
              <a:r>
                <a:rPr lang="en-US" sz="1600" b="1" dirty="0">
                  <a:latin typeface="Stencil" pitchFamily="82" charset="77"/>
                </a:rPr>
                <a:t>SETH / SET </a:t>
              </a:r>
              <a:br>
                <a:rPr lang="en-US" b="1" dirty="0">
                  <a:latin typeface="Stencil" pitchFamily="82" charset="77"/>
                </a:rPr>
              </a:br>
              <a:endParaRPr lang="en-US" b="1" dirty="0">
                <a:latin typeface="Stencil" pitchFamily="82" charset="77"/>
              </a:endParaRPr>
            </a:p>
          </p:txBody>
        </p:sp>
      </p:grpSp>
    </p:spTree>
    <p:extLst>
      <p:ext uri="{BB962C8B-B14F-4D97-AF65-F5344CB8AC3E}">
        <p14:creationId xmlns:p14="http://schemas.microsoft.com/office/powerpoint/2010/main" val="37066914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1" nodeType="clickEffect">
                                  <p:stCondLst>
                                    <p:cond delay="0"/>
                                  </p:stCondLst>
                                  <p:childTnLst>
                                    <p:animMotion origin="layout" path="M -2.08333E-6 2.59259E-6 L 0.19414 -0.00347 " pathEditMode="relative" rAng="0" ptsTypes="AA">
                                      <p:cBhvr>
                                        <p:cTn id="6" dur="500" fill="hold"/>
                                        <p:tgtEl>
                                          <p:spTgt spid="40"/>
                                        </p:tgtEl>
                                        <p:attrNameLst>
                                          <p:attrName>ppt_x</p:attrName>
                                          <p:attrName>ppt_y</p:attrName>
                                        </p:attrNameLst>
                                      </p:cBhvr>
                                      <p:rCtr x="9701" y="-185"/>
                                    </p:animMotion>
                                  </p:childTnLst>
                                </p:cTn>
                              </p:par>
                              <p:par>
                                <p:cTn id="7" presetID="64" presetClass="path" presetSubtype="0" accel="50000" decel="50000" fill="hold" nodeType="withEffect">
                                  <p:stCondLst>
                                    <p:cond delay="0"/>
                                  </p:stCondLst>
                                  <p:childTnLst>
                                    <p:animMotion origin="layout" path="M -2.70833E-6 3.7037E-6 L -0.00013 -0.09584 " pathEditMode="relative" rAng="0" ptsTypes="AA">
                                      <p:cBhvr>
                                        <p:cTn id="8" dur="500" fill="hold"/>
                                        <p:tgtEl>
                                          <p:spTgt spid="18"/>
                                        </p:tgtEl>
                                        <p:attrNameLst>
                                          <p:attrName>ppt_x</p:attrName>
                                          <p:attrName>ppt_y</p:attrName>
                                        </p:attrNameLst>
                                      </p:cBhvr>
                                      <p:rCtr x="-13" y="-4792"/>
                                    </p:animMotion>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childTnLst>
                          </p:cTn>
                        </p:par>
                        <p:par>
                          <p:cTn id="17" fill="hold">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3"/>
                                        </p:tgtEl>
                                        <p:attrNameLst>
                                          <p:attrName>style.visibility</p:attrName>
                                        </p:attrNameLst>
                                      </p:cBhvr>
                                      <p:to>
                                        <p:strVal val="visible"/>
                                      </p:to>
                                    </p:set>
                                    <p:animEffect transition="in" filter="wipe(up)">
                                      <p:cBhvr>
                                        <p:cTn id="20" dur="500"/>
                                        <p:tgtEl>
                                          <p:spTgt spid="6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wipe(up)">
                                      <p:cBhvr>
                                        <p:cTn id="25" dur="500"/>
                                        <p:tgtEl>
                                          <p:spTgt spid="5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250"/>
                                        <p:tgtEl>
                                          <p:spTgt spid="39"/>
                                        </p:tgtEl>
                                      </p:cBhvr>
                                    </p:animEffect>
                                  </p:childTnLst>
                                </p:cTn>
                              </p:par>
                              <p:par>
                                <p:cTn id="36" presetID="42" presetClass="entr" presetSubtype="0" fill="hold" nodeType="with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anim calcmode="lin" valueType="num">
                                      <p:cBhvr>
                                        <p:cTn id="39" dur="500" fill="hold"/>
                                        <p:tgtEl>
                                          <p:spTgt spid="84"/>
                                        </p:tgtEl>
                                        <p:attrNameLst>
                                          <p:attrName>ppt_x</p:attrName>
                                        </p:attrNameLst>
                                      </p:cBhvr>
                                      <p:tavLst>
                                        <p:tav tm="0">
                                          <p:val>
                                            <p:strVal val="#ppt_x"/>
                                          </p:val>
                                        </p:tav>
                                        <p:tav tm="100000">
                                          <p:val>
                                            <p:strVal val="#ppt_x"/>
                                          </p:val>
                                        </p:tav>
                                      </p:tavLst>
                                    </p:anim>
                                    <p:anim calcmode="lin" valueType="num">
                                      <p:cBhvr>
                                        <p:cTn id="40" dur="500" fill="hold"/>
                                        <p:tgtEl>
                                          <p:spTgt spid="84"/>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anim calcmode="lin" valueType="num">
                                      <p:cBhvr>
                                        <p:cTn id="44" dur="500" fill="hold"/>
                                        <p:tgtEl>
                                          <p:spTgt spid="131"/>
                                        </p:tgtEl>
                                        <p:attrNameLst>
                                          <p:attrName>ppt_x</p:attrName>
                                        </p:attrNameLst>
                                      </p:cBhvr>
                                      <p:tavLst>
                                        <p:tav tm="0">
                                          <p:val>
                                            <p:strVal val="#ppt_x"/>
                                          </p:val>
                                        </p:tav>
                                        <p:tav tm="100000">
                                          <p:val>
                                            <p:strVal val="#ppt_x"/>
                                          </p:val>
                                        </p:tav>
                                      </p:tavLst>
                                    </p:anim>
                                    <p:anim calcmode="lin" valueType="num">
                                      <p:cBhvr>
                                        <p:cTn id="45" dur="500" fill="hold"/>
                                        <p:tgtEl>
                                          <p:spTgt spid="131"/>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250"/>
                                        <p:tgtEl>
                                          <p:spTgt spid="75"/>
                                        </p:tgtEl>
                                      </p:cBhvr>
                                    </p:animEffect>
                                  </p:childTnLst>
                                </p:cTn>
                              </p:par>
                              <p:par>
                                <p:cTn id="51" presetID="42" presetClass="entr" presetSubtype="0" fill="hold" nodeType="withEffect">
                                  <p:stCondLst>
                                    <p:cond delay="0"/>
                                  </p:stCondLst>
                                  <p:childTnLst>
                                    <p:set>
                                      <p:cBhvr>
                                        <p:cTn id="52" dur="1" fill="hold">
                                          <p:stCondLst>
                                            <p:cond delay="0"/>
                                          </p:stCondLst>
                                        </p:cTn>
                                        <p:tgtEl>
                                          <p:spTgt spid="151"/>
                                        </p:tgtEl>
                                        <p:attrNameLst>
                                          <p:attrName>style.visibility</p:attrName>
                                        </p:attrNameLst>
                                      </p:cBhvr>
                                      <p:to>
                                        <p:strVal val="visible"/>
                                      </p:to>
                                    </p:set>
                                    <p:animEffect transition="in" filter="fade">
                                      <p:cBhvr>
                                        <p:cTn id="53" dur="1000"/>
                                        <p:tgtEl>
                                          <p:spTgt spid="151"/>
                                        </p:tgtEl>
                                      </p:cBhvr>
                                    </p:animEffect>
                                    <p:anim calcmode="lin" valueType="num">
                                      <p:cBhvr>
                                        <p:cTn id="54" dur="1000" fill="hold"/>
                                        <p:tgtEl>
                                          <p:spTgt spid="151"/>
                                        </p:tgtEl>
                                        <p:attrNameLst>
                                          <p:attrName>ppt_x</p:attrName>
                                        </p:attrNameLst>
                                      </p:cBhvr>
                                      <p:tavLst>
                                        <p:tav tm="0">
                                          <p:val>
                                            <p:strVal val="#ppt_x"/>
                                          </p:val>
                                        </p:tav>
                                        <p:tav tm="100000">
                                          <p:val>
                                            <p:strVal val="#ppt_x"/>
                                          </p:val>
                                        </p:tav>
                                      </p:tavLst>
                                    </p:anim>
                                    <p:anim calcmode="lin" valueType="num">
                                      <p:cBhvr>
                                        <p:cTn id="55" dur="1000" fill="hold"/>
                                        <p:tgtEl>
                                          <p:spTgt spid="1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1" animBg="1"/>
      <p:bldP spid="54" grpId="0" animBg="1"/>
      <p:bldP spid="63" grpId="0" animBg="1"/>
      <p:bldP spid="56" grpId="0"/>
      <p:bldP spid="39" grpId="0" animBg="1"/>
      <p:bldP spid="7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a:extLst>
              <a:ext uri="{FF2B5EF4-FFF2-40B4-BE49-F238E27FC236}">
                <a16:creationId xmlns:a16="http://schemas.microsoft.com/office/drawing/2014/main" id="{74C66362-D84C-3F4B-B8F0-6013984107F8}"/>
              </a:ext>
            </a:extLst>
          </p:cNvPr>
          <p:cNvSpPr/>
          <p:nvPr/>
        </p:nvSpPr>
        <p:spPr>
          <a:xfrm>
            <a:off x="-5305024" y="-4808663"/>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2"/>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3"/>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4"/>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6"/>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7"/>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8"/>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9"/>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2"/>
              </a:rPr>
              <a:t>Horus the Elder</a:t>
            </a:r>
            <a:r>
              <a:rPr lang="en-US" dirty="0">
                <a:solidFill>
                  <a:srgbClr val="470013"/>
                </a:solidFill>
                <a:latin typeface="Verdana" panose="020B0604030504040204" pitchFamily="34" charset="0"/>
              </a:rPr>
              <a:t>.</a:t>
            </a:r>
            <a:endParaRPr lang="en-US" dirty="0"/>
          </a:p>
        </p:txBody>
      </p:sp>
      <p:sp>
        <p:nvSpPr>
          <p:cNvPr id="26" name="Rectangle 25">
            <a:extLst>
              <a:ext uri="{FF2B5EF4-FFF2-40B4-BE49-F238E27FC236}">
                <a16:creationId xmlns:a16="http://schemas.microsoft.com/office/drawing/2014/main" id="{EFDD18B7-2802-0845-865A-D80980F74EF2}"/>
              </a:ext>
            </a:extLst>
          </p:cNvPr>
          <p:cNvSpPr/>
          <p:nvPr/>
        </p:nvSpPr>
        <p:spPr>
          <a:xfrm>
            <a:off x="6353009" y="-4721077"/>
            <a:ext cx="6096000" cy="646331"/>
          </a:xfrm>
          <a:prstGeom prst="rect">
            <a:avLst/>
          </a:prstGeom>
        </p:spPr>
        <p:txBody>
          <a:bodyPr>
            <a:spAutoFit/>
          </a:bodyPr>
          <a:lstStyle/>
          <a:p>
            <a:r>
              <a:rPr lang="en-US" i="1" dirty="0">
                <a:solidFill>
                  <a:srgbClr val="666666"/>
                </a:solidFill>
                <a:latin typeface="Georgia" panose="02040502050405020303" pitchFamily="18" charset="0"/>
              </a:rPr>
              <a:t>The Egyptian God Thoth before the Lunar Disk, Dendera Temple. Photo by: Soutekh67</a:t>
            </a:r>
            <a:endParaRPr lang="en-US" dirty="0"/>
          </a:p>
        </p:txBody>
      </p:sp>
      <p:pic>
        <p:nvPicPr>
          <p:cNvPr id="19" name="Picture 18">
            <a:extLst>
              <a:ext uri="{FF2B5EF4-FFF2-40B4-BE49-F238E27FC236}">
                <a16:creationId xmlns:a16="http://schemas.microsoft.com/office/drawing/2014/main" id="{769BB727-72AB-E04E-8D74-B0F0C13F27C8}"/>
              </a:ext>
            </a:extLst>
          </p:cNvPr>
          <p:cNvPicPr>
            <a:picLocks noChangeAspect="1"/>
          </p:cNvPicPr>
          <p:nvPr/>
        </p:nvPicPr>
        <p:blipFill>
          <a:blip r:embed="rId13"/>
          <a:stretch>
            <a:fillRect/>
          </a:stretch>
        </p:blipFill>
        <p:spPr>
          <a:xfrm>
            <a:off x="12643430" y="3614194"/>
            <a:ext cx="3210592" cy="6858000"/>
          </a:xfrm>
          <a:prstGeom prst="rect">
            <a:avLst/>
          </a:prstGeom>
        </p:spPr>
      </p:pic>
      <p:sp>
        <p:nvSpPr>
          <p:cNvPr id="129" name="TextBox 128">
            <a:extLst>
              <a:ext uri="{FF2B5EF4-FFF2-40B4-BE49-F238E27FC236}">
                <a16:creationId xmlns:a16="http://schemas.microsoft.com/office/drawing/2014/main" id="{247DE93D-097A-0C48-8940-EE8E910CBB31}"/>
              </a:ext>
            </a:extLst>
          </p:cNvPr>
          <p:cNvSpPr txBox="1"/>
          <p:nvPr/>
        </p:nvSpPr>
        <p:spPr>
          <a:xfrm>
            <a:off x="163219" y="25189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grpSp>
        <p:nvGrpSpPr>
          <p:cNvPr id="101" name="Group 100">
            <a:extLst>
              <a:ext uri="{FF2B5EF4-FFF2-40B4-BE49-F238E27FC236}">
                <a16:creationId xmlns:a16="http://schemas.microsoft.com/office/drawing/2014/main" id="{AE7A1402-E9CD-884C-A108-55B51BC1B629}"/>
              </a:ext>
            </a:extLst>
          </p:cNvPr>
          <p:cNvGrpSpPr/>
          <p:nvPr/>
        </p:nvGrpSpPr>
        <p:grpSpPr>
          <a:xfrm>
            <a:off x="5137550" y="1597977"/>
            <a:ext cx="1856850" cy="4735117"/>
            <a:chOff x="5137550" y="1597977"/>
            <a:chExt cx="1856850" cy="4735117"/>
          </a:xfrm>
        </p:grpSpPr>
        <p:grpSp>
          <p:nvGrpSpPr>
            <p:cNvPr id="100" name="Group 99">
              <a:extLst>
                <a:ext uri="{FF2B5EF4-FFF2-40B4-BE49-F238E27FC236}">
                  <a16:creationId xmlns:a16="http://schemas.microsoft.com/office/drawing/2014/main" id="{AFAD5AF8-BE58-F84A-946C-81C07F33E6C4}"/>
                </a:ext>
              </a:extLst>
            </p:cNvPr>
            <p:cNvGrpSpPr/>
            <p:nvPr/>
          </p:nvGrpSpPr>
          <p:grpSpPr>
            <a:xfrm>
              <a:off x="5137550" y="1597977"/>
              <a:ext cx="1856850" cy="3906541"/>
              <a:chOff x="3007893" y="3879219"/>
              <a:chExt cx="2758106" cy="5581935"/>
            </a:xfrm>
          </p:grpSpPr>
          <p:sp>
            <p:nvSpPr>
              <p:cNvPr id="69" name="Regular Pentagon 19">
                <a:extLst>
                  <a:ext uri="{FF2B5EF4-FFF2-40B4-BE49-F238E27FC236}">
                    <a16:creationId xmlns:a16="http://schemas.microsoft.com/office/drawing/2014/main" id="{69B8237A-3774-254E-9558-D6F5E5C6B7B8}"/>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ight Triangle 30">
                <a:extLst>
                  <a:ext uri="{FF2B5EF4-FFF2-40B4-BE49-F238E27FC236}">
                    <a16:creationId xmlns:a16="http://schemas.microsoft.com/office/drawing/2014/main" id="{E73945C4-5FFD-C046-88CE-16F539D6C59B}"/>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gular Pentagon 19">
                <a:extLst>
                  <a:ext uri="{FF2B5EF4-FFF2-40B4-BE49-F238E27FC236}">
                    <a16:creationId xmlns:a16="http://schemas.microsoft.com/office/drawing/2014/main" id="{571A5DA5-13A4-2741-B674-7AEB63230968}"/>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45C432E0-1912-8344-8F07-B0C3BFC5B9DF}"/>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16-Point Star 45">
                <a:extLst>
                  <a:ext uri="{FF2B5EF4-FFF2-40B4-BE49-F238E27FC236}">
                    <a16:creationId xmlns:a16="http://schemas.microsoft.com/office/drawing/2014/main" id="{8EAD1123-D70D-2A4F-A0B7-10C89937C5D7}"/>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U-Turn Arrow 34">
                <a:extLst>
                  <a:ext uri="{FF2B5EF4-FFF2-40B4-BE49-F238E27FC236}">
                    <a16:creationId xmlns:a16="http://schemas.microsoft.com/office/drawing/2014/main" id="{716928E9-CDF8-A246-8931-259C56804787}"/>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2" name="U-Turn Arrow 34">
                <a:extLst>
                  <a:ext uri="{FF2B5EF4-FFF2-40B4-BE49-F238E27FC236}">
                    <a16:creationId xmlns:a16="http://schemas.microsoft.com/office/drawing/2014/main" id="{E8B53951-C9FB-7E4D-B05D-27A7CD879BF8}"/>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3" name="Right Triangle 30">
                <a:extLst>
                  <a:ext uri="{FF2B5EF4-FFF2-40B4-BE49-F238E27FC236}">
                    <a16:creationId xmlns:a16="http://schemas.microsoft.com/office/drawing/2014/main" id="{5A3BE3F3-54B7-EB4D-A251-1E8BD9878CF7}"/>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36AE0D45-85BD-FD41-9E52-A88F448E59EE}"/>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36">
                <a:extLst>
                  <a:ext uri="{FF2B5EF4-FFF2-40B4-BE49-F238E27FC236}">
                    <a16:creationId xmlns:a16="http://schemas.microsoft.com/office/drawing/2014/main" id="{BB32C237-AF01-4E46-A56A-0494B1DF4A0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25C3522-378C-1547-A9A0-81DE8A519C9E}"/>
                  </a:ext>
                </a:extLst>
              </p:cNvPr>
              <p:cNvGrpSpPr/>
              <p:nvPr/>
            </p:nvGrpSpPr>
            <p:grpSpPr>
              <a:xfrm>
                <a:off x="4017920" y="5191069"/>
                <a:ext cx="262859" cy="246683"/>
                <a:chOff x="2885048" y="3564168"/>
                <a:chExt cx="450068" cy="394915"/>
              </a:xfrm>
            </p:grpSpPr>
            <p:sp>
              <p:nvSpPr>
                <p:cNvPr id="38" name="Teardrop 37">
                  <a:extLst>
                    <a:ext uri="{FF2B5EF4-FFF2-40B4-BE49-F238E27FC236}">
                      <a16:creationId xmlns:a16="http://schemas.microsoft.com/office/drawing/2014/main" id="{224412BE-E123-6942-A977-5D40F38177C3}"/>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4F1C5648-F79F-A84F-ACF4-4319570D8ADE}"/>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Right Bracket 43">
                <a:extLst>
                  <a:ext uri="{FF2B5EF4-FFF2-40B4-BE49-F238E27FC236}">
                    <a16:creationId xmlns:a16="http://schemas.microsoft.com/office/drawing/2014/main" id="{C305C648-1442-3249-8374-38F393382B73}"/>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Trapezoid 20">
                <a:extLst>
                  <a:ext uri="{FF2B5EF4-FFF2-40B4-BE49-F238E27FC236}">
                    <a16:creationId xmlns:a16="http://schemas.microsoft.com/office/drawing/2014/main" id="{0A6D1251-CABC-CE45-AF9B-EEF444FB5AC7}"/>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Arc 44">
                <a:extLst>
                  <a:ext uri="{FF2B5EF4-FFF2-40B4-BE49-F238E27FC236}">
                    <a16:creationId xmlns:a16="http://schemas.microsoft.com/office/drawing/2014/main" id="{614BFE59-DB80-F14A-8C1E-F0CC87609FEB}"/>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8599318C-825E-6F43-B288-396490084758}"/>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FED2E3D2-AA04-D749-9915-A542973DE2F5}"/>
                </a:ext>
              </a:extLst>
            </p:cNvPr>
            <p:cNvSpPr txBox="1"/>
            <p:nvPr/>
          </p:nvSpPr>
          <p:spPr>
            <a:xfrm>
              <a:off x="5258240" y="5563653"/>
              <a:ext cx="1677238" cy="769441"/>
            </a:xfrm>
            <a:prstGeom prst="rect">
              <a:avLst/>
            </a:prstGeom>
            <a:noFill/>
          </p:spPr>
          <p:txBody>
            <a:bodyPr wrap="square" rtlCol="0">
              <a:spAutoFit/>
            </a:bodyPr>
            <a:lstStyle/>
            <a:p>
              <a:r>
                <a:rPr lang="en-US" sz="2200"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grpSp>
        <p:nvGrpSpPr>
          <p:cNvPr id="102" name="Group 101">
            <a:extLst>
              <a:ext uri="{FF2B5EF4-FFF2-40B4-BE49-F238E27FC236}">
                <a16:creationId xmlns:a16="http://schemas.microsoft.com/office/drawing/2014/main" id="{C9A7290F-37EF-9649-A848-3109DF0E9822}"/>
              </a:ext>
            </a:extLst>
          </p:cNvPr>
          <p:cNvGrpSpPr/>
          <p:nvPr/>
        </p:nvGrpSpPr>
        <p:grpSpPr>
          <a:xfrm>
            <a:off x="256811" y="2316486"/>
            <a:ext cx="4615278" cy="3210973"/>
            <a:chOff x="256811" y="2316486"/>
            <a:chExt cx="4615278" cy="3210973"/>
          </a:xfrm>
        </p:grpSpPr>
        <p:grpSp>
          <p:nvGrpSpPr>
            <p:cNvPr id="1037" name="Group 1036">
              <a:extLst>
                <a:ext uri="{FF2B5EF4-FFF2-40B4-BE49-F238E27FC236}">
                  <a16:creationId xmlns:a16="http://schemas.microsoft.com/office/drawing/2014/main" id="{7EB62C5C-CB58-3C44-91E8-E6BC129F35F5}"/>
                </a:ext>
              </a:extLst>
            </p:cNvPr>
            <p:cNvGrpSpPr/>
            <p:nvPr/>
          </p:nvGrpSpPr>
          <p:grpSpPr>
            <a:xfrm>
              <a:off x="256811" y="2316486"/>
              <a:ext cx="4615278" cy="2129496"/>
              <a:chOff x="3350673" y="3500078"/>
              <a:chExt cx="5237397" cy="2427301"/>
            </a:xfrm>
          </p:grpSpPr>
          <p:grpSp>
            <p:nvGrpSpPr>
              <p:cNvPr id="1035" name="Group 1034">
                <a:extLst>
                  <a:ext uri="{FF2B5EF4-FFF2-40B4-BE49-F238E27FC236}">
                    <a16:creationId xmlns:a16="http://schemas.microsoft.com/office/drawing/2014/main" id="{9843AA5F-0305-EA42-A3B2-F4CA1ACCA240}"/>
                  </a:ext>
                </a:extLst>
              </p:cNvPr>
              <p:cNvGrpSpPr/>
              <p:nvPr/>
            </p:nvGrpSpPr>
            <p:grpSpPr>
              <a:xfrm>
                <a:off x="3350673" y="3500078"/>
                <a:ext cx="5237397" cy="2427301"/>
                <a:chOff x="3350673" y="3500078"/>
                <a:chExt cx="5237397" cy="2427301"/>
              </a:xfrm>
            </p:grpSpPr>
            <p:sp>
              <p:nvSpPr>
                <p:cNvPr id="12" name="7-Point Star 11">
                  <a:extLst>
                    <a:ext uri="{FF2B5EF4-FFF2-40B4-BE49-F238E27FC236}">
                      <a16:creationId xmlns:a16="http://schemas.microsoft.com/office/drawing/2014/main" id="{538C4207-AF77-0B4B-8609-1DC66C5A237D}"/>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rapezoid 13">
                  <a:extLst>
                    <a:ext uri="{FF2B5EF4-FFF2-40B4-BE49-F238E27FC236}">
                      <a16:creationId xmlns:a16="http://schemas.microsoft.com/office/drawing/2014/main" id="{C2F06EEF-9227-B24D-8A7D-CB990ECB7EE8}"/>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4" name="Group 1033">
                  <a:extLst>
                    <a:ext uri="{FF2B5EF4-FFF2-40B4-BE49-F238E27FC236}">
                      <a16:creationId xmlns:a16="http://schemas.microsoft.com/office/drawing/2014/main" id="{DA3F6D09-460A-6148-9657-8BA5FE7D0D0C}"/>
                    </a:ext>
                  </a:extLst>
                </p:cNvPr>
                <p:cNvGrpSpPr/>
                <p:nvPr/>
              </p:nvGrpSpPr>
              <p:grpSpPr>
                <a:xfrm>
                  <a:off x="6024100" y="4514826"/>
                  <a:ext cx="2512119" cy="1178153"/>
                  <a:chOff x="6024100" y="4522777"/>
                  <a:chExt cx="2512119" cy="1178153"/>
                </a:xfrm>
              </p:grpSpPr>
              <p:sp>
                <p:nvSpPr>
                  <p:cNvPr id="1032" name="Diagonal Stripe 1031">
                    <a:extLst>
                      <a:ext uri="{FF2B5EF4-FFF2-40B4-BE49-F238E27FC236}">
                        <a16:creationId xmlns:a16="http://schemas.microsoft.com/office/drawing/2014/main" id="{F9D7B7F1-5179-534B-AC46-3F3F39332135}"/>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33" name="Group 1032">
                    <a:extLst>
                      <a:ext uri="{FF2B5EF4-FFF2-40B4-BE49-F238E27FC236}">
                        <a16:creationId xmlns:a16="http://schemas.microsoft.com/office/drawing/2014/main" id="{515B59FB-32E7-CD4A-8DF4-A1828A274A3C}"/>
                      </a:ext>
                    </a:extLst>
                  </p:cNvPr>
                  <p:cNvGrpSpPr/>
                  <p:nvPr/>
                </p:nvGrpSpPr>
                <p:grpSpPr>
                  <a:xfrm>
                    <a:off x="6024100" y="4665084"/>
                    <a:ext cx="2473728" cy="1035846"/>
                    <a:chOff x="6024100" y="4665084"/>
                    <a:chExt cx="2473728" cy="1035846"/>
                  </a:xfrm>
                </p:grpSpPr>
                <p:sp>
                  <p:nvSpPr>
                    <p:cNvPr id="74" name="Diagonal Stripe 73">
                      <a:extLst>
                        <a:ext uri="{FF2B5EF4-FFF2-40B4-BE49-F238E27FC236}">
                          <a16:creationId xmlns:a16="http://schemas.microsoft.com/office/drawing/2014/main" id="{B9274DE4-BE0F-1C41-A942-9F99E3555CB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5" name="Diagonal Stripe 74">
                      <a:extLst>
                        <a:ext uri="{FF2B5EF4-FFF2-40B4-BE49-F238E27FC236}">
                          <a16:creationId xmlns:a16="http://schemas.microsoft.com/office/drawing/2014/main" id="{C078BA0E-2CD8-C24A-96FB-F404DCC52865}"/>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6" name="Diagonal Stripe 75">
                      <a:extLst>
                        <a:ext uri="{FF2B5EF4-FFF2-40B4-BE49-F238E27FC236}">
                          <a16:creationId xmlns:a16="http://schemas.microsoft.com/office/drawing/2014/main" id="{2AD01C50-C0EC-6643-9D80-A3938085D411}"/>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7" name="Diagonal Stripe 76">
                      <a:extLst>
                        <a:ext uri="{FF2B5EF4-FFF2-40B4-BE49-F238E27FC236}">
                          <a16:creationId xmlns:a16="http://schemas.microsoft.com/office/drawing/2014/main" id="{D346AB54-783E-634E-B7D6-367124FE3520}"/>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8" name="Diagonal Stripe 77">
                      <a:extLst>
                        <a:ext uri="{FF2B5EF4-FFF2-40B4-BE49-F238E27FC236}">
                          <a16:creationId xmlns:a16="http://schemas.microsoft.com/office/drawing/2014/main" id="{92E5968A-E553-DA46-AC9C-69195936F60C}"/>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9" name="Diagonal Stripe 78">
                      <a:extLst>
                        <a:ext uri="{FF2B5EF4-FFF2-40B4-BE49-F238E27FC236}">
                          <a16:creationId xmlns:a16="http://schemas.microsoft.com/office/drawing/2014/main" id="{44ECE6A6-54F7-D64D-872D-549E3C127E98}"/>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0" name="Diagonal Stripe 78">
                      <a:extLst>
                        <a:ext uri="{FF2B5EF4-FFF2-40B4-BE49-F238E27FC236}">
                          <a16:creationId xmlns:a16="http://schemas.microsoft.com/office/drawing/2014/main" id="{CB45D07C-7544-E04B-83DD-EE2494A9F5D4}"/>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1" name="Diagonal Stripe 78">
                      <a:extLst>
                        <a:ext uri="{FF2B5EF4-FFF2-40B4-BE49-F238E27FC236}">
                          <a16:creationId xmlns:a16="http://schemas.microsoft.com/office/drawing/2014/main" id="{33B64DEE-A4D5-044A-AF74-FA86AC6414D5}"/>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Diagonal Stripe 78">
                      <a:extLst>
                        <a:ext uri="{FF2B5EF4-FFF2-40B4-BE49-F238E27FC236}">
                          <a16:creationId xmlns:a16="http://schemas.microsoft.com/office/drawing/2014/main" id="{86CC7383-B50E-9349-8109-EBF473808B0F}"/>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3" name="Diagonal Stripe 78">
                      <a:extLst>
                        <a:ext uri="{FF2B5EF4-FFF2-40B4-BE49-F238E27FC236}">
                          <a16:creationId xmlns:a16="http://schemas.microsoft.com/office/drawing/2014/main" id="{8DF8AF7E-45FF-CD42-8AFD-C5B8BE0BD83A}"/>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4" name="Diagonal Stripe 78">
                      <a:extLst>
                        <a:ext uri="{FF2B5EF4-FFF2-40B4-BE49-F238E27FC236}">
                          <a16:creationId xmlns:a16="http://schemas.microsoft.com/office/drawing/2014/main" id="{B6F00AD9-4E23-A54D-A0FD-3F92C56D36D8}"/>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Diagonal Stripe 78">
                      <a:extLst>
                        <a:ext uri="{FF2B5EF4-FFF2-40B4-BE49-F238E27FC236}">
                          <a16:creationId xmlns:a16="http://schemas.microsoft.com/office/drawing/2014/main" id="{A24045F9-B391-704C-BDB8-28FFF76D7079}"/>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Diagonal Stripe 78">
                      <a:extLst>
                        <a:ext uri="{FF2B5EF4-FFF2-40B4-BE49-F238E27FC236}">
                          <a16:creationId xmlns:a16="http://schemas.microsoft.com/office/drawing/2014/main" id="{04EF45E3-BAB8-D24C-AE41-1E04DFDC9A55}"/>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7" name="Diagonal Stripe 78">
                      <a:extLst>
                        <a:ext uri="{FF2B5EF4-FFF2-40B4-BE49-F238E27FC236}">
                          <a16:creationId xmlns:a16="http://schemas.microsoft.com/office/drawing/2014/main" id="{8003EE2E-D7A5-764C-B8A8-E2AC60A81E83}"/>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88" name="Diagonal Stripe 78">
                  <a:extLst>
                    <a:ext uri="{FF2B5EF4-FFF2-40B4-BE49-F238E27FC236}">
                      <a16:creationId xmlns:a16="http://schemas.microsoft.com/office/drawing/2014/main" id="{B90640CE-8082-8F43-83FE-51A078F92909}"/>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7" name="Group 106">
                  <a:extLst>
                    <a:ext uri="{FF2B5EF4-FFF2-40B4-BE49-F238E27FC236}">
                      <a16:creationId xmlns:a16="http://schemas.microsoft.com/office/drawing/2014/main" id="{C8C99D68-2C26-8B4E-AC80-00ABB5FDD612}"/>
                    </a:ext>
                  </a:extLst>
                </p:cNvPr>
                <p:cNvGrpSpPr/>
                <p:nvPr/>
              </p:nvGrpSpPr>
              <p:grpSpPr>
                <a:xfrm flipH="1">
                  <a:off x="3386382" y="4504455"/>
                  <a:ext cx="2450248" cy="1177458"/>
                  <a:chOff x="6024100" y="4522777"/>
                  <a:chExt cx="2512119" cy="1177458"/>
                </a:xfrm>
              </p:grpSpPr>
              <p:sp>
                <p:nvSpPr>
                  <p:cNvPr id="108" name="Diagonal Stripe 107">
                    <a:extLst>
                      <a:ext uri="{FF2B5EF4-FFF2-40B4-BE49-F238E27FC236}">
                        <a16:creationId xmlns:a16="http://schemas.microsoft.com/office/drawing/2014/main" id="{843EE6E3-688B-334D-ACA8-918CD035F7E6}"/>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9" name="Group 108">
                    <a:extLst>
                      <a:ext uri="{FF2B5EF4-FFF2-40B4-BE49-F238E27FC236}">
                        <a16:creationId xmlns:a16="http://schemas.microsoft.com/office/drawing/2014/main" id="{B5CC36AE-F907-8A4D-B0B1-3F89071D9110}"/>
                      </a:ext>
                    </a:extLst>
                  </p:cNvPr>
                  <p:cNvGrpSpPr/>
                  <p:nvPr/>
                </p:nvGrpSpPr>
                <p:grpSpPr>
                  <a:xfrm>
                    <a:off x="6024100" y="4665084"/>
                    <a:ext cx="2473728" cy="1035151"/>
                    <a:chOff x="6024100" y="4665084"/>
                    <a:chExt cx="2473728" cy="1035151"/>
                  </a:xfrm>
                </p:grpSpPr>
                <p:sp>
                  <p:nvSpPr>
                    <p:cNvPr id="110" name="Diagonal Stripe 109">
                      <a:extLst>
                        <a:ext uri="{FF2B5EF4-FFF2-40B4-BE49-F238E27FC236}">
                          <a16:creationId xmlns:a16="http://schemas.microsoft.com/office/drawing/2014/main" id="{7B0D178D-BD56-9242-8CD2-D48D57E8C96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1" name="Diagonal Stripe 110">
                      <a:extLst>
                        <a:ext uri="{FF2B5EF4-FFF2-40B4-BE49-F238E27FC236}">
                          <a16:creationId xmlns:a16="http://schemas.microsoft.com/office/drawing/2014/main" id="{26637F34-EA04-964B-9BF6-66076EBBCB52}"/>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2" name="Diagonal Stripe 111">
                      <a:extLst>
                        <a:ext uri="{FF2B5EF4-FFF2-40B4-BE49-F238E27FC236}">
                          <a16:creationId xmlns:a16="http://schemas.microsoft.com/office/drawing/2014/main" id="{83D88189-9416-A444-AF65-2B2C36C0F019}"/>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Diagonal Stripe 112">
                      <a:extLst>
                        <a:ext uri="{FF2B5EF4-FFF2-40B4-BE49-F238E27FC236}">
                          <a16:creationId xmlns:a16="http://schemas.microsoft.com/office/drawing/2014/main" id="{DDD46FB9-98E6-7B4B-BADE-F74236B5FA21}"/>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Diagonal Stripe 77">
                      <a:extLst>
                        <a:ext uri="{FF2B5EF4-FFF2-40B4-BE49-F238E27FC236}">
                          <a16:creationId xmlns:a16="http://schemas.microsoft.com/office/drawing/2014/main" id="{CA859FD1-3BBE-7E46-8773-84B3B69A8DA8}"/>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5" name="Diagonal Stripe 78">
                      <a:extLst>
                        <a:ext uri="{FF2B5EF4-FFF2-40B4-BE49-F238E27FC236}">
                          <a16:creationId xmlns:a16="http://schemas.microsoft.com/office/drawing/2014/main" id="{3BDE2FD4-44E1-2343-9E1F-13C6AE3192A1}"/>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6" name="Diagonal Stripe 78">
                      <a:extLst>
                        <a:ext uri="{FF2B5EF4-FFF2-40B4-BE49-F238E27FC236}">
                          <a16:creationId xmlns:a16="http://schemas.microsoft.com/office/drawing/2014/main" id="{5DEB8341-45DF-434B-A777-8DF95B8C18E2}"/>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Diagonal Stripe 78">
                      <a:extLst>
                        <a:ext uri="{FF2B5EF4-FFF2-40B4-BE49-F238E27FC236}">
                          <a16:creationId xmlns:a16="http://schemas.microsoft.com/office/drawing/2014/main" id="{E0A28235-99C3-A54C-8811-627A5EC92518}"/>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8" name="Diagonal Stripe 78">
                      <a:extLst>
                        <a:ext uri="{FF2B5EF4-FFF2-40B4-BE49-F238E27FC236}">
                          <a16:creationId xmlns:a16="http://schemas.microsoft.com/office/drawing/2014/main" id="{F3DD5D8D-4085-8A4A-A997-CE8C9E14EF99}"/>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9" name="Diagonal Stripe 78">
                      <a:extLst>
                        <a:ext uri="{FF2B5EF4-FFF2-40B4-BE49-F238E27FC236}">
                          <a16:creationId xmlns:a16="http://schemas.microsoft.com/office/drawing/2014/main" id="{D98AF2A3-A01C-E24C-94D4-1D8E386E9EA0}"/>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0" name="Diagonal Stripe 78">
                      <a:extLst>
                        <a:ext uri="{FF2B5EF4-FFF2-40B4-BE49-F238E27FC236}">
                          <a16:creationId xmlns:a16="http://schemas.microsoft.com/office/drawing/2014/main" id="{5F39853C-A1A9-1D42-ACC8-1E34C73F3D83}"/>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Diagonal Stripe 78">
                      <a:extLst>
                        <a:ext uri="{FF2B5EF4-FFF2-40B4-BE49-F238E27FC236}">
                          <a16:creationId xmlns:a16="http://schemas.microsoft.com/office/drawing/2014/main" id="{0DB4F5A4-6595-314B-903D-104351F62050}"/>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2" name="Diagonal Stripe 78">
                      <a:extLst>
                        <a:ext uri="{FF2B5EF4-FFF2-40B4-BE49-F238E27FC236}">
                          <a16:creationId xmlns:a16="http://schemas.microsoft.com/office/drawing/2014/main" id="{E8B75EF0-EB05-294C-A261-2B03263420C5}"/>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3" name="Diagonal Stripe 78">
                      <a:extLst>
                        <a:ext uri="{FF2B5EF4-FFF2-40B4-BE49-F238E27FC236}">
                          <a16:creationId xmlns:a16="http://schemas.microsoft.com/office/drawing/2014/main" id="{AAD61941-0B8E-4C4C-B55F-D247119144E9}"/>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8" name="Trapezoid 13">
                  <a:extLst>
                    <a:ext uri="{FF2B5EF4-FFF2-40B4-BE49-F238E27FC236}">
                      <a16:creationId xmlns:a16="http://schemas.microsoft.com/office/drawing/2014/main" id="{CE1561B4-6760-404F-8B05-DBD530207B70}"/>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Diagonal Stripe 78">
                  <a:extLst>
                    <a:ext uri="{FF2B5EF4-FFF2-40B4-BE49-F238E27FC236}">
                      <a16:creationId xmlns:a16="http://schemas.microsoft.com/office/drawing/2014/main" id="{F1195A8B-1E50-BA4D-9160-85CD103BB964}"/>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Diagonal Stripe 78">
                  <a:extLst>
                    <a:ext uri="{FF2B5EF4-FFF2-40B4-BE49-F238E27FC236}">
                      <a16:creationId xmlns:a16="http://schemas.microsoft.com/office/drawing/2014/main" id="{E2865CDD-433F-FA4D-AD78-17E67324AB24}"/>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24-Point Star 8">
                  <a:extLst>
                    <a:ext uri="{FF2B5EF4-FFF2-40B4-BE49-F238E27FC236}">
                      <a16:creationId xmlns:a16="http://schemas.microsoft.com/office/drawing/2014/main" id="{829BBD6B-F694-2242-AF7E-1151995EC6CC}"/>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36" name="Block Arc 1035">
                <a:extLst>
                  <a:ext uri="{FF2B5EF4-FFF2-40B4-BE49-F238E27FC236}">
                    <a16:creationId xmlns:a16="http://schemas.microsoft.com/office/drawing/2014/main" id="{5645C66A-C351-7640-8BC1-DCC061D2B16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8" name="Block Arc 127">
                <a:extLst>
                  <a:ext uri="{FF2B5EF4-FFF2-40B4-BE49-F238E27FC236}">
                    <a16:creationId xmlns:a16="http://schemas.microsoft.com/office/drawing/2014/main" id="{B075F90F-6105-E945-9C09-556FB998A82B}"/>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1" name="TextBox 130">
              <a:extLst>
                <a:ext uri="{FF2B5EF4-FFF2-40B4-BE49-F238E27FC236}">
                  <a16:creationId xmlns:a16="http://schemas.microsoft.com/office/drawing/2014/main" id="{BE004BF6-9C26-144A-BDDF-6ABACB8645D4}"/>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grpSp>
        <p:nvGrpSpPr>
          <p:cNvPr id="103" name="Group 102">
            <a:extLst>
              <a:ext uri="{FF2B5EF4-FFF2-40B4-BE49-F238E27FC236}">
                <a16:creationId xmlns:a16="http://schemas.microsoft.com/office/drawing/2014/main" id="{ADEDC608-22A9-2345-B7BB-7FCA24C0F3B2}"/>
              </a:ext>
            </a:extLst>
          </p:cNvPr>
          <p:cNvGrpSpPr/>
          <p:nvPr/>
        </p:nvGrpSpPr>
        <p:grpSpPr>
          <a:xfrm>
            <a:off x="9777327" y="1411374"/>
            <a:ext cx="1904138" cy="4537000"/>
            <a:chOff x="9777327" y="1411374"/>
            <a:chExt cx="1904138" cy="4537000"/>
          </a:xfrm>
        </p:grpSpPr>
        <p:grpSp>
          <p:nvGrpSpPr>
            <p:cNvPr id="99" name="Group 98">
              <a:extLst>
                <a:ext uri="{FF2B5EF4-FFF2-40B4-BE49-F238E27FC236}">
                  <a16:creationId xmlns:a16="http://schemas.microsoft.com/office/drawing/2014/main" id="{8F9583BF-3DB8-0C4D-92D1-86614C312CF0}"/>
                </a:ext>
              </a:extLst>
            </p:cNvPr>
            <p:cNvGrpSpPr/>
            <p:nvPr/>
          </p:nvGrpSpPr>
          <p:grpSpPr>
            <a:xfrm>
              <a:off x="9777327" y="1411374"/>
              <a:ext cx="1904138" cy="3661252"/>
              <a:chOff x="9631812" y="224829"/>
              <a:chExt cx="1993707" cy="4029007"/>
            </a:xfrm>
          </p:grpSpPr>
          <p:grpSp>
            <p:nvGrpSpPr>
              <p:cNvPr id="48" name="Group 47">
                <a:extLst>
                  <a:ext uri="{FF2B5EF4-FFF2-40B4-BE49-F238E27FC236}">
                    <a16:creationId xmlns:a16="http://schemas.microsoft.com/office/drawing/2014/main" id="{14C0138A-66BE-7844-A83E-263EF63098D2}"/>
                  </a:ext>
                </a:extLst>
              </p:cNvPr>
              <p:cNvGrpSpPr/>
              <p:nvPr/>
            </p:nvGrpSpPr>
            <p:grpSpPr>
              <a:xfrm>
                <a:off x="9855567" y="224829"/>
                <a:ext cx="1769952" cy="4029007"/>
                <a:chOff x="8994950" y="-504525"/>
                <a:chExt cx="1769952" cy="4029007"/>
              </a:xfrm>
            </p:grpSpPr>
            <p:sp>
              <p:nvSpPr>
                <p:cNvPr id="57" name="16-Point Star 45">
                  <a:extLst>
                    <a:ext uri="{FF2B5EF4-FFF2-40B4-BE49-F238E27FC236}">
                      <a16:creationId xmlns:a16="http://schemas.microsoft.com/office/drawing/2014/main" id="{3DCE7361-7A02-4C4B-87F0-CBB2A03C5E55}"/>
                    </a:ext>
                  </a:extLst>
                </p:cNvPr>
                <p:cNvSpPr/>
                <p:nvPr/>
              </p:nvSpPr>
              <p:spPr>
                <a:xfrm rot="16834145">
                  <a:off x="8363442" y="1123022"/>
                  <a:ext cx="3032968"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7-Point Star 2">
                  <a:extLst>
                    <a:ext uri="{FF2B5EF4-FFF2-40B4-BE49-F238E27FC236}">
                      <a16:creationId xmlns:a16="http://schemas.microsoft.com/office/drawing/2014/main" id="{FD595878-12EF-2E44-BA93-4515A0E8529F}"/>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7-Point Star 5">
                  <a:extLst>
                    <a:ext uri="{FF2B5EF4-FFF2-40B4-BE49-F238E27FC236}">
                      <a16:creationId xmlns:a16="http://schemas.microsoft.com/office/drawing/2014/main" id="{B6E17798-2DAB-9349-AA89-4EB395B52C91}"/>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C72BC25-BB3A-1247-BA12-EBF8C7B941DC}"/>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14">
                  <a:extLst>
                    <a:ext uri="{FF2B5EF4-FFF2-40B4-BE49-F238E27FC236}">
                      <a16:creationId xmlns:a16="http://schemas.microsoft.com/office/drawing/2014/main" id="{DBE9C261-1457-894B-99E2-75339B61A41F}"/>
                    </a:ext>
                  </a:extLst>
                </p:cNvPr>
                <p:cNvSpPr/>
                <p:nvPr/>
              </p:nvSpPr>
              <p:spPr>
                <a:xfrm>
                  <a:off x="9565298" y="1569480"/>
                  <a:ext cx="835042"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Diagonal Stripe 14">
                  <a:extLst>
                    <a:ext uri="{FF2B5EF4-FFF2-40B4-BE49-F238E27FC236}">
                      <a16:creationId xmlns:a16="http://schemas.microsoft.com/office/drawing/2014/main" id="{C9696559-3C66-9E4E-B5D8-23F6D00D208E}"/>
                    </a:ext>
                  </a:extLst>
                </p:cNvPr>
                <p:cNvSpPr/>
                <p:nvPr/>
              </p:nvSpPr>
              <p:spPr>
                <a:xfrm rot="13502867">
                  <a:off x="9557559" y="98066"/>
                  <a:ext cx="138930" cy="150548"/>
                </a:xfrm>
                <a:prstGeom prst="diagStrip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Oval 35">
                  <a:extLst>
                    <a:ext uri="{FF2B5EF4-FFF2-40B4-BE49-F238E27FC236}">
                      <a16:creationId xmlns:a16="http://schemas.microsoft.com/office/drawing/2014/main" id="{2ECBE2BD-307B-DE42-B984-9EF9E7473EB3}"/>
                    </a:ext>
                  </a:extLst>
                </p:cNvPr>
                <p:cNvSpPr/>
                <p:nvPr/>
              </p:nvSpPr>
              <p:spPr>
                <a:xfrm>
                  <a:off x="9577055" y="115520"/>
                  <a:ext cx="83498" cy="10058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Freeform 96">
                <a:extLst>
                  <a:ext uri="{FF2B5EF4-FFF2-40B4-BE49-F238E27FC236}">
                    <a16:creationId xmlns:a16="http://schemas.microsoft.com/office/drawing/2014/main" id="{9DB7719B-3CBE-0643-875B-F58DA93AAA59}"/>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 name="TextBox 131">
              <a:extLst>
                <a:ext uri="{FF2B5EF4-FFF2-40B4-BE49-F238E27FC236}">
                  <a16:creationId xmlns:a16="http://schemas.microsoft.com/office/drawing/2014/main" id="{BD97EAD0-DD6A-C34F-87F5-C21638DB1385}"/>
                </a:ext>
              </a:extLst>
            </p:cNvPr>
            <p:cNvSpPr txBox="1"/>
            <p:nvPr/>
          </p:nvSpPr>
          <p:spPr>
            <a:xfrm>
              <a:off x="9951191" y="5178933"/>
              <a:ext cx="1677238" cy="769441"/>
            </a:xfrm>
            <a:prstGeom prst="rect">
              <a:avLst/>
            </a:prstGeom>
            <a:noFill/>
          </p:spPr>
          <p:txBody>
            <a:bodyPr wrap="square" rtlCol="0">
              <a:spAutoFit/>
            </a:bodyPr>
            <a:lstStyle/>
            <a:p>
              <a:r>
                <a:rPr lang="en-US" sz="2200" b="1" dirty="0">
                  <a:latin typeface="Stencil" pitchFamily="82" charset="77"/>
                </a:rPr>
                <a:t>SETH / SET </a:t>
              </a:r>
              <a:br>
                <a:rPr lang="en-US" sz="2200" b="1" dirty="0">
                  <a:latin typeface="Stencil" pitchFamily="82" charset="77"/>
                </a:rPr>
              </a:br>
              <a:endParaRPr lang="en-US" sz="2200" b="1" dirty="0">
                <a:latin typeface="Stencil" pitchFamily="82" charset="77"/>
              </a:endParaRPr>
            </a:p>
          </p:txBody>
        </p:sp>
      </p:grpSp>
      <p:sp>
        <p:nvSpPr>
          <p:cNvPr id="138" name="Circular Arrow 137">
            <a:extLst>
              <a:ext uri="{FF2B5EF4-FFF2-40B4-BE49-F238E27FC236}">
                <a16:creationId xmlns:a16="http://schemas.microsoft.com/office/drawing/2014/main" id="{1047C5EC-6D5F-8442-967E-3CCF76510176}"/>
              </a:ext>
            </a:extLst>
          </p:cNvPr>
          <p:cNvSpPr/>
          <p:nvPr/>
        </p:nvSpPr>
        <p:spPr>
          <a:xfrm>
            <a:off x="5896506" y="3777413"/>
            <a:ext cx="2461448" cy="2456539"/>
          </a:xfrm>
          <a:prstGeom prst="circularArrow">
            <a:avLst>
              <a:gd name="adj1" fmla="val 12500"/>
              <a:gd name="adj2" fmla="val 1142319"/>
              <a:gd name="adj3" fmla="val 20457681"/>
              <a:gd name="adj4" fmla="val 16376272"/>
              <a:gd name="adj5" fmla="val 12500"/>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 name="Group 23">
            <a:extLst>
              <a:ext uri="{FF2B5EF4-FFF2-40B4-BE49-F238E27FC236}">
                <a16:creationId xmlns:a16="http://schemas.microsoft.com/office/drawing/2014/main" id="{6C794FF2-C4BD-594A-B03F-9344F35F09F7}"/>
              </a:ext>
            </a:extLst>
          </p:cNvPr>
          <p:cNvGrpSpPr/>
          <p:nvPr/>
        </p:nvGrpSpPr>
        <p:grpSpPr>
          <a:xfrm>
            <a:off x="6531213" y="5280301"/>
            <a:ext cx="2812510" cy="1120229"/>
            <a:chOff x="5697020" y="6587192"/>
            <a:chExt cx="2812510" cy="1120229"/>
          </a:xfrm>
        </p:grpSpPr>
        <p:sp>
          <p:nvSpPr>
            <p:cNvPr id="137" name="Cube 136">
              <a:extLst>
                <a:ext uri="{FF2B5EF4-FFF2-40B4-BE49-F238E27FC236}">
                  <a16:creationId xmlns:a16="http://schemas.microsoft.com/office/drawing/2014/main" id="{CC8CB45A-415A-5640-B07E-22B5F3646C0C}"/>
                </a:ext>
              </a:extLst>
            </p:cNvPr>
            <p:cNvSpPr/>
            <p:nvPr/>
          </p:nvSpPr>
          <p:spPr>
            <a:xfrm>
              <a:off x="5697020" y="6587192"/>
              <a:ext cx="2804516" cy="1120229"/>
            </a:xfrm>
            <a:prstGeom prst="cube">
              <a:avLst/>
            </a:prstGeom>
            <a:blipFill>
              <a:blip r:embed="rId14"/>
              <a:tile tx="0" ty="0" sx="100000" sy="100000" flip="none" algn="tl"/>
            </a:bli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D60E93EB-1270-BE49-A01A-94F898D2291E}"/>
                </a:ext>
              </a:extLst>
            </p:cNvPr>
            <p:cNvCxnSpPr>
              <a:cxnSpLocks/>
            </p:cNvCxnSpPr>
            <p:nvPr/>
          </p:nvCxnSpPr>
          <p:spPr>
            <a:xfrm>
              <a:off x="5705014" y="7063005"/>
              <a:ext cx="25210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3B2DCC0-729B-564C-8AB0-4780B753AD4F}"/>
                </a:ext>
              </a:extLst>
            </p:cNvPr>
            <p:cNvCxnSpPr>
              <a:cxnSpLocks/>
            </p:cNvCxnSpPr>
            <p:nvPr/>
          </p:nvCxnSpPr>
          <p:spPr>
            <a:xfrm flipV="1">
              <a:off x="8226033" y="6773355"/>
              <a:ext cx="283497" cy="3114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431406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1+#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38"/>
                                        </p:tgtEl>
                                        <p:attrNameLst>
                                          <p:attrName>style.visibility</p:attrName>
                                        </p:attrNameLst>
                                      </p:cBhvr>
                                      <p:to>
                                        <p:strVal val="visible"/>
                                      </p:to>
                                    </p:set>
                                    <p:animEffect transition="in" filter="wipe(left)">
                                      <p:cBhvr>
                                        <p:cTn id="18"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a:extLst>
              <a:ext uri="{FF2B5EF4-FFF2-40B4-BE49-F238E27FC236}">
                <a16:creationId xmlns:a16="http://schemas.microsoft.com/office/drawing/2014/main" id="{74C66362-D84C-3F4B-B8F0-6013984107F8}"/>
              </a:ext>
            </a:extLst>
          </p:cNvPr>
          <p:cNvSpPr/>
          <p:nvPr/>
        </p:nvSpPr>
        <p:spPr>
          <a:xfrm>
            <a:off x="-5305024" y="-4808663"/>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2"/>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3"/>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4"/>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6"/>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7"/>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8"/>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9"/>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2"/>
              </a:rPr>
              <a:t>Horus the Elder</a:t>
            </a:r>
            <a:r>
              <a:rPr lang="en-US" dirty="0">
                <a:solidFill>
                  <a:srgbClr val="470013"/>
                </a:solidFill>
                <a:latin typeface="Verdana" panose="020B0604030504040204" pitchFamily="34" charset="0"/>
              </a:rPr>
              <a:t>.</a:t>
            </a:r>
            <a:endParaRPr lang="en-US" dirty="0"/>
          </a:p>
        </p:txBody>
      </p:sp>
      <p:sp>
        <p:nvSpPr>
          <p:cNvPr id="26" name="Rectangle 25">
            <a:extLst>
              <a:ext uri="{FF2B5EF4-FFF2-40B4-BE49-F238E27FC236}">
                <a16:creationId xmlns:a16="http://schemas.microsoft.com/office/drawing/2014/main" id="{EFDD18B7-2802-0845-865A-D80980F74EF2}"/>
              </a:ext>
            </a:extLst>
          </p:cNvPr>
          <p:cNvSpPr/>
          <p:nvPr/>
        </p:nvSpPr>
        <p:spPr>
          <a:xfrm>
            <a:off x="6353009" y="-4721077"/>
            <a:ext cx="6096000" cy="646331"/>
          </a:xfrm>
          <a:prstGeom prst="rect">
            <a:avLst/>
          </a:prstGeom>
        </p:spPr>
        <p:txBody>
          <a:bodyPr>
            <a:spAutoFit/>
          </a:bodyPr>
          <a:lstStyle/>
          <a:p>
            <a:r>
              <a:rPr lang="en-US" i="1" dirty="0">
                <a:solidFill>
                  <a:srgbClr val="666666"/>
                </a:solidFill>
                <a:latin typeface="Georgia" panose="02040502050405020303" pitchFamily="18" charset="0"/>
              </a:rPr>
              <a:t>The Egyptian God Thoth before the Lunar Disk, Dendera Temple. Photo by: Soutekh67</a:t>
            </a:r>
            <a:endParaRPr lang="en-US" dirty="0"/>
          </a:p>
        </p:txBody>
      </p:sp>
      <p:pic>
        <p:nvPicPr>
          <p:cNvPr id="19" name="Picture 18">
            <a:extLst>
              <a:ext uri="{FF2B5EF4-FFF2-40B4-BE49-F238E27FC236}">
                <a16:creationId xmlns:a16="http://schemas.microsoft.com/office/drawing/2014/main" id="{769BB727-72AB-E04E-8D74-B0F0C13F27C8}"/>
              </a:ext>
            </a:extLst>
          </p:cNvPr>
          <p:cNvPicPr>
            <a:picLocks noChangeAspect="1"/>
          </p:cNvPicPr>
          <p:nvPr/>
        </p:nvPicPr>
        <p:blipFill>
          <a:blip r:embed="rId13"/>
          <a:stretch>
            <a:fillRect/>
          </a:stretch>
        </p:blipFill>
        <p:spPr>
          <a:xfrm>
            <a:off x="12643430" y="3614194"/>
            <a:ext cx="3210592" cy="6858000"/>
          </a:xfrm>
          <a:prstGeom prst="rect">
            <a:avLst/>
          </a:prstGeom>
        </p:spPr>
      </p:pic>
      <p:sp>
        <p:nvSpPr>
          <p:cNvPr id="129" name="TextBox 128">
            <a:extLst>
              <a:ext uri="{FF2B5EF4-FFF2-40B4-BE49-F238E27FC236}">
                <a16:creationId xmlns:a16="http://schemas.microsoft.com/office/drawing/2014/main" id="{247DE93D-097A-0C48-8940-EE8E910CBB31}"/>
              </a:ext>
            </a:extLst>
          </p:cNvPr>
          <p:cNvSpPr txBox="1"/>
          <p:nvPr/>
        </p:nvSpPr>
        <p:spPr>
          <a:xfrm>
            <a:off x="163219" y="25189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grpSp>
        <p:nvGrpSpPr>
          <p:cNvPr id="102" name="Group 101">
            <a:extLst>
              <a:ext uri="{FF2B5EF4-FFF2-40B4-BE49-F238E27FC236}">
                <a16:creationId xmlns:a16="http://schemas.microsoft.com/office/drawing/2014/main" id="{C9A7290F-37EF-9649-A848-3109DF0E9822}"/>
              </a:ext>
            </a:extLst>
          </p:cNvPr>
          <p:cNvGrpSpPr/>
          <p:nvPr/>
        </p:nvGrpSpPr>
        <p:grpSpPr>
          <a:xfrm>
            <a:off x="256811" y="2316486"/>
            <a:ext cx="4615278" cy="3210973"/>
            <a:chOff x="256811" y="2316486"/>
            <a:chExt cx="4615278" cy="3210973"/>
          </a:xfrm>
        </p:grpSpPr>
        <p:grpSp>
          <p:nvGrpSpPr>
            <p:cNvPr id="1037" name="Group 1036">
              <a:extLst>
                <a:ext uri="{FF2B5EF4-FFF2-40B4-BE49-F238E27FC236}">
                  <a16:creationId xmlns:a16="http://schemas.microsoft.com/office/drawing/2014/main" id="{7EB62C5C-CB58-3C44-91E8-E6BC129F35F5}"/>
                </a:ext>
              </a:extLst>
            </p:cNvPr>
            <p:cNvGrpSpPr/>
            <p:nvPr/>
          </p:nvGrpSpPr>
          <p:grpSpPr>
            <a:xfrm>
              <a:off x="256811" y="2316486"/>
              <a:ext cx="4615278" cy="2129496"/>
              <a:chOff x="3350673" y="3500078"/>
              <a:chExt cx="5237397" cy="2427301"/>
            </a:xfrm>
          </p:grpSpPr>
          <p:grpSp>
            <p:nvGrpSpPr>
              <p:cNvPr id="1035" name="Group 1034">
                <a:extLst>
                  <a:ext uri="{FF2B5EF4-FFF2-40B4-BE49-F238E27FC236}">
                    <a16:creationId xmlns:a16="http://schemas.microsoft.com/office/drawing/2014/main" id="{9843AA5F-0305-EA42-A3B2-F4CA1ACCA240}"/>
                  </a:ext>
                </a:extLst>
              </p:cNvPr>
              <p:cNvGrpSpPr/>
              <p:nvPr/>
            </p:nvGrpSpPr>
            <p:grpSpPr>
              <a:xfrm>
                <a:off x="3350673" y="3500078"/>
                <a:ext cx="5237397" cy="2427301"/>
                <a:chOff x="3350673" y="3500078"/>
                <a:chExt cx="5237397" cy="2427301"/>
              </a:xfrm>
            </p:grpSpPr>
            <p:sp>
              <p:nvSpPr>
                <p:cNvPr id="12" name="7-Point Star 11">
                  <a:extLst>
                    <a:ext uri="{FF2B5EF4-FFF2-40B4-BE49-F238E27FC236}">
                      <a16:creationId xmlns:a16="http://schemas.microsoft.com/office/drawing/2014/main" id="{538C4207-AF77-0B4B-8609-1DC66C5A237D}"/>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rapezoid 13">
                  <a:extLst>
                    <a:ext uri="{FF2B5EF4-FFF2-40B4-BE49-F238E27FC236}">
                      <a16:creationId xmlns:a16="http://schemas.microsoft.com/office/drawing/2014/main" id="{C2F06EEF-9227-B24D-8A7D-CB990ECB7EE8}"/>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4" name="Group 1033">
                  <a:extLst>
                    <a:ext uri="{FF2B5EF4-FFF2-40B4-BE49-F238E27FC236}">
                      <a16:creationId xmlns:a16="http://schemas.microsoft.com/office/drawing/2014/main" id="{DA3F6D09-460A-6148-9657-8BA5FE7D0D0C}"/>
                    </a:ext>
                  </a:extLst>
                </p:cNvPr>
                <p:cNvGrpSpPr/>
                <p:nvPr/>
              </p:nvGrpSpPr>
              <p:grpSpPr>
                <a:xfrm>
                  <a:off x="6024100" y="4514826"/>
                  <a:ext cx="2512119" cy="1178153"/>
                  <a:chOff x="6024100" y="4522777"/>
                  <a:chExt cx="2512119" cy="1178153"/>
                </a:xfrm>
              </p:grpSpPr>
              <p:sp>
                <p:nvSpPr>
                  <p:cNvPr id="1032" name="Diagonal Stripe 1031">
                    <a:extLst>
                      <a:ext uri="{FF2B5EF4-FFF2-40B4-BE49-F238E27FC236}">
                        <a16:creationId xmlns:a16="http://schemas.microsoft.com/office/drawing/2014/main" id="{F9D7B7F1-5179-534B-AC46-3F3F39332135}"/>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33" name="Group 1032">
                    <a:extLst>
                      <a:ext uri="{FF2B5EF4-FFF2-40B4-BE49-F238E27FC236}">
                        <a16:creationId xmlns:a16="http://schemas.microsoft.com/office/drawing/2014/main" id="{515B59FB-32E7-CD4A-8DF4-A1828A274A3C}"/>
                      </a:ext>
                    </a:extLst>
                  </p:cNvPr>
                  <p:cNvGrpSpPr/>
                  <p:nvPr/>
                </p:nvGrpSpPr>
                <p:grpSpPr>
                  <a:xfrm>
                    <a:off x="6024100" y="4665084"/>
                    <a:ext cx="2473728" cy="1035846"/>
                    <a:chOff x="6024100" y="4665084"/>
                    <a:chExt cx="2473728" cy="1035846"/>
                  </a:xfrm>
                </p:grpSpPr>
                <p:sp>
                  <p:nvSpPr>
                    <p:cNvPr id="74" name="Diagonal Stripe 73">
                      <a:extLst>
                        <a:ext uri="{FF2B5EF4-FFF2-40B4-BE49-F238E27FC236}">
                          <a16:creationId xmlns:a16="http://schemas.microsoft.com/office/drawing/2014/main" id="{B9274DE4-BE0F-1C41-A942-9F99E3555CB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5" name="Diagonal Stripe 74">
                      <a:extLst>
                        <a:ext uri="{FF2B5EF4-FFF2-40B4-BE49-F238E27FC236}">
                          <a16:creationId xmlns:a16="http://schemas.microsoft.com/office/drawing/2014/main" id="{C078BA0E-2CD8-C24A-96FB-F404DCC52865}"/>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6" name="Diagonal Stripe 75">
                      <a:extLst>
                        <a:ext uri="{FF2B5EF4-FFF2-40B4-BE49-F238E27FC236}">
                          <a16:creationId xmlns:a16="http://schemas.microsoft.com/office/drawing/2014/main" id="{2AD01C50-C0EC-6643-9D80-A3938085D411}"/>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7" name="Diagonal Stripe 76">
                      <a:extLst>
                        <a:ext uri="{FF2B5EF4-FFF2-40B4-BE49-F238E27FC236}">
                          <a16:creationId xmlns:a16="http://schemas.microsoft.com/office/drawing/2014/main" id="{D346AB54-783E-634E-B7D6-367124FE3520}"/>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8" name="Diagonal Stripe 77">
                      <a:extLst>
                        <a:ext uri="{FF2B5EF4-FFF2-40B4-BE49-F238E27FC236}">
                          <a16:creationId xmlns:a16="http://schemas.microsoft.com/office/drawing/2014/main" id="{92E5968A-E553-DA46-AC9C-69195936F60C}"/>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9" name="Diagonal Stripe 78">
                      <a:extLst>
                        <a:ext uri="{FF2B5EF4-FFF2-40B4-BE49-F238E27FC236}">
                          <a16:creationId xmlns:a16="http://schemas.microsoft.com/office/drawing/2014/main" id="{44ECE6A6-54F7-D64D-872D-549E3C127E98}"/>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0" name="Diagonal Stripe 78">
                      <a:extLst>
                        <a:ext uri="{FF2B5EF4-FFF2-40B4-BE49-F238E27FC236}">
                          <a16:creationId xmlns:a16="http://schemas.microsoft.com/office/drawing/2014/main" id="{CB45D07C-7544-E04B-83DD-EE2494A9F5D4}"/>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1" name="Diagonal Stripe 78">
                      <a:extLst>
                        <a:ext uri="{FF2B5EF4-FFF2-40B4-BE49-F238E27FC236}">
                          <a16:creationId xmlns:a16="http://schemas.microsoft.com/office/drawing/2014/main" id="{33B64DEE-A4D5-044A-AF74-FA86AC6414D5}"/>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Diagonal Stripe 78">
                      <a:extLst>
                        <a:ext uri="{FF2B5EF4-FFF2-40B4-BE49-F238E27FC236}">
                          <a16:creationId xmlns:a16="http://schemas.microsoft.com/office/drawing/2014/main" id="{86CC7383-B50E-9349-8109-EBF473808B0F}"/>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3" name="Diagonal Stripe 78">
                      <a:extLst>
                        <a:ext uri="{FF2B5EF4-FFF2-40B4-BE49-F238E27FC236}">
                          <a16:creationId xmlns:a16="http://schemas.microsoft.com/office/drawing/2014/main" id="{8DF8AF7E-45FF-CD42-8AFD-C5B8BE0BD83A}"/>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4" name="Diagonal Stripe 78">
                      <a:extLst>
                        <a:ext uri="{FF2B5EF4-FFF2-40B4-BE49-F238E27FC236}">
                          <a16:creationId xmlns:a16="http://schemas.microsoft.com/office/drawing/2014/main" id="{B6F00AD9-4E23-A54D-A0FD-3F92C56D36D8}"/>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Diagonal Stripe 78">
                      <a:extLst>
                        <a:ext uri="{FF2B5EF4-FFF2-40B4-BE49-F238E27FC236}">
                          <a16:creationId xmlns:a16="http://schemas.microsoft.com/office/drawing/2014/main" id="{A24045F9-B391-704C-BDB8-28FFF76D7079}"/>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Diagonal Stripe 78">
                      <a:extLst>
                        <a:ext uri="{FF2B5EF4-FFF2-40B4-BE49-F238E27FC236}">
                          <a16:creationId xmlns:a16="http://schemas.microsoft.com/office/drawing/2014/main" id="{04EF45E3-BAB8-D24C-AE41-1E04DFDC9A55}"/>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7" name="Diagonal Stripe 78">
                      <a:extLst>
                        <a:ext uri="{FF2B5EF4-FFF2-40B4-BE49-F238E27FC236}">
                          <a16:creationId xmlns:a16="http://schemas.microsoft.com/office/drawing/2014/main" id="{8003EE2E-D7A5-764C-B8A8-E2AC60A81E83}"/>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88" name="Diagonal Stripe 78">
                  <a:extLst>
                    <a:ext uri="{FF2B5EF4-FFF2-40B4-BE49-F238E27FC236}">
                      <a16:creationId xmlns:a16="http://schemas.microsoft.com/office/drawing/2014/main" id="{B90640CE-8082-8F43-83FE-51A078F92909}"/>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7" name="Group 106">
                  <a:extLst>
                    <a:ext uri="{FF2B5EF4-FFF2-40B4-BE49-F238E27FC236}">
                      <a16:creationId xmlns:a16="http://schemas.microsoft.com/office/drawing/2014/main" id="{C8C99D68-2C26-8B4E-AC80-00ABB5FDD612}"/>
                    </a:ext>
                  </a:extLst>
                </p:cNvPr>
                <p:cNvGrpSpPr/>
                <p:nvPr/>
              </p:nvGrpSpPr>
              <p:grpSpPr>
                <a:xfrm flipH="1">
                  <a:off x="3386382" y="4504455"/>
                  <a:ext cx="2450248" cy="1177458"/>
                  <a:chOff x="6024100" y="4522777"/>
                  <a:chExt cx="2512119" cy="1177458"/>
                </a:xfrm>
              </p:grpSpPr>
              <p:sp>
                <p:nvSpPr>
                  <p:cNvPr id="108" name="Diagonal Stripe 107">
                    <a:extLst>
                      <a:ext uri="{FF2B5EF4-FFF2-40B4-BE49-F238E27FC236}">
                        <a16:creationId xmlns:a16="http://schemas.microsoft.com/office/drawing/2014/main" id="{843EE6E3-688B-334D-ACA8-918CD035F7E6}"/>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9" name="Group 108">
                    <a:extLst>
                      <a:ext uri="{FF2B5EF4-FFF2-40B4-BE49-F238E27FC236}">
                        <a16:creationId xmlns:a16="http://schemas.microsoft.com/office/drawing/2014/main" id="{B5CC36AE-F907-8A4D-B0B1-3F89071D9110}"/>
                      </a:ext>
                    </a:extLst>
                  </p:cNvPr>
                  <p:cNvGrpSpPr/>
                  <p:nvPr/>
                </p:nvGrpSpPr>
                <p:grpSpPr>
                  <a:xfrm>
                    <a:off x="6024100" y="4665084"/>
                    <a:ext cx="2473728" cy="1035151"/>
                    <a:chOff x="6024100" y="4665084"/>
                    <a:chExt cx="2473728" cy="1035151"/>
                  </a:xfrm>
                </p:grpSpPr>
                <p:sp>
                  <p:nvSpPr>
                    <p:cNvPr id="110" name="Diagonal Stripe 109">
                      <a:extLst>
                        <a:ext uri="{FF2B5EF4-FFF2-40B4-BE49-F238E27FC236}">
                          <a16:creationId xmlns:a16="http://schemas.microsoft.com/office/drawing/2014/main" id="{7B0D178D-BD56-9242-8CD2-D48D57E8C96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1" name="Diagonal Stripe 110">
                      <a:extLst>
                        <a:ext uri="{FF2B5EF4-FFF2-40B4-BE49-F238E27FC236}">
                          <a16:creationId xmlns:a16="http://schemas.microsoft.com/office/drawing/2014/main" id="{26637F34-EA04-964B-9BF6-66076EBBCB52}"/>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2" name="Diagonal Stripe 111">
                      <a:extLst>
                        <a:ext uri="{FF2B5EF4-FFF2-40B4-BE49-F238E27FC236}">
                          <a16:creationId xmlns:a16="http://schemas.microsoft.com/office/drawing/2014/main" id="{83D88189-9416-A444-AF65-2B2C36C0F019}"/>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Diagonal Stripe 112">
                      <a:extLst>
                        <a:ext uri="{FF2B5EF4-FFF2-40B4-BE49-F238E27FC236}">
                          <a16:creationId xmlns:a16="http://schemas.microsoft.com/office/drawing/2014/main" id="{DDD46FB9-98E6-7B4B-BADE-F74236B5FA21}"/>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Diagonal Stripe 77">
                      <a:extLst>
                        <a:ext uri="{FF2B5EF4-FFF2-40B4-BE49-F238E27FC236}">
                          <a16:creationId xmlns:a16="http://schemas.microsoft.com/office/drawing/2014/main" id="{CA859FD1-3BBE-7E46-8773-84B3B69A8DA8}"/>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5" name="Diagonal Stripe 78">
                      <a:extLst>
                        <a:ext uri="{FF2B5EF4-FFF2-40B4-BE49-F238E27FC236}">
                          <a16:creationId xmlns:a16="http://schemas.microsoft.com/office/drawing/2014/main" id="{3BDE2FD4-44E1-2343-9E1F-13C6AE3192A1}"/>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6" name="Diagonal Stripe 78">
                      <a:extLst>
                        <a:ext uri="{FF2B5EF4-FFF2-40B4-BE49-F238E27FC236}">
                          <a16:creationId xmlns:a16="http://schemas.microsoft.com/office/drawing/2014/main" id="{5DEB8341-45DF-434B-A777-8DF95B8C18E2}"/>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Diagonal Stripe 78">
                      <a:extLst>
                        <a:ext uri="{FF2B5EF4-FFF2-40B4-BE49-F238E27FC236}">
                          <a16:creationId xmlns:a16="http://schemas.microsoft.com/office/drawing/2014/main" id="{E0A28235-99C3-A54C-8811-627A5EC92518}"/>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8" name="Diagonal Stripe 78">
                      <a:extLst>
                        <a:ext uri="{FF2B5EF4-FFF2-40B4-BE49-F238E27FC236}">
                          <a16:creationId xmlns:a16="http://schemas.microsoft.com/office/drawing/2014/main" id="{F3DD5D8D-4085-8A4A-A997-CE8C9E14EF99}"/>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9" name="Diagonal Stripe 78">
                      <a:extLst>
                        <a:ext uri="{FF2B5EF4-FFF2-40B4-BE49-F238E27FC236}">
                          <a16:creationId xmlns:a16="http://schemas.microsoft.com/office/drawing/2014/main" id="{D98AF2A3-A01C-E24C-94D4-1D8E386E9EA0}"/>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0" name="Diagonal Stripe 78">
                      <a:extLst>
                        <a:ext uri="{FF2B5EF4-FFF2-40B4-BE49-F238E27FC236}">
                          <a16:creationId xmlns:a16="http://schemas.microsoft.com/office/drawing/2014/main" id="{5F39853C-A1A9-1D42-ACC8-1E34C73F3D83}"/>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Diagonal Stripe 78">
                      <a:extLst>
                        <a:ext uri="{FF2B5EF4-FFF2-40B4-BE49-F238E27FC236}">
                          <a16:creationId xmlns:a16="http://schemas.microsoft.com/office/drawing/2014/main" id="{0DB4F5A4-6595-314B-903D-104351F62050}"/>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2" name="Diagonal Stripe 78">
                      <a:extLst>
                        <a:ext uri="{FF2B5EF4-FFF2-40B4-BE49-F238E27FC236}">
                          <a16:creationId xmlns:a16="http://schemas.microsoft.com/office/drawing/2014/main" id="{E8B75EF0-EB05-294C-A261-2B03263420C5}"/>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3" name="Diagonal Stripe 78">
                      <a:extLst>
                        <a:ext uri="{FF2B5EF4-FFF2-40B4-BE49-F238E27FC236}">
                          <a16:creationId xmlns:a16="http://schemas.microsoft.com/office/drawing/2014/main" id="{AAD61941-0B8E-4C4C-B55F-D247119144E9}"/>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8" name="Trapezoid 13">
                  <a:extLst>
                    <a:ext uri="{FF2B5EF4-FFF2-40B4-BE49-F238E27FC236}">
                      <a16:creationId xmlns:a16="http://schemas.microsoft.com/office/drawing/2014/main" id="{CE1561B4-6760-404F-8B05-DBD530207B70}"/>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Diagonal Stripe 78">
                  <a:extLst>
                    <a:ext uri="{FF2B5EF4-FFF2-40B4-BE49-F238E27FC236}">
                      <a16:creationId xmlns:a16="http://schemas.microsoft.com/office/drawing/2014/main" id="{F1195A8B-1E50-BA4D-9160-85CD103BB964}"/>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Diagonal Stripe 78">
                  <a:extLst>
                    <a:ext uri="{FF2B5EF4-FFF2-40B4-BE49-F238E27FC236}">
                      <a16:creationId xmlns:a16="http://schemas.microsoft.com/office/drawing/2014/main" id="{E2865CDD-433F-FA4D-AD78-17E67324AB24}"/>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24-Point Star 8">
                  <a:extLst>
                    <a:ext uri="{FF2B5EF4-FFF2-40B4-BE49-F238E27FC236}">
                      <a16:creationId xmlns:a16="http://schemas.microsoft.com/office/drawing/2014/main" id="{829BBD6B-F694-2242-AF7E-1151995EC6CC}"/>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36" name="Block Arc 1035">
                <a:extLst>
                  <a:ext uri="{FF2B5EF4-FFF2-40B4-BE49-F238E27FC236}">
                    <a16:creationId xmlns:a16="http://schemas.microsoft.com/office/drawing/2014/main" id="{5645C66A-C351-7640-8BC1-DCC061D2B16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8" name="Block Arc 127">
                <a:extLst>
                  <a:ext uri="{FF2B5EF4-FFF2-40B4-BE49-F238E27FC236}">
                    <a16:creationId xmlns:a16="http://schemas.microsoft.com/office/drawing/2014/main" id="{B075F90F-6105-E945-9C09-556FB998A82B}"/>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1" name="TextBox 130">
              <a:extLst>
                <a:ext uri="{FF2B5EF4-FFF2-40B4-BE49-F238E27FC236}">
                  <a16:creationId xmlns:a16="http://schemas.microsoft.com/office/drawing/2014/main" id="{BE004BF6-9C26-144A-BDDF-6ABACB8645D4}"/>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grpSp>
        <p:nvGrpSpPr>
          <p:cNvPr id="103" name="Group 102">
            <a:extLst>
              <a:ext uri="{FF2B5EF4-FFF2-40B4-BE49-F238E27FC236}">
                <a16:creationId xmlns:a16="http://schemas.microsoft.com/office/drawing/2014/main" id="{ADEDC608-22A9-2345-B7BB-7FCA24C0F3B2}"/>
              </a:ext>
            </a:extLst>
          </p:cNvPr>
          <p:cNvGrpSpPr/>
          <p:nvPr/>
        </p:nvGrpSpPr>
        <p:grpSpPr>
          <a:xfrm>
            <a:off x="9777327" y="1411374"/>
            <a:ext cx="1904138" cy="4537000"/>
            <a:chOff x="9777327" y="1411374"/>
            <a:chExt cx="1904138" cy="4537000"/>
          </a:xfrm>
        </p:grpSpPr>
        <p:grpSp>
          <p:nvGrpSpPr>
            <p:cNvPr id="99" name="Group 98">
              <a:extLst>
                <a:ext uri="{FF2B5EF4-FFF2-40B4-BE49-F238E27FC236}">
                  <a16:creationId xmlns:a16="http://schemas.microsoft.com/office/drawing/2014/main" id="{8F9583BF-3DB8-0C4D-92D1-86614C312CF0}"/>
                </a:ext>
              </a:extLst>
            </p:cNvPr>
            <p:cNvGrpSpPr/>
            <p:nvPr/>
          </p:nvGrpSpPr>
          <p:grpSpPr>
            <a:xfrm>
              <a:off x="9777327" y="1411374"/>
              <a:ext cx="1904138" cy="3661252"/>
              <a:chOff x="9631812" y="224829"/>
              <a:chExt cx="1993707" cy="4029007"/>
            </a:xfrm>
          </p:grpSpPr>
          <p:grpSp>
            <p:nvGrpSpPr>
              <p:cNvPr id="48" name="Group 47">
                <a:extLst>
                  <a:ext uri="{FF2B5EF4-FFF2-40B4-BE49-F238E27FC236}">
                    <a16:creationId xmlns:a16="http://schemas.microsoft.com/office/drawing/2014/main" id="{14C0138A-66BE-7844-A83E-263EF63098D2}"/>
                  </a:ext>
                </a:extLst>
              </p:cNvPr>
              <p:cNvGrpSpPr/>
              <p:nvPr/>
            </p:nvGrpSpPr>
            <p:grpSpPr>
              <a:xfrm>
                <a:off x="9855567" y="224829"/>
                <a:ext cx="1769952" cy="4029007"/>
                <a:chOff x="8994950" y="-504525"/>
                <a:chExt cx="1769952" cy="4029007"/>
              </a:xfrm>
            </p:grpSpPr>
            <p:sp>
              <p:nvSpPr>
                <p:cNvPr id="57" name="16-Point Star 45">
                  <a:extLst>
                    <a:ext uri="{FF2B5EF4-FFF2-40B4-BE49-F238E27FC236}">
                      <a16:creationId xmlns:a16="http://schemas.microsoft.com/office/drawing/2014/main" id="{3DCE7361-7A02-4C4B-87F0-CBB2A03C5E55}"/>
                    </a:ext>
                  </a:extLst>
                </p:cNvPr>
                <p:cNvSpPr/>
                <p:nvPr/>
              </p:nvSpPr>
              <p:spPr>
                <a:xfrm rot="16834145">
                  <a:off x="8363442" y="1123022"/>
                  <a:ext cx="3032968"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7-Point Star 2">
                  <a:extLst>
                    <a:ext uri="{FF2B5EF4-FFF2-40B4-BE49-F238E27FC236}">
                      <a16:creationId xmlns:a16="http://schemas.microsoft.com/office/drawing/2014/main" id="{FD595878-12EF-2E44-BA93-4515A0E8529F}"/>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7-Point Star 5">
                  <a:extLst>
                    <a:ext uri="{FF2B5EF4-FFF2-40B4-BE49-F238E27FC236}">
                      <a16:creationId xmlns:a16="http://schemas.microsoft.com/office/drawing/2014/main" id="{B6E17798-2DAB-9349-AA89-4EB395B52C91}"/>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C72BC25-BB3A-1247-BA12-EBF8C7B941DC}"/>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14">
                  <a:extLst>
                    <a:ext uri="{FF2B5EF4-FFF2-40B4-BE49-F238E27FC236}">
                      <a16:creationId xmlns:a16="http://schemas.microsoft.com/office/drawing/2014/main" id="{DBE9C261-1457-894B-99E2-75339B61A41F}"/>
                    </a:ext>
                  </a:extLst>
                </p:cNvPr>
                <p:cNvSpPr/>
                <p:nvPr/>
              </p:nvSpPr>
              <p:spPr>
                <a:xfrm>
                  <a:off x="9565298" y="1569480"/>
                  <a:ext cx="835042"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Diagonal Stripe 14">
                  <a:extLst>
                    <a:ext uri="{FF2B5EF4-FFF2-40B4-BE49-F238E27FC236}">
                      <a16:creationId xmlns:a16="http://schemas.microsoft.com/office/drawing/2014/main" id="{C9696559-3C66-9E4E-B5D8-23F6D00D208E}"/>
                    </a:ext>
                  </a:extLst>
                </p:cNvPr>
                <p:cNvSpPr/>
                <p:nvPr/>
              </p:nvSpPr>
              <p:spPr>
                <a:xfrm rot="13502867">
                  <a:off x="9557559" y="98066"/>
                  <a:ext cx="138930" cy="150548"/>
                </a:xfrm>
                <a:prstGeom prst="diagStrip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Oval 35">
                  <a:extLst>
                    <a:ext uri="{FF2B5EF4-FFF2-40B4-BE49-F238E27FC236}">
                      <a16:creationId xmlns:a16="http://schemas.microsoft.com/office/drawing/2014/main" id="{2ECBE2BD-307B-DE42-B984-9EF9E7473EB3}"/>
                    </a:ext>
                  </a:extLst>
                </p:cNvPr>
                <p:cNvSpPr/>
                <p:nvPr/>
              </p:nvSpPr>
              <p:spPr>
                <a:xfrm>
                  <a:off x="9577055" y="115520"/>
                  <a:ext cx="83498" cy="10058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Freeform 96">
                <a:extLst>
                  <a:ext uri="{FF2B5EF4-FFF2-40B4-BE49-F238E27FC236}">
                    <a16:creationId xmlns:a16="http://schemas.microsoft.com/office/drawing/2014/main" id="{9DB7719B-3CBE-0643-875B-F58DA93AAA59}"/>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 name="TextBox 131">
              <a:extLst>
                <a:ext uri="{FF2B5EF4-FFF2-40B4-BE49-F238E27FC236}">
                  <a16:creationId xmlns:a16="http://schemas.microsoft.com/office/drawing/2014/main" id="{BD97EAD0-DD6A-C34F-87F5-C21638DB1385}"/>
                </a:ext>
              </a:extLst>
            </p:cNvPr>
            <p:cNvSpPr txBox="1"/>
            <p:nvPr/>
          </p:nvSpPr>
          <p:spPr>
            <a:xfrm>
              <a:off x="9951191" y="5178933"/>
              <a:ext cx="1677238" cy="769441"/>
            </a:xfrm>
            <a:prstGeom prst="rect">
              <a:avLst/>
            </a:prstGeom>
            <a:noFill/>
          </p:spPr>
          <p:txBody>
            <a:bodyPr wrap="square" rtlCol="0">
              <a:spAutoFit/>
            </a:bodyPr>
            <a:lstStyle/>
            <a:p>
              <a:r>
                <a:rPr lang="en-US" sz="2200" b="1" dirty="0">
                  <a:latin typeface="Stencil" pitchFamily="82" charset="77"/>
                </a:rPr>
                <a:t>SETH / SET </a:t>
              </a:r>
              <a:br>
                <a:rPr lang="en-US" sz="2200" b="1" dirty="0">
                  <a:latin typeface="Stencil" pitchFamily="82" charset="77"/>
                </a:rPr>
              </a:br>
              <a:endParaRPr lang="en-US" sz="2200" b="1" dirty="0">
                <a:latin typeface="Stencil" pitchFamily="82" charset="77"/>
              </a:endParaRPr>
            </a:p>
          </p:txBody>
        </p:sp>
      </p:grpSp>
      <p:grpSp>
        <p:nvGrpSpPr>
          <p:cNvPr id="2" name="Group 1">
            <a:extLst>
              <a:ext uri="{FF2B5EF4-FFF2-40B4-BE49-F238E27FC236}">
                <a16:creationId xmlns:a16="http://schemas.microsoft.com/office/drawing/2014/main" id="{7076FA6A-FB41-E745-9C97-B252281F58A9}"/>
              </a:ext>
            </a:extLst>
          </p:cNvPr>
          <p:cNvGrpSpPr/>
          <p:nvPr/>
        </p:nvGrpSpPr>
        <p:grpSpPr>
          <a:xfrm>
            <a:off x="5137550" y="1597977"/>
            <a:ext cx="4206173" cy="4802553"/>
            <a:chOff x="5137550" y="1597977"/>
            <a:chExt cx="4206173" cy="4802553"/>
          </a:xfrm>
        </p:grpSpPr>
        <p:grpSp>
          <p:nvGrpSpPr>
            <p:cNvPr id="101" name="Group 100">
              <a:extLst>
                <a:ext uri="{FF2B5EF4-FFF2-40B4-BE49-F238E27FC236}">
                  <a16:creationId xmlns:a16="http://schemas.microsoft.com/office/drawing/2014/main" id="{AE7A1402-E9CD-884C-A108-55B51BC1B629}"/>
                </a:ext>
              </a:extLst>
            </p:cNvPr>
            <p:cNvGrpSpPr/>
            <p:nvPr/>
          </p:nvGrpSpPr>
          <p:grpSpPr>
            <a:xfrm>
              <a:off x="5137550" y="1597977"/>
              <a:ext cx="1856850" cy="4735117"/>
              <a:chOff x="5137550" y="1597977"/>
              <a:chExt cx="1856850" cy="4735117"/>
            </a:xfrm>
          </p:grpSpPr>
          <p:grpSp>
            <p:nvGrpSpPr>
              <p:cNvPr id="100" name="Group 99">
                <a:extLst>
                  <a:ext uri="{FF2B5EF4-FFF2-40B4-BE49-F238E27FC236}">
                    <a16:creationId xmlns:a16="http://schemas.microsoft.com/office/drawing/2014/main" id="{AFAD5AF8-BE58-F84A-946C-81C07F33E6C4}"/>
                  </a:ext>
                </a:extLst>
              </p:cNvPr>
              <p:cNvGrpSpPr/>
              <p:nvPr/>
            </p:nvGrpSpPr>
            <p:grpSpPr>
              <a:xfrm>
                <a:off x="5137550" y="1597977"/>
                <a:ext cx="1856850" cy="3906541"/>
                <a:chOff x="3007893" y="3879219"/>
                <a:chExt cx="2758106" cy="5581935"/>
              </a:xfrm>
            </p:grpSpPr>
            <p:sp>
              <p:nvSpPr>
                <p:cNvPr id="69" name="Regular Pentagon 19">
                  <a:extLst>
                    <a:ext uri="{FF2B5EF4-FFF2-40B4-BE49-F238E27FC236}">
                      <a16:creationId xmlns:a16="http://schemas.microsoft.com/office/drawing/2014/main" id="{69B8237A-3774-254E-9558-D6F5E5C6B7B8}"/>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ight Triangle 30">
                  <a:extLst>
                    <a:ext uri="{FF2B5EF4-FFF2-40B4-BE49-F238E27FC236}">
                      <a16:creationId xmlns:a16="http://schemas.microsoft.com/office/drawing/2014/main" id="{E73945C4-5FFD-C046-88CE-16F539D6C59B}"/>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gular Pentagon 19">
                  <a:extLst>
                    <a:ext uri="{FF2B5EF4-FFF2-40B4-BE49-F238E27FC236}">
                      <a16:creationId xmlns:a16="http://schemas.microsoft.com/office/drawing/2014/main" id="{571A5DA5-13A4-2741-B674-7AEB63230968}"/>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45C432E0-1912-8344-8F07-B0C3BFC5B9DF}"/>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16-Point Star 45">
                  <a:extLst>
                    <a:ext uri="{FF2B5EF4-FFF2-40B4-BE49-F238E27FC236}">
                      <a16:creationId xmlns:a16="http://schemas.microsoft.com/office/drawing/2014/main" id="{8EAD1123-D70D-2A4F-A0B7-10C89937C5D7}"/>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U-Turn Arrow 34">
                  <a:extLst>
                    <a:ext uri="{FF2B5EF4-FFF2-40B4-BE49-F238E27FC236}">
                      <a16:creationId xmlns:a16="http://schemas.microsoft.com/office/drawing/2014/main" id="{716928E9-CDF8-A246-8931-259C56804787}"/>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2" name="U-Turn Arrow 34">
                  <a:extLst>
                    <a:ext uri="{FF2B5EF4-FFF2-40B4-BE49-F238E27FC236}">
                      <a16:creationId xmlns:a16="http://schemas.microsoft.com/office/drawing/2014/main" id="{E8B53951-C9FB-7E4D-B05D-27A7CD879BF8}"/>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3" name="Right Triangle 30">
                  <a:extLst>
                    <a:ext uri="{FF2B5EF4-FFF2-40B4-BE49-F238E27FC236}">
                      <a16:creationId xmlns:a16="http://schemas.microsoft.com/office/drawing/2014/main" id="{5A3BE3F3-54B7-EB4D-A251-1E8BD9878CF7}"/>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36AE0D45-85BD-FD41-9E52-A88F448E59EE}"/>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36">
                  <a:extLst>
                    <a:ext uri="{FF2B5EF4-FFF2-40B4-BE49-F238E27FC236}">
                      <a16:creationId xmlns:a16="http://schemas.microsoft.com/office/drawing/2014/main" id="{BB32C237-AF01-4E46-A56A-0494B1DF4A0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25C3522-378C-1547-A9A0-81DE8A519C9E}"/>
                    </a:ext>
                  </a:extLst>
                </p:cNvPr>
                <p:cNvGrpSpPr/>
                <p:nvPr/>
              </p:nvGrpSpPr>
              <p:grpSpPr>
                <a:xfrm>
                  <a:off x="4017920" y="5191069"/>
                  <a:ext cx="262859" cy="246683"/>
                  <a:chOff x="2885048" y="3564168"/>
                  <a:chExt cx="450068" cy="394915"/>
                </a:xfrm>
              </p:grpSpPr>
              <p:sp>
                <p:nvSpPr>
                  <p:cNvPr id="38" name="Teardrop 37">
                    <a:extLst>
                      <a:ext uri="{FF2B5EF4-FFF2-40B4-BE49-F238E27FC236}">
                        <a16:creationId xmlns:a16="http://schemas.microsoft.com/office/drawing/2014/main" id="{224412BE-E123-6942-A977-5D40F38177C3}"/>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4F1C5648-F79F-A84F-ACF4-4319570D8ADE}"/>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Right Bracket 43">
                  <a:extLst>
                    <a:ext uri="{FF2B5EF4-FFF2-40B4-BE49-F238E27FC236}">
                      <a16:creationId xmlns:a16="http://schemas.microsoft.com/office/drawing/2014/main" id="{C305C648-1442-3249-8374-38F393382B73}"/>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Trapezoid 20">
                  <a:extLst>
                    <a:ext uri="{FF2B5EF4-FFF2-40B4-BE49-F238E27FC236}">
                      <a16:creationId xmlns:a16="http://schemas.microsoft.com/office/drawing/2014/main" id="{0A6D1251-CABC-CE45-AF9B-EEF444FB5AC7}"/>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Arc 44">
                  <a:extLst>
                    <a:ext uri="{FF2B5EF4-FFF2-40B4-BE49-F238E27FC236}">
                      <a16:creationId xmlns:a16="http://schemas.microsoft.com/office/drawing/2014/main" id="{614BFE59-DB80-F14A-8C1E-F0CC87609FEB}"/>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8599318C-825E-6F43-B288-396490084758}"/>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FED2E3D2-AA04-D749-9915-A542973DE2F5}"/>
                  </a:ext>
                </a:extLst>
              </p:cNvPr>
              <p:cNvSpPr txBox="1"/>
              <p:nvPr/>
            </p:nvSpPr>
            <p:spPr>
              <a:xfrm>
                <a:off x="5258240" y="5563653"/>
                <a:ext cx="1677238" cy="769441"/>
              </a:xfrm>
              <a:prstGeom prst="rect">
                <a:avLst/>
              </a:prstGeom>
              <a:noFill/>
            </p:spPr>
            <p:txBody>
              <a:bodyPr wrap="square" rtlCol="0">
                <a:spAutoFit/>
              </a:bodyPr>
              <a:lstStyle/>
              <a:p>
                <a:r>
                  <a:rPr lang="en-US" sz="2200"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sp>
          <p:nvSpPr>
            <p:cNvPr id="138" name="Circular Arrow 137">
              <a:extLst>
                <a:ext uri="{FF2B5EF4-FFF2-40B4-BE49-F238E27FC236}">
                  <a16:creationId xmlns:a16="http://schemas.microsoft.com/office/drawing/2014/main" id="{1047C5EC-6D5F-8442-967E-3CCF76510176}"/>
                </a:ext>
              </a:extLst>
            </p:cNvPr>
            <p:cNvSpPr/>
            <p:nvPr/>
          </p:nvSpPr>
          <p:spPr>
            <a:xfrm>
              <a:off x="5896506" y="3777413"/>
              <a:ext cx="2461448" cy="2456539"/>
            </a:xfrm>
            <a:prstGeom prst="circularArrow">
              <a:avLst>
                <a:gd name="adj1" fmla="val 12500"/>
                <a:gd name="adj2" fmla="val 1142319"/>
                <a:gd name="adj3" fmla="val 20457681"/>
                <a:gd name="adj4" fmla="val 16376272"/>
                <a:gd name="adj5" fmla="val 12500"/>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 name="Group 23">
              <a:extLst>
                <a:ext uri="{FF2B5EF4-FFF2-40B4-BE49-F238E27FC236}">
                  <a16:creationId xmlns:a16="http://schemas.microsoft.com/office/drawing/2014/main" id="{6C794FF2-C4BD-594A-B03F-9344F35F09F7}"/>
                </a:ext>
              </a:extLst>
            </p:cNvPr>
            <p:cNvGrpSpPr/>
            <p:nvPr/>
          </p:nvGrpSpPr>
          <p:grpSpPr>
            <a:xfrm>
              <a:off x="6531213" y="5280301"/>
              <a:ext cx="2812510" cy="1120229"/>
              <a:chOff x="5697020" y="6587192"/>
              <a:chExt cx="2812510" cy="1120229"/>
            </a:xfrm>
          </p:grpSpPr>
          <p:sp>
            <p:nvSpPr>
              <p:cNvPr id="137" name="Cube 136">
                <a:extLst>
                  <a:ext uri="{FF2B5EF4-FFF2-40B4-BE49-F238E27FC236}">
                    <a16:creationId xmlns:a16="http://schemas.microsoft.com/office/drawing/2014/main" id="{CC8CB45A-415A-5640-B07E-22B5F3646C0C}"/>
                  </a:ext>
                </a:extLst>
              </p:cNvPr>
              <p:cNvSpPr/>
              <p:nvPr/>
            </p:nvSpPr>
            <p:spPr>
              <a:xfrm>
                <a:off x="5697020" y="6587192"/>
                <a:ext cx="2804516" cy="1120229"/>
              </a:xfrm>
              <a:prstGeom prst="cube">
                <a:avLst/>
              </a:prstGeom>
              <a:blipFill>
                <a:blip r:embed="rId14"/>
                <a:tile tx="0" ty="0" sx="100000" sy="100000" flip="none" algn="tl"/>
              </a:bli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D60E93EB-1270-BE49-A01A-94F898D2291E}"/>
                  </a:ext>
                </a:extLst>
              </p:cNvPr>
              <p:cNvCxnSpPr>
                <a:cxnSpLocks/>
              </p:cNvCxnSpPr>
              <p:nvPr/>
            </p:nvCxnSpPr>
            <p:spPr>
              <a:xfrm>
                <a:off x="5705014" y="7063005"/>
                <a:ext cx="25210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3B2DCC0-729B-564C-8AB0-4780B753AD4F}"/>
                  </a:ext>
                </a:extLst>
              </p:cNvPr>
              <p:cNvCxnSpPr>
                <a:cxnSpLocks/>
              </p:cNvCxnSpPr>
              <p:nvPr/>
            </p:nvCxnSpPr>
            <p:spPr>
              <a:xfrm flipV="1">
                <a:off x="8226033" y="6773355"/>
                <a:ext cx="283497" cy="3114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697FB036-3D36-3841-BBB2-F8C3533E4E38}"/>
              </a:ext>
            </a:extLst>
          </p:cNvPr>
          <p:cNvGrpSpPr/>
          <p:nvPr/>
        </p:nvGrpSpPr>
        <p:grpSpPr>
          <a:xfrm>
            <a:off x="3555353" y="5020492"/>
            <a:ext cx="1316736" cy="1225296"/>
            <a:chOff x="5669280" y="-1225296"/>
            <a:chExt cx="1316736" cy="1225296"/>
          </a:xfrm>
        </p:grpSpPr>
        <p:sp>
          <p:nvSpPr>
            <p:cNvPr id="104" name="Heart 103">
              <a:extLst>
                <a:ext uri="{FF2B5EF4-FFF2-40B4-BE49-F238E27FC236}">
                  <a16:creationId xmlns:a16="http://schemas.microsoft.com/office/drawing/2014/main" id="{5B7F99D7-3633-294E-BEC2-9DB478299B70}"/>
                </a:ext>
              </a:extLst>
            </p:cNvPr>
            <p:cNvSpPr/>
            <p:nvPr/>
          </p:nvSpPr>
          <p:spPr>
            <a:xfrm>
              <a:off x="5669280" y="-1225296"/>
              <a:ext cx="1316736" cy="1225296"/>
            </a:xfrm>
            <a:prstGeom prst="hear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Lightning Bolt 104">
              <a:extLst>
                <a:ext uri="{FF2B5EF4-FFF2-40B4-BE49-F238E27FC236}">
                  <a16:creationId xmlns:a16="http://schemas.microsoft.com/office/drawing/2014/main" id="{C505F51E-D157-6F40-91D2-55D754383C88}"/>
                </a:ext>
              </a:extLst>
            </p:cNvPr>
            <p:cNvSpPr/>
            <p:nvPr/>
          </p:nvSpPr>
          <p:spPr>
            <a:xfrm rot="2299224">
              <a:off x="5949864" y="-1170493"/>
              <a:ext cx="755568" cy="768096"/>
            </a:xfrm>
            <a:prstGeom prst="lightningBol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24539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4" fill="hold" nodeType="with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ppt_x"/>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a:extLst>
              <a:ext uri="{FF2B5EF4-FFF2-40B4-BE49-F238E27FC236}">
                <a16:creationId xmlns:a16="http://schemas.microsoft.com/office/drawing/2014/main" id="{74C66362-D84C-3F4B-B8F0-6013984107F8}"/>
              </a:ext>
            </a:extLst>
          </p:cNvPr>
          <p:cNvSpPr/>
          <p:nvPr/>
        </p:nvSpPr>
        <p:spPr>
          <a:xfrm>
            <a:off x="-5305024" y="-4808663"/>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2"/>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3"/>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4"/>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6"/>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7"/>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8"/>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9"/>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2"/>
              </a:rPr>
              <a:t>Horus the Elder</a:t>
            </a:r>
            <a:r>
              <a:rPr lang="en-US" dirty="0">
                <a:solidFill>
                  <a:srgbClr val="470013"/>
                </a:solidFill>
                <a:latin typeface="Verdana" panose="020B0604030504040204" pitchFamily="34" charset="0"/>
              </a:rPr>
              <a:t>.</a:t>
            </a:r>
            <a:endParaRPr lang="en-US" dirty="0"/>
          </a:p>
        </p:txBody>
      </p:sp>
      <p:sp>
        <p:nvSpPr>
          <p:cNvPr id="26" name="Rectangle 25">
            <a:extLst>
              <a:ext uri="{FF2B5EF4-FFF2-40B4-BE49-F238E27FC236}">
                <a16:creationId xmlns:a16="http://schemas.microsoft.com/office/drawing/2014/main" id="{EFDD18B7-2802-0845-865A-D80980F74EF2}"/>
              </a:ext>
            </a:extLst>
          </p:cNvPr>
          <p:cNvSpPr/>
          <p:nvPr/>
        </p:nvSpPr>
        <p:spPr>
          <a:xfrm>
            <a:off x="6353009" y="-4721077"/>
            <a:ext cx="6096000" cy="646331"/>
          </a:xfrm>
          <a:prstGeom prst="rect">
            <a:avLst/>
          </a:prstGeom>
        </p:spPr>
        <p:txBody>
          <a:bodyPr>
            <a:spAutoFit/>
          </a:bodyPr>
          <a:lstStyle/>
          <a:p>
            <a:r>
              <a:rPr lang="en-US" i="1" dirty="0">
                <a:solidFill>
                  <a:srgbClr val="666666"/>
                </a:solidFill>
                <a:latin typeface="Georgia" panose="02040502050405020303" pitchFamily="18" charset="0"/>
              </a:rPr>
              <a:t>The Egyptian God Thoth before the Lunar Disk, Dendera Temple. Photo by: Soutekh67</a:t>
            </a:r>
            <a:endParaRPr lang="en-US" dirty="0"/>
          </a:p>
        </p:txBody>
      </p:sp>
      <p:pic>
        <p:nvPicPr>
          <p:cNvPr id="19" name="Picture 18">
            <a:extLst>
              <a:ext uri="{FF2B5EF4-FFF2-40B4-BE49-F238E27FC236}">
                <a16:creationId xmlns:a16="http://schemas.microsoft.com/office/drawing/2014/main" id="{769BB727-72AB-E04E-8D74-B0F0C13F27C8}"/>
              </a:ext>
            </a:extLst>
          </p:cNvPr>
          <p:cNvPicPr>
            <a:picLocks noChangeAspect="1"/>
          </p:cNvPicPr>
          <p:nvPr/>
        </p:nvPicPr>
        <p:blipFill>
          <a:blip r:embed="rId13"/>
          <a:stretch>
            <a:fillRect/>
          </a:stretch>
        </p:blipFill>
        <p:spPr>
          <a:xfrm>
            <a:off x="12643430" y="3614194"/>
            <a:ext cx="3210592" cy="6858000"/>
          </a:xfrm>
          <a:prstGeom prst="rect">
            <a:avLst/>
          </a:prstGeom>
        </p:spPr>
      </p:pic>
      <p:sp>
        <p:nvSpPr>
          <p:cNvPr id="129" name="TextBox 128">
            <a:extLst>
              <a:ext uri="{FF2B5EF4-FFF2-40B4-BE49-F238E27FC236}">
                <a16:creationId xmlns:a16="http://schemas.microsoft.com/office/drawing/2014/main" id="{247DE93D-097A-0C48-8940-EE8E910CBB31}"/>
              </a:ext>
            </a:extLst>
          </p:cNvPr>
          <p:cNvSpPr txBox="1"/>
          <p:nvPr/>
        </p:nvSpPr>
        <p:spPr>
          <a:xfrm>
            <a:off x="163219" y="25189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grpSp>
        <p:nvGrpSpPr>
          <p:cNvPr id="101" name="Group 100">
            <a:extLst>
              <a:ext uri="{FF2B5EF4-FFF2-40B4-BE49-F238E27FC236}">
                <a16:creationId xmlns:a16="http://schemas.microsoft.com/office/drawing/2014/main" id="{AE7A1402-E9CD-884C-A108-55B51BC1B629}"/>
              </a:ext>
            </a:extLst>
          </p:cNvPr>
          <p:cNvGrpSpPr/>
          <p:nvPr/>
        </p:nvGrpSpPr>
        <p:grpSpPr>
          <a:xfrm rot="5400000">
            <a:off x="4779527" y="2915907"/>
            <a:ext cx="1856850" cy="4735117"/>
            <a:chOff x="5137550" y="1597977"/>
            <a:chExt cx="1856850" cy="4735117"/>
          </a:xfrm>
        </p:grpSpPr>
        <p:grpSp>
          <p:nvGrpSpPr>
            <p:cNvPr id="100" name="Group 99">
              <a:extLst>
                <a:ext uri="{FF2B5EF4-FFF2-40B4-BE49-F238E27FC236}">
                  <a16:creationId xmlns:a16="http://schemas.microsoft.com/office/drawing/2014/main" id="{AFAD5AF8-BE58-F84A-946C-81C07F33E6C4}"/>
                </a:ext>
              </a:extLst>
            </p:cNvPr>
            <p:cNvGrpSpPr/>
            <p:nvPr/>
          </p:nvGrpSpPr>
          <p:grpSpPr>
            <a:xfrm>
              <a:off x="5137550" y="1597977"/>
              <a:ext cx="1856850" cy="3906541"/>
              <a:chOff x="3007893" y="3879219"/>
              <a:chExt cx="2758106" cy="5581935"/>
            </a:xfrm>
          </p:grpSpPr>
          <p:sp>
            <p:nvSpPr>
              <p:cNvPr id="69" name="Regular Pentagon 19">
                <a:extLst>
                  <a:ext uri="{FF2B5EF4-FFF2-40B4-BE49-F238E27FC236}">
                    <a16:creationId xmlns:a16="http://schemas.microsoft.com/office/drawing/2014/main" id="{69B8237A-3774-254E-9558-D6F5E5C6B7B8}"/>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ight Triangle 30">
                <a:extLst>
                  <a:ext uri="{FF2B5EF4-FFF2-40B4-BE49-F238E27FC236}">
                    <a16:creationId xmlns:a16="http://schemas.microsoft.com/office/drawing/2014/main" id="{E73945C4-5FFD-C046-88CE-16F539D6C59B}"/>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gular Pentagon 19">
                <a:extLst>
                  <a:ext uri="{FF2B5EF4-FFF2-40B4-BE49-F238E27FC236}">
                    <a16:creationId xmlns:a16="http://schemas.microsoft.com/office/drawing/2014/main" id="{571A5DA5-13A4-2741-B674-7AEB63230968}"/>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45C432E0-1912-8344-8F07-B0C3BFC5B9DF}"/>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16-Point Star 45">
                <a:extLst>
                  <a:ext uri="{FF2B5EF4-FFF2-40B4-BE49-F238E27FC236}">
                    <a16:creationId xmlns:a16="http://schemas.microsoft.com/office/drawing/2014/main" id="{8EAD1123-D70D-2A4F-A0B7-10C89937C5D7}"/>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U-Turn Arrow 34">
                <a:extLst>
                  <a:ext uri="{FF2B5EF4-FFF2-40B4-BE49-F238E27FC236}">
                    <a16:creationId xmlns:a16="http://schemas.microsoft.com/office/drawing/2014/main" id="{716928E9-CDF8-A246-8931-259C56804787}"/>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2" name="U-Turn Arrow 34">
                <a:extLst>
                  <a:ext uri="{FF2B5EF4-FFF2-40B4-BE49-F238E27FC236}">
                    <a16:creationId xmlns:a16="http://schemas.microsoft.com/office/drawing/2014/main" id="{E8B53951-C9FB-7E4D-B05D-27A7CD879BF8}"/>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3" name="Right Triangle 30">
                <a:extLst>
                  <a:ext uri="{FF2B5EF4-FFF2-40B4-BE49-F238E27FC236}">
                    <a16:creationId xmlns:a16="http://schemas.microsoft.com/office/drawing/2014/main" id="{5A3BE3F3-54B7-EB4D-A251-1E8BD9878CF7}"/>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36AE0D45-85BD-FD41-9E52-A88F448E59EE}"/>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36">
                <a:extLst>
                  <a:ext uri="{FF2B5EF4-FFF2-40B4-BE49-F238E27FC236}">
                    <a16:creationId xmlns:a16="http://schemas.microsoft.com/office/drawing/2014/main" id="{BB32C237-AF01-4E46-A56A-0494B1DF4A0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25C3522-378C-1547-A9A0-81DE8A519C9E}"/>
                  </a:ext>
                </a:extLst>
              </p:cNvPr>
              <p:cNvGrpSpPr/>
              <p:nvPr/>
            </p:nvGrpSpPr>
            <p:grpSpPr>
              <a:xfrm>
                <a:off x="4017920" y="5191069"/>
                <a:ext cx="262859" cy="246683"/>
                <a:chOff x="2885048" y="3564168"/>
                <a:chExt cx="450068" cy="394915"/>
              </a:xfrm>
            </p:grpSpPr>
            <p:sp>
              <p:nvSpPr>
                <p:cNvPr id="38" name="Teardrop 37">
                  <a:extLst>
                    <a:ext uri="{FF2B5EF4-FFF2-40B4-BE49-F238E27FC236}">
                      <a16:creationId xmlns:a16="http://schemas.microsoft.com/office/drawing/2014/main" id="{224412BE-E123-6942-A977-5D40F38177C3}"/>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4F1C5648-F79F-A84F-ACF4-4319570D8ADE}"/>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Right Bracket 43">
                <a:extLst>
                  <a:ext uri="{FF2B5EF4-FFF2-40B4-BE49-F238E27FC236}">
                    <a16:creationId xmlns:a16="http://schemas.microsoft.com/office/drawing/2014/main" id="{C305C648-1442-3249-8374-38F393382B73}"/>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Trapezoid 20">
                <a:extLst>
                  <a:ext uri="{FF2B5EF4-FFF2-40B4-BE49-F238E27FC236}">
                    <a16:creationId xmlns:a16="http://schemas.microsoft.com/office/drawing/2014/main" id="{0A6D1251-CABC-CE45-AF9B-EEF444FB5AC7}"/>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Arc 44">
                <a:extLst>
                  <a:ext uri="{FF2B5EF4-FFF2-40B4-BE49-F238E27FC236}">
                    <a16:creationId xmlns:a16="http://schemas.microsoft.com/office/drawing/2014/main" id="{614BFE59-DB80-F14A-8C1E-F0CC87609FEB}"/>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8599318C-825E-6F43-B288-396490084758}"/>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FED2E3D2-AA04-D749-9915-A542973DE2F5}"/>
                </a:ext>
              </a:extLst>
            </p:cNvPr>
            <p:cNvSpPr txBox="1"/>
            <p:nvPr/>
          </p:nvSpPr>
          <p:spPr>
            <a:xfrm>
              <a:off x="5258240" y="5563653"/>
              <a:ext cx="1677238" cy="769441"/>
            </a:xfrm>
            <a:prstGeom prst="rect">
              <a:avLst/>
            </a:prstGeom>
            <a:noFill/>
          </p:spPr>
          <p:txBody>
            <a:bodyPr wrap="square" rtlCol="0">
              <a:spAutoFit/>
            </a:bodyPr>
            <a:lstStyle/>
            <a:p>
              <a:r>
                <a:rPr lang="en-US" sz="2200"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sp>
        <p:nvSpPr>
          <p:cNvPr id="104" name="Cube 103">
            <a:extLst>
              <a:ext uri="{FF2B5EF4-FFF2-40B4-BE49-F238E27FC236}">
                <a16:creationId xmlns:a16="http://schemas.microsoft.com/office/drawing/2014/main" id="{7A175AE7-4A58-3E46-B4FD-0FF687A4E899}"/>
              </a:ext>
            </a:extLst>
          </p:cNvPr>
          <p:cNvSpPr/>
          <p:nvPr/>
        </p:nvSpPr>
        <p:spPr>
          <a:xfrm>
            <a:off x="2857578" y="-1470117"/>
            <a:ext cx="1890331" cy="896112"/>
          </a:xfrm>
          <a:prstGeom prst="cube">
            <a:avLst/>
          </a:prstGeom>
          <a:blipFill>
            <a:blip r:embed="rId14"/>
            <a:tile tx="0" ty="0" sx="100000" sy="100000" flip="none" algn="tl"/>
          </a:bli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a:extLst>
              <a:ext uri="{FF2B5EF4-FFF2-40B4-BE49-F238E27FC236}">
                <a16:creationId xmlns:a16="http://schemas.microsoft.com/office/drawing/2014/main" id="{A202001D-8C5B-5A4C-B662-C48643EAFE05}"/>
              </a:ext>
            </a:extLst>
          </p:cNvPr>
          <p:cNvGrpSpPr/>
          <p:nvPr/>
        </p:nvGrpSpPr>
        <p:grpSpPr>
          <a:xfrm>
            <a:off x="5471162" y="343022"/>
            <a:ext cx="4615278" cy="3210973"/>
            <a:chOff x="256811" y="2316486"/>
            <a:chExt cx="4615278" cy="3210973"/>
          </a:xfrm>
        </p:grpSpPr>
        <p:grpSp>
          <p:nvGrpSpPr>
            <p:cNvPr id="96" name="Group 95">
              <a:extLst>
                <a:ext uri="{FF2B5EF4-FFF2-40B4-BE49-F238E27FC236}">
                  <a16:creationId xmlns:a16="http://schemas.microsoft.com/office/drawing/2014/main" id="{5E7BBC18-AB4C-E641-9B98-D278DB36D1D7}"/>
                </a:ext>
              </a:extLst>
            </p:cNvPr>
            <p:cNvGrpSpPr/>
            <p:nvPr/>
          </p:nvGrpSpPr>
          <p:grpSpPr>
            <a:xfrm>
              <a:off x="256811" y="2316486"/>
              <a:ext cx="4615278" cy="2129496"/>
              <a:chOff x="3350673" y="3500078"/>
              <a:chExt cx="5237397" cy="2427301"/>
            </a:xfrm>
          </p:grpSpPr>
          <p:grpSp>
            <p:nvGrpSpPr>
              <p:cNvPr id="105" name="Group 104">
                <a:extLst>
                  <a:ext uri="{FF2B5EF4-FFF2-40B4-BE49-F238E27FC236}">
                    <a16:creationId xmlns:a16="http://schemas.microsoft.com/office/drawing/2014/main" id="{383A0CB7-0581-3D4C-A716-486149C8E033}"/>
                  </a:ext>
                </a:extLst>
              </p:cNvPr>
              <p:cNvGrpSpPr/>
              <p:nvPr/>
            </p:nvGrpSpPr>
            <p:grpSpPr>
              <a:xfrm>
                <a:off x="3350673" y="3500078"/>
                <a:ext cx="5237397" cy="2427301"/>
                <a:chOff x="3350673" y="3500078"/>
                <a:chExt cx="5237397" cy="2427301"/>
              </a:xfrm>
            </p:grpSpPr>
            <p:sp>
              <p:nvSpPr>
                <p:cNvPr id="127" name="7-Point Star 11">
                  <a:extLst>
                    <a:ext uri="{FF2B5EF4-FFF2-40B4-BE49-F238E27FC236}">
                      <a16:creationId xmlns:a16="http://schemas.microsoft.com/office/drawing/2014/main" id="{0BEC36F1-2694-1C4D-B01E-ADFC96372B0B}"/>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rapezoid 13">
                  <a:extLst>
                    <a:ext uri="{FF2B5EF4-FFF2-40B4-BE49-F238E27FC236}">
                      <a16:creationId xmlns:a16="http://schemas.microsoft.com/office/drawing/2014/main" id="{3E0F0F9A-AB3D-C640-9FFD-7A62C03FA20F}"/>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2795060D-49D4-B645-8E65-B3CD6331B7DB}"/>
                    </a:ext>
                  </a:extLst>
                </p:cNvPr>
                <p:cNvGrpSpPr/>
                <p:nvPr/>
              </p:nvGrpSpPr>
              <p:grpSpPr>
                <a:xfrm>
                  <a:off x="6024100" y="4514826"/>
                  <a:ext cx="2512119" cy="1178153"/>
                  <a:chOff x="6024100" y="4522777"/>
                  <a:chExt cx="2512119" cy="1178153"/>
                </a:xfrm>
              </p:grpSpPr>
              <p:sp>
                <p:nvSpPr>
                  <p:cNvPr id="157" name="Diagonal Stripe 156">
                    <a:extLst>
                      <a:ext uri="{FF2B5EF4-FFF2-40B4-BE49-F238E27FC236}">
                        <a16:creationId xmlns:a16="http://schemas.microsoft.com/office/drawing/2014/main" id="{BB5F1FC8-A593-F846-B7EA-08F14CCEBF6C}"/>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58" name="Group 157">
                    <a:extLst>
                      <a:ext uri="{FF2B5EF4-FFF2-40B4-BE49-F238E27FC236}">
                        <a16:creationId xmlns:a16="http://schemas.microsoft.com/office/drawing/2014/main" id="{54F15058-F61F-8B48-A308-1AE717FB605E}"/>
                      </a:ext>
                    </a:extLst>
                  </p:cNvPr>
                  <p:cNvGrpSpPr/>
                  <p:nvPr/>
                </p:nvGrpSpPr>
                <p:grpSpPr>
                  <a:xfrm>
                    <a:off x="6024100" y="4665084"/>
                    <a:ext cx="2473728" cy="1035846"/>
                    <a:chOff x="6024100" y="4665084"/>
                    <a:chExt cx="2473728" cy="1035846"/>
                  </a:xfrm>
                </p:grpSpPr>
                <p:sp>
                  <p:nvSpPr>
                    <p:cNvPr id="159" name="Diagonal Stripe 158">
                      <a:extLst>
                        <a:ext uri="{FF2B5EF4-FFF2-40B4-BE49-F238E27FC236}">
                          <a16:creationId xmlns:a16="http://schemas.microsoft.com/office/drawing/2014/main" id="{C8352846-7237-AF4D-82F6-F97853F3E18E}"/>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0" name="Diagonal Stripe 159">
                      <a:extLst>
                        <a:ext uri="{FF2B5EF4-FFF2-40B4-BE49-F238E27FC236}">
                          <a16:creationId xmlns:a16="http://schemas.microsoft.com/office/drawing/2014/main" id="{1CF85455-1778-8D4E-BC41-BB6BA6D2DBC1}"/>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1" name="Diagonal Stripe 160">
                      <a:extLst>
                        <a:ext uri="{FF2B5EF4-FFF2-40B4-BE49-F238E27FC236}">
                          <a16:creationId xmlns:a16="http://schemas.microsoft.com/office/drawing/2014/main" id="{4D522B1D-4B2E-2544-BBA2-E1D2CD0E5992}"/>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2" name="Diagonal Stripe 161">
                      <a:extLst>
                        <a:ext uri="{FF2B5EF4-FFF2-40B4-BE49-F238E27FC236}">
                          <a16:creationId xmlns:a16="http://schemas.microsoft.com/office/drawing/2014/main" id="{CC174055-6696-6E42-88BA-F76A58800FCA}"/>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3" name="Diagonal Stripe 77">
                      <a:extLst>
                        <a:ext uri="{FF2B5EF4-FFF2-40B4-BE49-F238E27FC236}">
                          <a16:creationId xmlns:a16="http://schemas.microsoft.com/office/drawing/2014/main" id="{9E68C146-A881-4B4C-BA19-9943B97EDEA9}"/>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4" name="Diagonal Stripe 78">
                      <a:extLst>
                        <a:ext uri="{FF2B5EF4-FFF2-40B4-BE49-F238E27FC236}">
                          <a16:creationId xmlns:a16="http://schemas.microsoft.com/office/drawing/2014/main" id="{1B71B919-87B6-8D49-ABAF-C401EE1BC63C}"/>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5" name="Diagonal Stripe 78">
                      <a:extLst>
                        <a:ext uri="{FF2B5EF4-FFF2-40B4-BE49-F238E27FC236}">
                          <a16:creationId xmlns:a16="http://schemas.microsoft.com/office/drawing/2014/main" id="{92A2A528-81E2-9A44-8899-D1210202282F}"/>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6" name="Diagonal Stripe 78">
                      <a:extLst>
                        <a:ext uri="{FF2B5EF4-FFF2-40B4-BE49-F238E27FC236}">
                          <a16:creationId xmlns:a16="http://schemas.microsoft.com/office/drawing/2014/main" id="{5DB08EE1-6C57-BA44-AADF-169F4DB4EEFF}"/>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7" name="Diagonal Stripe 78">
                      <a:extLst>
                        <a:ext uri="{FF2B5EF4-FFF2-40B4-BE49-F238E27FC236}">
                          <a16:creationId xmlns:a16="http://schemas.microsoft.com/office/drawing/2014/main" id="{DDEC4C4B-7207-B74D-BD1E-C5B8150C8851}"/>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8" name="Diagonal Stripe 78">
                      <a:extLst>
                        <a:ext uri="{FF2B5EF4-FFF2-40B4-BE49-F238E27FC236}">
                          <a16:creationId xmlns:a16="http://schemas.microsoft.com/office/drawing/2014/main" id="{8ECA6F4F-A61B-3C42-A3A7-14068A6CEF81}"/>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Diagonal Stripe 78">
                      <a:extLst>
                        <a:ext uri="{FF2B5EF4-FFF2-40B4-BE49-F238E27FC236}">
                          <a16:creationId xmlns:a16="http://schemas.microsoft.com/office/drawing/2014/main" id="{945F687E-A0ED-D046-856E-AE6EC6AAE1EE}"/>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0" name="Diagonal Stripe 78">
                      <a:extLst>
                        <a:ext uri="{FF2B5EF4-FFF2-40B4-BE49-F238E27FC236}">
                          <a16:creationId xmlns:a16="http://schemas.microsoft.com/office/drawing/2014/main" id="{A114196D-3FB6-A749-83CA-B52F1D232612}"/>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1" name="Diagonal Stripe 78">
                      <a:extLst>
                        <a:ext uri="{FF2B5EF4-FFF2-40B4-BE49-F238E27FC236}">
                          <a16:creationId xmlns:a16="http://schemas.microsoft.com/office/drawing/2014/main" id="{2742D259-7BFA-C542-82EC-F45B9D965A38}"/>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2" name="Diagonal Stripe 78">
                      <a:extLst>
                        <a:ext uri="{FF2B5EF4-FFF2-40B4-BE49-F238E27FC236}">
                          <a16:creationId xmlns:a16="http://schemas.microsoft.com/office/drawing/2014/main" id="{A5198A5A-DE3B-5741-ABFA-919E31021979}"/>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135" name="Diagonal Stripe 78">
                  <a:extLst>
                    <a:ext uri="{FF2B5EF4-FFF2-40B4-BE49-F238E27FC236}">
                      <a16:creationId xmlns:a16="http://schemas.microsoft.com/office/drawing/2014/main" id="{02BC80A9-5781-D64A-8120-1FFAA925FD56}"/>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6" name="Group 135">
                  <a:extLst>
                    <a:ext uri="{FF2B5EF4-FFF2-40B4-BE49-F238E27FC236}">
                      <a16:creationId xmlns:a16="http://schemas.microsoft.com/office/drawing/2014/main" id="{9549E66D-2DEE-224B-ADDB-BBFA35731676}"/>
                    </a:ext>
                  </a:extLst>
                </p:cNvPr>
                <p:cNvGrpSpPr/>
                <p:nvPr/>
              </p:nvGrpSpPr>
              <p:grpSpPr>
                <a:xfrm flipH="1">
                  <a:off x="3386382" y="4504455"/>
                  <a:ext cx="2450248" cy="1177458"/>
                  <a:chOff x="6024100" y="4522777"/>
                  <a:chExt cx="2512119" cy="1177458"/>
                </a:xfrm>
              </p:grpSpPr>
              <p:sp>
                <p:nvSpPr>
                  <p:cNvPr id="141" name="Diagonal Stripe 140">
                    <a:extLst>
                      <a:ext uri="{FF2B5EF4-FFF2-40B4-BE49-F238E27FC236}">
                        <a16:creationId xmlns:a16="http://schemas.microsoft.com/office/drawing/2014/main" id="{BFC22C9B-BBC4-D94E-BC97-6686568791DB}"/>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42" name="Group 141">
                    <a:extLst>
                      <a:ext uri="{FF2B5EF4-FFF2-40B4-BE49-F238E27FC236}">
                        <a16:creationId xmlns:a16="http://schemas.microsoft.com/office/drawing/2014/main" id="{EFFB2955-9094-9644-AF5F-0139D34A5B54}"/>
                      </a:ext>
                    </a:extLst>
                  </p:cNvPr>
                  <p:cNvGrpSpPr/>
                  <p:nvPr/>
                </p:nvGrpSpPr>
                <p:grpSpPr>
                  <a:xfrm>
                    <a:off x="6024100" y="4665084"/>
                    <a:ext cx="2473728" cy="1035151"/>
                    <a:chOff x="6024100" y="4665084"/>
                    <a:chExt cx="2473728" cy="1035151"/>
                  </a:xfrm>
                </p:grpSpPr>
                <p:sp>
                  <p:nvSpPr>
                    <p:cNvPr id="143" name="Diagonal Stripe 142">
                      <a:extLst>
                        <a:ext uri="{FF2B5EF4-FFF2-40B4-BE49-F238E27FC236}">
                          <a16:creationId xmlns:a16="http://schemas.microsoft.com/office/drawing/2014/main" id="{54298A21-9796-3248-81CB-5DF2B3DFD547}"/>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4" name="Diagonal Stripe 143">
                      <a:extLst>
                        <a:ext uri="{FF2B5EF4-FFF2-40B4-BE49-F238E27FC236}">
                          <a16:creationId xmlns:a16="http://schemas.microsoft.com/office/drawing/2014/main" id="{DC49019D-5F61-BE4A-A5E5-5BBB2999DEDF}"/>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5" name="Diagonal Stripe 144">
                      <a:extLst>
                        <a:ext uri="{FF2B5EF4-FFF2-40B4-BE49-F238E27FC236}">
                          <a16:creationId xmlns:a16="http://schemas.microsoft.com/office/drawing/2014/main" id="{09D82B29-8F3D-044E-8063-8ED28F22331D}"/>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6" name="Diagonal Stripe 145">
                      <a:extLst>
                        <a:ext uri="{FF2B5EF4-FFF2-40B4-BE49-F238E27FC236}">
                          <a16:creationId xmlns:a16="http://schemas.microsoft.com/office/drawing/2014/main" id="{E8ED3395-005D-7F45-AA19-69DB73898F96}"/>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7" name="Diagonal Stripe 77">
                      <a:extLst>
                        <a:ext uri="{FF2B5EF4-FFF2-40B4-BE49-F238E27FC236}">
                          <a16:creationId xmlns:a16="http://schemas.microsoft.com/office/drawing/2014/main" id="{EAC3EE58-501A-C94E-9FB3-9A45E12C071C}"/>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8" name="Diagonal Stripe 78">
                      <a:extLst>
                        <a:ext uri="{FF2B5EF4-FFF2-40B4-BE49-F238E27FC236}">
                          <a16:creationId xmlns:a16="http://schemas.microsoft.com/office/drawing/2014/main" id="{7D00993B-4724-0F4C-B72F-114CA3F8D2DC}"/>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9" name="Diagonal Stripe 78">
                      <a:extLst>
                        <a:ext uri="{FF2B5EF4-FFF2-40B4-BE49-F238E27FC236}">
                          <a16:creationId xmlns:a16="http://schemas.microsoft.com/office/drawing/2014/main" id="{EA3ACC70-B75A-E14F-9E4F-24F8BE638919}"/>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0" name="Diagonal Stripe 78">
                      <a:extLst>
                        <a:ext uri="{FF2B5EF4-FFF2-40B4-BE49-F238E27FC236}">
                          <a16:creationId xmlns:a16="http://schemas.microsoft.com/office/drawing/2014/main" id="{DFBCD1C3-B925-2546-BC55-4E384C1224E7}"/>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1" name="Diagonal Stripe 78">
                      <a:extLst>
                        <a:ext uri="{FF2B5EF4-FFF2-40B4-BE49-F238E27FC236}">
                          <a16:creationId xmlns:a16="http://schemas.microsoft.com/office/drawing/2014/main" id="{16F9D2CF-09B8-8E4C-814C-B1A7D46843C3}"/>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2" name="Diagonal Stripe 78">
                      <a:extLst>
                        <a:ext uri="{FF2B5EF4-FFF2-40B4-BE49-F238E27FC236}">
                          <a16:creationId xmlns:a16="http://schemas.microsoft.com/office/drawing/2014/main" id="{7837BC68-57B7-774F-B48B-BE74489CA773}"/>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3" name="Diagonal Stripe 78">
                      <a:extLst>
                        <a:ext uri="{FF2B5EF4-FFF2-40B4-BE49-F238E27FC236}">
                          <a16:creationId xmlns:a16="http://schemas.microsoft.com/office/drawing/2014/main" id="{52B6FF52-C056-F640-B269-6EB1FA085BD4}"/>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4" name="Diagonal Stripe 78">
                      <a:extLst>
                        <a:ext uri="{FF2B5EF4-FFF2-40B4-BE49-F238E27FC236}">
                          <a16:creationId xmlns:a16="http://schemas.microsoft.com/office/drawing/2014/main" id="{4196BF5E-06B4-944E-B7AD-9100699593B9}"/>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5" name="Diagonal Stripe 78">
                      <a:extLst>
                        <a:ext uri="{FF2B5EF4-FFF2-40B4-BE49-F238E27FC236}">
                          <a16:creationId xmlns:a16="http://schemas.microsoft.com/office/drawing/2014/main" id="{73741961-72C9-0942-BB51-C2D4393C9F90}"/>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6" name="Diagonal Stripe 78">
                      <a:extLst>
                        <a:ext uri="{FF2B5EF4-FFF2-40B4-BE49-F238E27FC236}">
                          <a16:creationId xmlns:a16="http://schemas.microsoft.com/office/drawing/2014/main" id="{7E561E1F-D574-5946-AF79-3395E767CC61}"/>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137" name="Trapezoid 13">
                  <a:extLst>
                    <a:ext uri="{FF2B5EF4-FFF2-40B4-BE49-F238E27FC236}">
                      <a16:creationId xmlns:a16="http://schemas.microsoft.com/office/drawing/2014/main" id="{BDB254F6-000E-BF4B-AAD9-A4097AC7E168}"/>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Diagonal Stripe 78">
                  <a:extLst>
                    <a:ext uri="{FF2B5EF4-FFF2-40B4-BE49-F238E27FC236}">
                      <a16:creationId xmlns:a16="http://schemas.microsoft.com/office/drawing/2014/main" id="{6B29FE40-5C77-834B-AAD4-4775466EA2E8}"/>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9" name="Diagonal Stripe 78">
                  <a:extLst>
                    <a:ext uri="{FF2B5EF4-FFF2-40B4-BE49-F238E27FC236}">
                      <a16:creationId xmlns:a16="http://schemas.microsoft.com/office/drawing/2014/main" id="{A7B339FD-7270-A04B-802A-A94D2D39123C}"/>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0" name="24-Point Star 8">
                  <a:extLst>
                    <a:ext uri="{FF2B5EF4-FFF2-40B4-BE49-F238E27FC236}">
                      <a16:creationId xmlns:a16="http://schemas.microsoft.com/office/drawing/2014/main" id="{3916BD13-67B5-024B-868E-842E55F0749A}"/>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6" name="Block Arc 105">
                <a:extLst>
                  <a:ext uri="{FF2B5EF4-FFF2-40B4-BE49-F238E27FC236}">
                    <a16:creationId xmlns:a16="http://schemas.microsoft.com/office/drawing/2014/main" id="{C65BA3CB-588A-7E44-81F4-AAF145ACA460}"/>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6" name="Block Arc 125">
                <a:extLst>
                  <a:ext uri="{FF2B5EF4-FFF2-40B4-BE49-F238E27FC236}">
                    <a16:creationId xmlns:a16="http://schemas.microsoft.com/office/drawing/2014/main" id="{162CC08E-C191-B54A-BD99-A662B2AD0936}"/>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8" name="TextBox 97">
              <a:extLst>
                <a:ext uri="{FF2B5EF4-FFF2-40B4-BE49-F238E27FC236}">
                  <a16:creationId xmlns:a16="http://schemas.microsoft.com/office/drawing/2014/main" id="{6C15D99A-2C64-2E43-8F55-C3C76F2FCC24}"/>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grpSp>
        <p:nvGrpSpPr>
          <p:cNvPr id="173" name="Group 172">
            <a:extLst>
              <a:ext uri="{FF2B5EF4-FFF2-40B4-BE49-F238E27FC236}">
                <a16:creationId xmlns:a16="http://schemas.microsoft.com/office/drawing/2014/main" id="{C6DF4825-8E8B-E045-A8EF-24AC6DA40D31}"/>
              </a:ext>
            </a:extLst>
          </p:cNvPr>
          <p:cNvGrpSpPr/>
          <p:nvPr/>
        </p:nvGrpSpPr>
        <p:grpSpPr>
          <a:xfrm>
            <a:off x="8533184" y="2306103"/>
            <a:ext cx="1904138" cy="4537000"/>
            <a:chOff x="9777327" y="1411374"/>
            <a:chExt cx="1904138" cy="4537000"/>
          </a:xfrm>
        </p:grpSpPr>
        <p:grpSp>
          <p:nvGrpSpPr>
            <p:cNvPr id="174" name="Group 173">
              <a:extLst>
                <a:ext uri="{FF2B5EF4-FFF2-40B4-BE49-F238E27FC236}">
                  <a16:creationId xmlns:a16="http://schemas.microsoft.com/office/drawing/2014/main" id="{A339EFCB-E71F-524B-8E19-2EAA0A5DDD79}"/>
                </a:ext>
              </a:extLst>
            </p:cNvPr>
            <p:cNvGrpSpPr/>
            <p:nvPr/>
          </p:nvGrpSpPr>
          <p:grpSpPr>
            <a:xfrm>
              <a:off x="9777327" y="1411374"/>
              <a:ext cx="1904138" cy="3661252"/>
              <a:chOff x="9631812" y="224829"/>
              <a:chExt cx="1993707" cy="4029007"/>
            </a:xfrm>
          </p:grpSpPr>
          <p:grpSp>
            <p:nvGrpSpPr>
              <p:cNvPr id="176" name="Group 175">
                <a:extLst>
                  <a:ext uri="{FF2B5EF4-FFF2-40B4-BE49-F238E27FC236}">
                    <a16:creationId xmlns:a16="http://schemas.microsoft.com/office/drawing/2014/main" id="{496B6ED2-B379-824B-A8C5-D4EA7F8781AC}"/>
                  </a:ext>
                </a:extLst>
              </p:cNvPr>
              <p:cNvGrpSpPr/>
              <p:nvPr/>
            </p:nvGrpSpPr>
            <p:grpSpPr>
              <a:xfrm>
                <a:off x="9855567" y="224829"/>
                <a:ext cx="1769952" cy="4029007"/>
                <a:chOff x="8994950" y="-504525"/>
                <a:chExt cx="1769952" cy="4029007"/>
              </a:xfrm>
            </p:grpSpPr>
            <p:sp>
              <p:nvSpPr>
                <p:cNvPr id="178" name="16-Point Star 45">
                  <a:extLst>
                    <a:ext uri="{FF2B5EF4-FFF2-40B4-BE49-F238E27FC236}">
                      <a16:creationId xmlns:a16="http://schemas.microsoft.com/office/drawing/2014/main" id="{644833AB-2F4A-134D-8714-B52D5CE32E26}"/>
                    </a:ext>
                  </a:extLst>
                </p:cNvPr>
                <p:cNvSpPr/>
                <p:nvPr/>
              </p:nvSpPr>
              <p:spPr>
                <a:xfrm rot="16834145">
                  <a:off x="8363442" y="1123022"/>
                  <a:ext cx="3032968"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7-Point Star 2">
                  <a:extLst>
                    <a:ext uri="{FF2B5EF4-FFF2-40B4-BE49-F238E27FC236}">
                      <a16:creationId xmlns:a16="http://schemas.microsoft.com/office/drawing/2014/main" id="{2FE1CFBF-7155-9248-A1DB-64D6B9037F53}"/>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7-Point Star 5">
                  <a:extLst>
                    <a:ext uri="{FF2B5EF4-FFF2-40B4-BE49-F238E27FC236}">
                      <a16:creationId xmlns:a16="http://schemas.microsoft.com/office/drawing/2014/main" id="{B61099C5-A74A-1A40-AAC9-A8BBB679F4FF}"/>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6">
                  <a:extLst>
                    <a:ext uri="{FF2B5EF4-FFF2-40B4-BE49-F238E27FC236}">
                      <a16:creationId xmlns:a16="http://schemas.microsoft.com/office/drawing/2014/main" id="{3F14CE15-1DA2-3949-BAA5-3E1BC75CD664}"/>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Trapezoid 14">
                  <a:extLst>
                    <a:ext uri="{FF2B5EF4-FFF2-40B4-BE49-F238E27FC236}">
                      <a16:creationId xmlns:a16="http://schemas.microsoft.com/office/drawing/2014/main" id="{930DCCBF-F4CC-0340-88FC-711892002A94}"/>
                    </a:ext>
                  </a:extLst>
                </p:cNvPr>
                <p:cNvSpPr/>
                <p:nvPr/>
              </p:nvSpPr>
              <p:spPr>
                <a:xfrm>
                  <a:off x="9565298" y="1569480"/>
                  <a:ext cx="835042"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Diagonal Stripe 182">
                  <a:extLst>
                    <a:ext uri="{FF2B5EF4-FFF2-40B4-BE49-F238E27FC236}">
                      <a16:creationId xmlns:a16="http://schemas.microsoft.com/office/drawing/2014/main" id="{DDDC5312-F25F-D642-9278-40DA72A2A2A1}"/>
                    </a:ext>
                  </a:extLst>
                </p:cNvPr>
                <p:cNvSpPr/>
                <p:nvPr/>
              </p:nvSpPr>
              <p:spPr>
                <a:xfrm rot="13502867">
                  <a:off x="9557559" y="98066"/>
                  <a:ext cx="138930" cy="150548"/>
                </a:xfrm>
                <a:prstGeom prst="diagStrip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4" name="Oval 183">
                  <a:extLst>
                    <a:ext uri="{FF2B5EF4-FFF2-40B4-BE49-F238E27FC236}">
                      <a16:creationId xmlns:a16="http://schemas.microsoft.com/office/drawing/2014/main" id="{53DCFAF7-57CE-7E41-A1A1-C9B19D7C4CD7}"/>
                    </a:ext>
                  </a:extLst>
                </p:cNvPr>
                <p:cNvSpPr/>
                <p:nvPr/>
              </p:nvSpPr>
              <p:spPr>
                <a:xfrm>
                  <a:off x="9577055" y="115520"/>
                  <a:ext cx="83498" cy="10058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176">
                <a:extLst>
                  <a:ext uri="{FF2B5EF4-FFF2-40B4-BE49-F238E27FC236}">
                    <a16:creationId xmlns:a16="http://schemas.microsoft.com/office/drawing/2014/main" id="{425BBF38-384A-4041-8A7A-CE3515F46387}"/>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5" name="TextBox 174">
              <a:extLst>
                <a:ext uri="{FF2B5EF4-FFF2-40B4-BE49-F238E27FC236}">
                  <a16:creationId xmlns:a16="http://schemas.microsoft.com/office/drawing/2014/main" id="{389B3024-9C1F-9E46-B7DB-EB8C5C747B7E}"/>
                </a:ext>
              </a:extLst>
            </p:cNvPr>
            <p:cNvSpPr txBox="1"/>
            <p:nvPr/>
          </p:nvSpPr>
          <p:spPr>
            <a:xfrm>
              <a:off x="9951191" y="5178933"/>
              <a:ext cx="1677238" cy="769441"/>
            </a:xfrm>
            <a:prstGeom prst="rect">
              <a:avLst/>
            </a:prstGeom>
            <a:noFill/>
          </p:spPr>
          <p:txBody>
            <a:bodyPr wrap="square" rtlCol="0">
              <a:spAutoFit/>
            </a:bodyPr>
            <a:lstStyle/>
            <a:p>
              <a:r>
                <a:rPr lang="en-US" sz="2200" b="1" dirty="0">
                  <a:latin typeface="Stencil" pitchFamily="82" charset="77"/>
                </a:rPr>
                <a:t>SETH / SET </a:t>
              </a:r>
              <a:br>
                <a:rPr lang="en-US" sz="2200" b="1" dirty="0">
                  <a:latin typeface="Stencil" pitchFamily="82" charset="77"/>
                </a:rPr>
              </a:br>
              <a:endParaRPr lang="en-US" sz="2200" b="1" dirty="0">
                <a:latin typeface="Stencil" pitchFamily="82" charset="77"/>
              </a:endParaRPr>
            </a:p>
          </p:txBody>
        </p:sp>
      </p:grpSp>
      <p:grpSp>
        <p:nvGrpSpPr>
          <p:cNvPr id="10" name="Group 9">
            <a:extLst>
              <a:ext uri="{FF2B5EF4-FFF2-40B4-BE49-F238E27FC236}">
                <a16:creationId xmlns:a16="http://schemas.microsoft.com/office/drawing/2014/main" id="{67936470-C154-C046-830E-3DA298E5D5B0}"/>
              </a:ext>
            </a:extLst>
          </p:cNvPr>
          <p:cNvGrpSpPr/>
          <p:nvPr/>
        </p:nvGrpSpPr>
        <p:grpSpPr>
          <a:xfrm>
            <a:off x="6527015" y="3741723"/>
            <a:ext cx="1988030" cy="497647"/>
            <a:chOff x="6527015" y="3741723"/>
            <a:chExt cx="1988030" cy="497647"/>
          </a:xfrm>
        </p:grpSpPr>
        <p:sp>
          <p:nvSpPr>
            <p:cNvPr id="2" name="Diagonal Stripe 1">
              <a:extLst>
                <a:ext uri="{FF2B5EF4-FFF2-40B4-BE49-F238E27FC236}">
                  <a16:creationId xmlns:a16="http://schemas.microsoft.com/office/drawing/2014/main" id="{C57EE885-100A-DB43-A6AC-3D837D686B8A}"/>
                </a:ext>
              </a:extLst>
            </p:cNvPr>
            <p:cNvSpPr/>
            <p:nvPr/>
          </p:nvSpPr>
          <p:spPr>
            <a:xfrm rot="16037169" flipV="1">
              <a:off x="7116691" y="3217311"/>
              <a:ext cx="432383" cy="1611735"/>
            </a:xfrm>
            <a:prstGeom prst="diagStripe">
              <a:avLst/>
            </a:prstGeom>
            <a:solidFill>
              <a:schemeClr val="bg1">
                <a:lumMod val="85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Rounded Rectangle 7">
              <a:extLst>
                <a:ext uri="{FF2B5EF4-FFF2-40B4-BE49-F238E27FC236}">
                  <a16:creationId xmlns:a16="http://schemas.microsoft.com/office/drawing/2014/main" id="{404555BD-3DA9-D54F-9B3D-8DF49DE2084A}"/>
                </a:ext>
              </a:extLst>
            </p:cNvPr>
            <p:cNvSpPr/>
            <p:nvPr/>
          </p:nvSpPr>
          <p:spPr>
            <a:xfrm rot="20603042">
              <a:off x="7866632" y="3741723"/>
              <a:ext cx="648413" cy="262165"/>
            </a:xfrm>
            <a:prstGeom prst="roundRect">
              <a:avLst/>
            </a:prstGeom>
            <a:solidFill>
              <a:schemeClr val="tx1"/>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Box 10">
            <a:extLst>
              <a:ext uri="{FF2B5EF4-FFF2-40B4-BE49-F238E27FC236}">
                <a16:creationId xmlns:a16="http://schemas.microsoft.com/office/drawing/2014/main" id="{1264A77C-ED06-4446-8527-C5B7F3AAC1A3}"/>
              </a:ext>
            </a:extLst>
          </p:cNvPr>
          <p:cNvSpPr txBox="1"/>
          <p:nvPr/>
        </p:nvSpPr>
        <p:spPr>
          <a:xfrm>
            <a:off x="5098666" y="3599617"/>
            <a:ext cx="2346588" cy="769441"/>
          </a:xfrm>
          <a:prstGeom prst="rect">
            <a:avLst/>
          </a:prstGeom>
          <a:noFill/>
        </p:spPr>
        <p:txBody>
          <a:bodyPr wrap="square" rtlCol="0">
            <a:spAutoFit/>
          </a:bodyPr>
          <a:lstStyle/>
          <a:p>
            <a:r>
              <a:rPr lang="en-US" sz="4400" dirty="0">
                <a:latin typeface="Stencil" pitchFamily="82" charset="77"/>
              </a:rPr>
              <a:t>14 x</a:t>
            </a:r>
          </a:p>
        </p:txBody>
      </p:sp>
    </p:spTree>
    <p:extLst>
      <p:ext uri="{BB962C8B-B14F-4D97-AF65-F5344CB8AC3E}">
        <p14:creationId xmlns:p14="http://schemas.microsoft.com/office/powerpoint/2010/main" val="39839788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1+#ppt_w/2"/>
                                          </p:val>
                                        </p:tav>
                                        <p:tav tm="100000">
                                          <p:val>
                                            <p:strVal val="#ppt_x"/>
                                          </p:val>
                                        </p:tav>
                                      </p:tavLst>
                                    </p:anim>
                                    <p:anim calcmode="lin" valueType="num">
                                      <p:cBhvr additive="base">
                                        <p:cTn id="8" dur="500" fill="hold"/>
                                        <p:tgtEl>
                                          <p:spTgt spid="10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73"/>
                                        </p:tgtEl>
                                        <p:attrNameLst>
                                          <p:attrName>style.visibility</p:attrName>
                                        </p:attrNameLst>
                                      </p:cBhvr>
                                      <p:to>
                                        <p:strVal val="visible"/>
                                      </p:to>
                                    </p:set>
                                    <p:anim calcmode="lin" valueType="num">
                                      <p:cBhvr additive="base">
                                        <p:cTn id="13" dur="500" fill="hold"/>
                                        <p:tgtEl>
                                          <p:spTgt spid="173"/>
                                        </p:tgtEl>
                                        <p:attrNameLst>
                                          <p:attrName>ppt_x</p:attrName>
                                        </p:attrNameLst>
                                      </p:cBhvr>
                                      <p:tavLst>
                                        <p:tav tm="0">
                                          <p:val>
                                            <p:strVal val="1+#ppt_w/2"/>
                                          </p:val>
                                        </p:tav>
                                        <p:tav tm="100000">
                                          <p:val>
                                            <p:strVal val="#ppt_x"/>
                                          </p:val>
                                        </p:tav>
                                      </p:tavLst>
                                    </p:anim>
                                    <p:anim calcmode="lin" valueType="num">
                                      <p:cBhvr additive="base">
                                        <p:cTn id="14" dur="500" fill="hold"/>
                                        <p:tgtEl>
                                          <p:spTgt spid="17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9" presetClass="entr" presetSubtype="0" decel="10000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 calcmode="lin" valueType="num">
                                      <p:cBhvr>
                                        <p:cTn id="21" dur="500" fill="hold"/>
                                        <p:tgtEl>
                                          <p:spTgt spid="10"/>
                                        </p:tgtEl>
                                        <p:attrNameLst>
                                          <p:attrName>style.rotation</p:attrName>
                                        </p:attrNameLst>
                                      </p:cBhvr>
                                      <p:tavLst>
                                        <p:tav tm="0">
                                          <p:val>
                                            <p:fltVal val="360"/>
                                          </p:val>
                                        </p:tav>
                                        <p:tav tm="100000">
                                          <p:val>
                                            <p:fltVal val="0"/>
                                          </p:val>
                                        </p:tav>
                                      </p:tavLst>
                                    </p:anim>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down)">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 name="Picture 2">
            <a:extLst>
              <a:ext uri="{FF2B5EF4-FFF2-40B4-BE49-F238E27FC236}">
                <a16:creationId xmlns:a16="http://schemas.microsoft.com/office/drawing/2014/main" id="{88B15DF6-75D6-1C49-93C1-C909A096B77A}"/>
              </a:ext>
            </a:extLst>
          </p:cNvPr>
          <p:cNvPicPr>
            <a:picLocks noChangeAspect="1"/>
          </p:cNvPicPr>
          <p:nvPr/>
        </p:nvPicPr>
        <p:blipFill>
          <a:blip r:embed="rId2"/>
          <a:stretch>
            <a:fillRect/>
          </a:stretch>
        </p:blipFill>
        <p:spPr>
          <a:xfrm>
            <a:off x="1241169" y="330875"/>
            <a:ext cx="1991321" cy="1950007"/>
          </a:xfrm>
          <a:prstGeom prst="rect">
            <a:avLst/>
          </a:prstGeom>
        </p:spPr>
      </p:pic>
      <p:pic>
        <p:nvPicPr>
          <p:cNvPr id="4" name="Picture 3">
            <a:extLst>
              <a:ext uri="{FF2B5EF4-FFF2-40B4-BE49-F238E27FC236}">
                <a16:creationId xmlns:a16="http://schemas.microsoft.com/office/drawing/2014/main" id="{231A2CBB-39A1-924A-9BAE-770FE4C4ADB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100000"/>
                    </a14:imgEffect>
                    <a14:imgEffect>
                      <a14:brightnessContrast bright="-24000" contrast="56000"/>
                    </a14:imgEffect>
                  </a14:imgLayer>
                </a14:imgProps>
              </a:ext>
            </a:extLst>
          </a:blip>
          <a:stretch>
            <a:fillRect/>
          </a:stretch>
        </p:blipFill>
        <p:spPr>
          <a:xfrm>
            <a:off x="8922480" y="360667"/>
            <a:ext cx="2122067" cy="1950007"/>
          </a:xfrm>
          <a:prstGeom prst="rect">
            <a:avLst/>
          </a:prstGeom>
        </p:spPr>
      </p:pic>
      <p:sp>
        <p:nvSpPr>
          <p:cNvPr id="12" name="Up-Down Arrow 11">
            <a:extLst>
              <a:ext uri="{FF2B5EF4-FFF2-40B4-BE49-F238E27FC236}">
                <a16:creationId xmlns:a16="http://schemas.microsoft.com/office/drawing/2014/main" id="{63CD2C6F-74D0-2E4F-8749-8BFB95247322}"/>
              </a:ext>
            </a:extLst>
          </p:cNvPr>
          <p:cNvSpPr/>
          <p:nvPr/>
        </p:nvSpPr>
        <p:spPr>
          <a:xfrm>
            <a:off x="4273459" y="589833"/>
            <a:ext cx="3575141" cy="892618"/>
          </a:xfrm>
          <a:prstGeom prst="upDownArrow">
            <a:avLst>
              <a:gd name="adj1" fmla="val 100000"/>
              <a:gd name="adj2" fmla="val 0"/>
            </a:avLst>
          </a:prstGeom>
          <a:solidFill>
            <a:srgbClr val="002060"/>
          </a:solid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ENGLISH</a:t>
            </a:r>
          </a:p>
        </p:txBody>
      </p:sp>
      <p:pic>
        <p:nvPicPr>
          <p:cNvPr id="16" name="Picture 15">
            <a:extLst>
              <a:ext uri="{FF2B5EF4-FFF2-40B4-BE49-F238E27FC236}">
                <a16:creationId xmlns:a16="http://schemas.microsoft.com/office/drawing/2014/main" id="{FF8588E5-2A18-BD48-94A4-86A5AFF553DF}"/>
              </a:ext>
            </a:extLst>
          </p:cNvPr>
          <p:cNvPicPr>
            <a:picLocks noChangeAspect="1"/>
          </p:cNvPicPr>
          <p:nvPr/>
        </p:nvPicPr>
        <p:blipFill rotWithShape="1">
          <a:blip r:embed="rId5"/>
          <a:srcRect l="4807" r="2893" b="14298"/>
          <a:stretch/>
        </p:blipFill>
        <p:spPr>
          <a:xfrm>
            <a:off x="8770376" y="4403365"/>
            <a:ext cx="3015224" cy="1041727"/>
          </a:xfrm>
          <a:prstGeom prst="rect">
            <a:avLst/>
          </a:prstGeom>
          <a:ln>
            <a:solidFill>
              <a:srgbClr val="0070C0"/>
            </a:solidFill>
          </a:ln>
          <a:scene3d>
            <a:camera prst="orthographicFront"/>
            <a:lightRig rig="threePt" dir="t"/>
          </a:scene3d>
          <a:sp3d>
            <a:bevelT prst="angle"/>
          </a:sp3d>
        </p:spPr>
      </p:pic>
      <p:pic>
        <p:nvPicPr>
          <p:cNvPr id="11" name="Picture 10">
            <a:extLst>
              <a:ext uri="{FF2B5EF4-FFF2-40B4-BE49-F238E27FC236}">
                <a16:creationId xmlns:a16="http://schemas.microsoft.com/office/drawing/2014/main" id="{B787F4D3-E319-2E4C-ADB2-363141240782}"/>
              </a:ext>
            </a:extLst>
          </p:cNvPr>
          <p:cNvPicPr>
            <a:picLocks noChangeAspect="1"/>
          </p:cNvPicPr>
          <p:nvPr/>
        </p:nvPicPr>
        <p:blipFill rotWithShape="1">
          <a:blip r:embed="rId6"/>
          <a:srcRect t="11130" r="1968" b="9473"/>
          <a:stretch/>
        </p:blipFill>
        <p:spPr>
          <a:xfrm>
            <a:off x="301373" y="5494037"/>
            <a:ext cx="2980003" cy="1053427"/>
          </a:xfrm>
          <a:prstGeom prst="rect">
            <a:avLst/>
          </a:prstGeom>
          <a:ln>
            <a:solidFill>
              <a:srgbClr val="0070C0"/>
            </a:solidFill>
          </a:ln>
          <a:scene3d>
            <a:camera prst="orthographicFront"/>
            <a:lightRig rig="threePt" dir="t"/>
          </a:scene3d>
          <a:sp3d>
            <a:bevelT prst="angle"/>
          </a:sp3d>
        </p:spPr>
      </p:pic>
      <p:pic>
        <p:nvPicPr>
          <p:cNvPr id="20" name="Picture 19">
            <a:extLst>
              <a:ext uri="{FF2B5EF4-FFF2-40B4-BE49-F238E27FC236}">
                <a16:creationId xmlns:a16="http://schemas.microsoft.com/office/drawing/2014/main" id="{8A138DA2-B7EB-B343-A885-523DAB7C5155}"/>
              </a:ext>
            </a:extLst>
          </p:cNvPr>
          <p:cNvPicPr>
            <a:picLocks noChangeAspect="1"/>
          </p:cNvPicPr>
          <p:nvPr/>
        </p:nvPicPr>
        <p:blipFill>
          <a:blip r:embed="rId7"/>
          <a:stretch>
            <a:fillRect/>
          </a:stretch>
        </p:blipFill>
        <p:spPr>
          <a:xfrm>
            <a:off x="292978" y="3166885"/>
            <a:ext cx="2955050" cy="1076116"/>
          </a:xfrm>
          <a:prstGeom prst="rect">
            <a:avLst/>
          </a:prstGeom>
          <a:ln>
            <a:solidFill>
              <a:srgbClr val="0070C0"/>
            </a:solidFill>
          </a:ln>
          <a:scene3d>
            <a:camera prst="orthographicFront"/>
            <a:lightRig rig="threePt" dir="t"/>
          </a:scene3d>
          <a:sp3d>
            <a:bevelT prst="angle"/>
          </a:sp3d>
        </p:spPr>
      </p:pic>
      <p:pic>
        <p:nvPicPr>
          <p:cNvPr id="23" name="Picture 22">
            <a:extLst>
              <a:ext uri="{FF2B5EF4-FFF2-40B4-BE49-F238E27FC236}">
                <a16:creationId xmlns:a16="http://schemas.microsoft.com/office/drawing/2014/main" id="{D5CA6215-893B-1A4C-AE59-6A64B195DA0E}"/>
              </a:ext>
            </a:extLst>
          </p:cNvPr>
          <p:cNvPicPr>
            <a:picLocks noChangeAspect="1"/>
          </p:cNvPicPr>
          <p:nvPr/>
        </p:nvPicPr>
        <p:blipFill>
          <a:blip r:embed="rId8"/>
          <a:stretch>
            <a:fillRect/>
          </a:stretch>
        </p:blipFill>
        <p:spPr>
          <a:xfrm>
            <a:off x="8788824" y="3148490"/>
            <a:ext cx="2996775" cy="1139701"/>
          </a:xfrm>
          <a:prstGeom prst="rect">
            <a:avLst/>
          </a:prstGeom>
          <a:ln>
            <a:solidFill>
              <a:srgbClr val="0070C0"/>
            </a:solidFill>
          </a:ln>
          <a:scene3d>
            <a:camera prst="orthographicFront"/>
            <a:lightRig rig="threePt" dir="t"/>
          </a:scene3d>
          <a:sp3d>
            <a:bevelT prst="angle"/>
          </a:sp3d>
        </p:spPr>
      </p:pic>
      <p:sp>
        <p:nvSpPr>
          <p:cNvPr id="6" name="Left-Right Arrow 5">
            <a:extLst>
              <a:ext uri="{FF2B5EF4-FFF2-40B4-BE49-F238E27FC236}">
                <a16:creationId xmlns:a16="http://schemas.microsoft.com/office/drawing/2014/main" id="{1B65461C-F4F7-8C43-8E1F-F185D9153A58}"/>
              </a:ext>
            </a:extLst>
          </p:cNvPr>
          <p:cNvSpPr/>
          <p:nvPr/>
        </p:nvSpPr>
        <p:spPr>
          <a:xfrm>
            <a:off x="3270053" y="1185086"/>
            <a:ext cx="5597939" cy="1677181"/>
          </a:xfrm>
          <a:prstGeom prst="leftRightArrow">
            <a:avLst/>
          </a:prstGeom>
          <a:solidFill>
            <a:srgbClr val="002060"/>
          </a:solid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SUN                     SON</a:t>
            </a:r>
          </a:p>
        </p:txBody>
      </p:sp>
      <p:sp>
        <p:nvSpPr>
          <p:cNvPr id="19" name="Left-Right Arrow 18">
            <a:extLst>
              <a:ext uri="{FF2B5EF4-FFF2-40B4-BE49-F238E27FC236}">
                <a16:creationId xmlns:a16="http://schemas.microsoft.com/office/drawing/2014/main" id="{D74EB182-BD41-1346-A5FD-ACA5A6EFBC2A}"/>
              </a:ext>
            </a:extLst>
          </p:cNvPr>
          <p:cNvSpPr/>
          <p:nvPr/>
        </p:nvSpPr>
        <p:spPr>
          <a:xfrm>
            <a:off x="3653537" y="3066528"/>
            <a:ext cx="4897545" cy="1085204"/>
          </a:xfrm>
          <a:prstGeom prst="leftRightArrow">
            <a:avLst>
              <a:gd name="adj1" fmla="val 63630"/>
              <a:gd name="adj2" fmla="val 50000"/>
            </a:avLst>
          </a:prstGeom>
          <a:solidFill>
            <a:schemeClr val="tx1"/>
          </a:solid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GREEK ?</a:t>
            </a:r>
          </a:p>
        </p:txBody>
      </p:sp>
      <p:sp>
        <p:nvSpPr>
          <p:cNvPr id="24" name="Left-Right Arrow 23">
            <a:extLst>
              <a:ext uri="{FF2B5EF4-FFF2-40B4-BE49-F238E27FC236}">
                <a16:creationId xmlns:a16="http://schemas.microsoft.com/office/drawing/2014/main" id="{3FB267CF-ABD4-1443-A303-C5ED963113DA}"/>
              </a:ext>
            </a:extLst>
          </p:cNvPr>
          <p:cNvSpPr/>
          <p:nvPr/>
        </p:nvSpPr>
        <p:spPr>
          <a:xfrm>
            <a:off x="3678055" y="5494037"/>
            <a:ext cx="4897545" cy="1085204"/>
          </a:xfrm>
          <a:prstGeom prst="leftRightArrow">
            <a:avLst>
              <a:gd name="adj1" fmla="val 63630"/>
              <a:gd name="adj2" fmla="val 50000"/>
            </a:avLst>
          </a:prstGeom>
          <a:solidFill>
            <a:schemeClr val="tx1"/>
          </a:solid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HEBREW ?</a:t>
            </a:r>
          </a:p>
        </p:txBody>
      </p:sp>
      <p:pic>
        <p:nvPicPr>
          <p:cNvPr id="15" name="Picture 14">
            <a:extLst>
              <a:ext uri="{FF2B5EF4-FFF2-40B4-BE49-F238E27FC236}">
                <a16:creationId xmlns:a16="http://schemas.microsoft.com/office/drawing/2014/main" id="{514DDB1A-3209-3146-8C52-C9D4361857F1}"/>
              </a:ext>
            </a:extLst>
          </p:cNvPr>
          <p:cNvPicPr>
            <a:picLocks noChangeAspect="1"/>
          </p:cNvPicPr>
          <p:nvPr/>
        </p:nvPicPr>
        <p:blipFill rotWithShape="1">
          <a:blip r:embed="rId9"/>
          <a:srcRect l="4363" t="20778" r="6410" b="12246"/>
          <a:stretch/>
        </p:blipFill>
        <p:spPr>
          <a:xfrm>
            <a:off x="8770375" y="5544167"/>
            <a:ext cx="3015223" cy="953166"/>
          </a:xfrm>
          <a:prstGeom prst="rect">
            <a:avLst/>
          </a:prstGeom>
          <a:ln>
            <a:solidFill>
              <a:srgbClr val="0070C0"/>
            </a:solidFill>
          </a:ln>
          <a:scene3d>
            <a:camera prst="orthographicFront"/>
            <a:lightRig rig="threePt" dir="t"/>
          </a:scene3d>
          <a:sp3d>
            <a:bevelT prst="angle"/>
          </a:sp3d>
        </p:spPr>
      </p:pic>
      <p:pic>
        <p:nvPicPr>
          <p:cNvPr id="8" name="Picture 7">
            <a:extLst>
              <a:ext uri="{FF2B5EF4-FFF2-40B4-BE49-F238E27FC236}">
                <a16:creationId xmlns:a16="http://schemas.microsoft.com/office/drawing/2014/main" id="{83F6F28D-2A08-9C40-871F-EC9097864EFB}"/>
              </a:ext>
            </a:extLst>
          </p:cNvPr>
          <p:cNvPicPr>
            <a:picLocks noChangeAspect="1"/>
          </p:cNvPicPr>
          <p:nvPr/>
        </p:nvPicPr>
        <p:blipFill>
          <a:blip r:embed="rId10"/>
          <a:stretch>
            <a:fillRect/>
          </a:stretch>
        </p:blipFill>
        <p:spPr>
          <a:xfrm>
            <a:off x="292978" y="4526841"/>
            <a:ext cx="2939512" cy="771622"/>
          </a:xfrm>
          <a:prstGeom prst="rect">
            <a:avLst/>
          </a:prstGeom>
          <a:ln>
            <a:solidFill>
              <a:srgbClr val="0070C0"/>
            </a:solidFill>
          </a:ln>
          <a:scene3d>
            <a:camera prst="orthographicFront"/>
            <a:lightRig rig="threePt" dir="t"/>
          </a:scene3d>
          <a:sp3d>
            <a:bevelT prst="angle"/>
          </a:sp3d>
        </p:spPr>
      </p:pic>
      <p:sp>
        <p:nvSpPr>
          <p:cNvPr id="25" name="Left-Right Arrow 24">
            <a:extLst>
              <a:ext uri="{FF2B5EF4-FFF2-40B4-BE49-F238E27FC236}">
                <a16:creationId xmlns:a16="http://schemas.microsoft.com/office/drawing/2014/main" id="{422B9962-2961-2148-BDDD-AFEB2046E06C}"/>
              </a:ext>
            </a:extLst>
          </p:cNvPr>
          <p:cNvSpPr/>
          <p:nvPr/>
        </p:nvSpPr>
        <p:spPr>
          <a:xfrm>
            <a:off x="3653537" y="4328756"/>
            <a:ext cx="4897545" cy="1085204"/>
          </a:xfrm>
          <a:prstGeom prst="leftRightArrow">
            <a:avLst>
              <a:gd name="adj1" fmla="val 63630"/>
              <a:gd name="adj2" fmla="val 50000"/>
            </a:avLst>
          </a:prstGeom>
          <a:solidFill>
            <a:schemeClr val="tx1"/>
          </a:solid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ARAMAIC ?</a:t>
            </a:r>
          </a:p>
        </p:txBody>
      </p:sp>
      <p:sp>
        <p:nvSpPr>
          <p:cNvPr id="2" name="Oval Callout 1">
            <a:extLst>
              <a:ext uri="{FF2B5EF4-FFF2-40B4-BE49-F238E27FC236}">
                <a16:creationId xmlns:a16="http://schemas.microsoft.com/office/drawing/2014/main" id="{DC7E85F3-0A8D-3245-A2D2-32D4E392CE83}"/>
              </a:ext>
            </a:extLst>
          </p:cNvPr>
          <p:cNvSpPr/>
          <p:nvPr/>
        </p:nvSpPr>
        <p:spPr>
          <a:xfrm>
            <a:off x="122347" y="360667"/>
            <a:ext cx="5821253" cy="3968089"/>
          </a:xfrm>
          <a:prstGeom prst="wedgeEllipseCallout">
            <a:avLst>
              <a:gd name="adj1" fmla="val 51948"/>
              <a:gd name="adj2" fmla="val -37877"/>
            </a:avLst>
          </a:prstGeom>
          <a:solidFill>
            <a:schemeClr val="bg1">
              <a:lumMod val="85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solidFill>
              </a:rPr>
              <a:t>See? </a:t>
            </a:r>
            <a:br>
              <a:rPr lang="en-US" sz="4000" dirty="0">
                <a:solidFill>
                  <a:schemeClr val="tx1"/>
                </a:solidFill>
              </a:rPr>
            </a:br>
            <a:r>
              <a:rPr lang="en-US" sz="4000" dirty="0">
                <a:solidFill>
                  <a:schemeClr val="tx1"/>
                </a:solidFill>
              </a:rPr>
              <a:t>Worshipping the </a:t>
            </a:r>
            <a:br>
              <a:rPr lang="en-US" sz="4000" dirty="0">
                <a:solidFill>
                  <a:schemeClr val="tx1"/>
                </a:solidFill>
              </a:rPr>
            </a:br>
            <a:r>
              <a:rPr lang="en-US" sz="4000" b="1" i="1" dirty="0">
                <a:solidFill>
                  <a:schemeClr val="tx1"/>
                </a:solidFill>
              </a:rPr>
              <a:t>SON </a:t>
            </a:r>
            <a:br>
              <a:rPr lang="en-US" sz="4000" dirty="0">
                <a:solidFill>
                  <a:schemeClr val="tx1"/>
                </a:solidFill>
              </a:rPr>
            </a:br>
            <a:r>
              <a:rPr lang="en-US" sz="4000" dirty="0">
                <a:solidFill>
                  <a:schemeClr val="tx1"/>
                </a:solidFill>
              </a:rPr>
              <a:t>is actually  </a:t>
            </a:r>
            <a:r>
              <a:rPr lang="en-US" sz="4000" dirty="0" err="1">
                <a:solidFill>
                  <a:schemeClr val="tx1"/>
                </a:solidFill>
              </a:rPr>
              <a:t>worshippping</a:t>
            </a:r>
            <a:r>
              <a:rPr lang="en-US" sz="4000" dirty="0">
                <a:solidFill>
                  <a:schemeClr val="tx1"/>
                </a:solidFill>
              </a:rPr>
              <a:t> the </a:t>
            </a:r>
            <a:r>
              <a:rPr lang="en-US" sz="4000" b="1" i="1" dirty="0">
                <a:solidFill>
                  <a:schemeClr val="tx1"/>
                </a:solidFill>
              </a:rPr>
              <a:t>SUN ! </a:t>
            </a:r>
          </a:p>
        </p:txBody>
      </p:sp>
      <p:sp>
        <p:nvSpPr>
          <p:cNvPr id="21" name="Oval Callout 20">
            <a:extLst>
              <a:ext uri="{FF2B5EF4-FFF2-40B4-BE49-F238E27FC236}">
                <a16:creationId xmlns:a16="http://schemas.microsoft.com/office/drawing/2014/main" id="{1C311D3B-1E46-1A48-925D-3210AD1A6C73}"/>
              </a:ext>
            </a:extLst>
          </p:cNvPr>
          <p:cNvSpPr/>
          <p:nvPr/>
        </p:nvSpPr>
        <p:spPr>
          <a:xfrm>
            <a:off x="5551211" y="365609"/>
            <a:ext cx="6438329" cy="4327270"/>
          </a:xfrm>
          <a:prstGeom prst="wedgeEllipseCallout">
            <a:avLst>
              <a:gd name="adj1" fmla="val -43125"/>
              <a:gd name="adj2" fmla="val 48056"/>
            </a:avLst>
          </a:prstGeom>
          <a:solidFill>
            <a:schemeClr val="bg1">
              <a:lumMod val="85000"/>
            </a:schemeClr>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solidFill>
              </a:rPr>
              <a:t>See?</a:t>
            </a:r>
          </a:p>
          <a:p>
            <a:pPr algn="ctr"/>
            <a:r>
              <a:rPr lang="en-US" sz="4000" dirty="0">
                <a:solidFill>
                  <a:schemeClr val="tx1"/>
                </a:solidFill>
              </a:rPr>
              <a:t>Worshipping the </a:t>
            </a:r>
            <a:br>
              <a:rPr lang="en-US" sz="4000" dirty="0">
                <a:solidFill>
                  <a:schemeClr val="tx1"/>
                </a:solidFill>
              </a:rPr>
            </a:br>
            <a:r>
              <a:rPr lang="en-US" sz="4000" b="1" i="1" dirty="0">
                <a:solidFill>
                  <a:schemeClr val="tx1"/>
                </a:solidFill>
              </a:rPr>
              <a:t>BAR </a:t>
            </a:r>
            <a:br>
              <a:rPr lang="en-US" sz="4000" dirty="0">
                <a:solidFill>
                  <a:schemeClr val="tx1"/>
                </a:solidFill>
              </a:rPr>
            </a:br>
            <a:r>
              <a:rPr lang="en-US" sz="4000" dirty="0">
                <a:solidFill>
                  <a:schemeClr val="tx1"/>
                </a:solidFill>
              </a:rPr>
              <a:t>is actually worshipping the </a:t>
            </a:r>
            <a:br>
              <a:rPr lang="en-US" sz="4000" b="1" dirty="0">
                <a:solidFill>
                  <a:schemeClr val="tx1"/>
                </a:solidFill>
              </a:rPr>
            </a:br>
            <a:r>
              <a:rPr lang="en-US" sz="4000" b="1" i="1" dirty="0">
                <a:solidFill>
                  <a:schemeClr val="tx1"/>
                </a:solidFill>
              </a:rPr>
              <a:t>SHEMESH ! </a:t>
            </a:r>
          </a:p>
        </p:txBody>
      </p:sp>
    </p:spTree>
    <p:extLst>
      <p:ext uri="{BB962C8B-B14F-4D97-AF65-F5344CB8AC3E}">
        <p14:creationId xmlns:p14="http://schemas.microsoft.com/office/powerpoint/2010/main" val="74629971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arn(outVertical)">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37"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out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37"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500"/>
                                        <p:tgtEl>
                                          <p:spTgt spid="1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wipe(down)">
                                      <p:cBhvr>
                                        <p:cTn id="64" dur="500"/>
                                        <p:tgtEl>
                                          <p:spTgt spid="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down)">
                                      <p:cBhvr>
                                        <p:cTn id="6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6" grpId="0" animBg="1"/>
      <p:bldP spid="19" grpId="0" animBg="1"/>
      <p:bldP spid="24" grpId="0" animBg="1"/>
      <p:bldP spid="25" grpId="0" animBg="1"/>
      <p:bldP spid="2" grpId="0" animBg="1"/>
      <p:bldP spid="2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a:extLst>
              <a:ext uri="{FF2B5EF4-FFF2-40B4-BE49-F238E27FC236}">
                <a16:creationId xmlns:a16="http://schemas.microsoft.com/office/drawing/2014/main" id="{74C66362-D84C-3F4B-B8F0-6013984107F8}"/>
              </a:ext>
            </a:extLst>
          </p:cNvPr>
          <p:cNvSpPr/>
          <p:nvPr/>
        </p:nvSpPr>
        <p:spPr>
          <a:xfrm>
            <a:off x="-5305024" y="-4808663"/>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2"/>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3"/>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4"/>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6"/>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7"/>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8"/>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9"/>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2"/>
              </a:rPr>
              <a:t>Horus the Elder</a:t>
            </a:r>
            <a:r>
              <a:rPr lang="en-US" dirty="0">
                <a:solidFill>
                  <a:srgbClr val="470013"/>
                </a:solidFill>
                <a:latin typeface="Verdana" panose="020B0604030504040204" pitchFamily="34" charset="0"/>
              </a:rPr>
              <a:t>.</a:t>
            </a:r>
            <a:endParaRPr lang="en-US" dirty="0"/>
          </a:p>
        </p:txBody>
      </p:sp>
      <p:sp>
        <p:nvSpPr>
          <p:cNvPr id="26" name="Rectangle 25">
            <a:extLst>
              <a:ext uri="{FF2B5EF4-FFF2-40B4-BE49-F238E27FC236}">
                <a16:creationId xmlns:a16="http://schemas.microsoft.com/office/drawing/2014/main" id="{EFDD18B7-2802-0845-865A-D80980F74EF2}"/>
              </a:ext>
            </a:extLst>
          </p:cNvPr>
          <p:cNvSpPr/>
          <p:nvPr/>
        </p:nvSpPr>
        <p:spPr>
          <a:xfrm>
            <a:off x="6353009" y="-4721077"/>
            <a:ext cx="6096000" cy="646331"/>
          </a:xfrm>
          <a:prstGeom prst="rect">
            <a:avLst/>
          </a:prstGeom>
        </p:spPr>
        <p:txBody>
          <a:bodyPr>
            <a:spAutoFit/>
          </a:bodyPr>
          <a:lstStyle/>
          <a:p>
            <a:r>
              <a:rPr lang="en-US" i="1" dirty="0">
                <a:solidFill>
                  <a:srgbClr val="666666"/>
                </a:solidFill>
                <a:latin typeface="Georgia" panose="02040502050405020303" pitchFamily="18" charset="0"/>
              </a:rPr>
              <a:t>The Egyptian God Thoth before the Lunar Disk, Dendera Temple. Photo by: Soutekh67</a:t>
            </a:r>
            <a:endParaRPr lang="en-US" dirty="0"/>
          </a:p>
        </p:txBody>
      </p:sp>
      <p:pic>
        <p:nvPicPr>
          <p:cNvPr id="19" name="Picture 18">
            <a:extLst>
              <a:ext uri="{FF2B5EF4-FFF2-40B4-BE49-F238E27FC236}">
                <a16:creationId xmlns:a16="http://schemas.microsoft.com/office/drawing/2014/main" id="{769BB727-72AB-E04E-8D74-B0F0C13F27C8}"/>
              </a:ext>
            </a:extLst>
          </p:cNvPr>
          <p:cNvPicPr>
            <a:picLocks noChangeAspect="1"/>
          </p:cNvPicPr>
          <p:nvPr/>
        </p:nvPicPr>
        <p:blipFill>
          <a:blip r:embed="rId13"/>
          <a:stretch>
            <a:fillRect/>
          </a:stretch>
        </p:blipFill>
        <p:spPr>
          <a:xfrm>
            <a:off x="12643430" y="3614194"/>
            <a:ext cx="3210592" cy="6858000"/>
          </a:xfrm>
          <a:prstGeom prst="rect">
            <a:avLst/>
          </a:prstGeom>
        </p:spPr>
      </p:pic>
      <p:sp>
        <p:nvSpPr>
          <p:cNvPr id="129" name="TextBox 128">
            <a:extLst>
              <a:ext uri="{FF2B5EF4-FFF2-40B4-BE49-F238E27FC236}">
                <a16:creationId xmlns:a16="http://schemas.microsoft.com/office/drawing/2014/main" id="{247DE93D-097A-0C48-8940-EE8E910CBB31}"/>
              </a:ext>
            </a:extLst>
          </p:cNvPr>
          <p:cNvSpPr txBox="1"/>
          <p:nvPr/>
        </p:nvSpPr>
        <p:spPr>
          <a:xfrm>
            <a:off x="163219" y="25189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grpSp>
        <p:nvGrpSpPr>
          <p:cNvPr id="101" name="Group 100">
            <a:extLst>
              <a:ext uri="{FF2B5EF4-FFF2-40B4-BE49-F238E27FC236}">
                <a16:creationId xmlns:a16="http://schemas.microsoft.com/office/drawing/2014/main" id="{AE7A1402-E9CD-884C-A108-55B51BC1B629}"/>
              </a:ext>
            </a:extLst>
          </p:cNvPr>
          <p:cNvGrpSpPr/>
          <p:nvPr/>
        </p:nvGrpSpPr>
        <p:grpSpPr>
          <a:xfrm rot="5400000">
            <a:off x="4779527" y="2915907"/>
            <a:ext cx="1856850" cy="4735117"/>
            <a:chOff x="5137550" y="1597977"/>
            <a:chExt cx="1856850" cy="4735117"/>
          </a:xfrm>
        </p:grpSpPr>
        <p:grpSp>
          <p:nvGrpSpPr>
            <p:cNvPr id="100" name="Group 99">
              <a:extLst>
                <a:ext uri="{FF2B5EF4-FFF2-40B4-BE49-F238E27FC236}">
                  <a16:creationId xmlns:a16="http://schemas.microsoft.com/office/drawing/2014/main" id="{AFAD5AF8-BE58-F84A-946C-81C07F33E6C4}"/>
                </a:ext>
              </a:extLst>
            </p:cNvPr>
            <p:cNvGrpSpPr/>
            <p:nvPr/>
          </p:nvGrpSpPr>
          <p:grpSpPr>
            <a:xfrm>
              <a:off x="5137550" y="1597977"/>
              <a:ext cx="1856850" cy="3906541"/>
              <a:chOff x="3007893" y="3879219"/>
              <a:chExt cx="2758106" cy="5581935"/>
            </a:xfrm>
          </p:grpSpPr>
          <p:sp>
            <p:nvSpPr>
              <p:cNvPr id="69" name="Regular Pentagon 19">
                <a:extLst>
                  <a:ext uri="{FF2B5EF4-FFF2-40B4-BE49-F238E27FC236}">
                    <a16:creationId xmlns:a16="http://schemas.microsoft.com/office/drawing/2014/main" id="{69B8237A-3774-254E-9558-D6F5E5C6B7B8}"/>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ight Triangle 30">
                <a:extLst>
                  <a:ext uri="{FF2B5EF4-FFF2-40B4-BE49-F238E27FC236}">
                    <a16:creationId xmlns:a16="http://schemas.microsoft.com/office/drawing/2014/main" id="{E73945C4-5FFD-C046-88CE-16F539D6C59B}"/>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gular Pentagon 19">
                <a:extLst>
                  <a:ext uri="{FF2B5EF4-FFF2-40B4-BE49-F238E27FC236}">
                    <a16:creationId xmlns:a16="http://schemas.microsoft.com/office/drawing/2014/main" id="{571A5DA5-13A4-2741-B674-7AEB63230968}"/>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45C432E0-1912-8344-8F07-B0C3BFC5B9DF}"/>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16-Point Star 45">
                <a:extLst>
                  <a:ext uri="{FF2B5EF4-FFF2-40B4-BE49-F238E27FC236}">
                    <a16:creationId xmlns:a16="http://schemas.microsoft.com/office/drawing/2014/main" id="{8EAD1123-D70D-2A4F-A0B7-10C89937C5D7}"/>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U-Turn Arrow 34">
                <a:extLst>
                  <a:ext uri="{FF2B5EF4-FFF2-40B4-BE49-F238E27FC236}">
                    <a16:creationId xmlns:a16="http://schemas.microsoft.com/office/drawing/2014/main" id="{716928E9-CDF8-A246-8931-259C56804787}"/>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2" name="U-Turn Arrow 34">
                <a:extLst>
                  <a:ext uri="{FF2B5EF4-FFF2-40B4-BE49-F238E27FC236}">
                    <a16:creationId xmlns:a16="http://schemas.microsoft.com/office/drawing/2014/main" id="{E8B53951-C9FB-7E4D-B05D-27A7CD879BF8}"/>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3" name="Right Triangle 30">
                <a:extLst>
                  <a:ext uri="{FF2B5EF4-FFF2-40B4-BE49-F238E27FC236}">
                    <a16:creationId xmlns:a16="http://schemas.microsoft.com/office/drawing/2014/main" id="{5A3BE3F3-54B7-EB4D-A251-1E8BD9878CF7}"/>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36AE0D45-85BD-FD41-9E52-A88F448E59EE}"/>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36">
                <a:extLst>
                  <a:ext uri="{FF2B5EF4-FFF2-40B4-BE49-F238E27FC236}">
                    <a16:creationId xmlns:a16="http://schemas.microsoft.com/office/drawing/2014/main" id="{BB32C237-AF01-4E46-A56A-0494B1DF4A0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25C3522-378C-1547-A9A0-81DE8A519C9E}"/>
                  </a:ext>
                </a:extLst>
              </p:cNvPr>
              <p:cNvGrpSpPr/>
              <p:nvPr/>
            </p:nvGrpSpPr>
            <p:grpSpPr>
              <a:xfrm>
                <a:off x="4017920" y="5191069"/>
                <a:ext cx="262859" cy="246683"/>
                <a:chOff x="2885048" y="3564168"/>
                <a:chExt cx="450068" cy="394915"/>
              </a:xfrm>
            </p:grpSpPr>
            <p:sp>
              <p:nvSpPr>
                <p:cNvPr id="38" name="Teardrop 37">
                  <a:extLst>
                    <a:ext uri="{FF2B5EF4-FFF2-40B4-BE49-F238E27FC236}">
                      <a16:creationId xmlns:a16="http://schemas.microsoft.com/office/drawing/2014/main" id="{224412BE-E123-6942-A977-5D40F38177C3}"/>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4F1C5648-F79F-A84F-ACF4-4319570D8ADE}"/>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Right Bracket 43">
                <a:extLst>
                  <a:ext uri="{FF2B5EF4-FFF2-40B4-BE49-F238E27FC236}">
                    <a16:creationId xmlns:a16="http://schemas.microsoft.com/office/drawing/2014/main" id="{C305C648-1442-3249-8374-38F393382B73}"/>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Trapezoid 20">
                <a:extLst>
                  <a:ext uri="{FF2B5EF4-FFF2-40B4-BE49-F238E27FC236}">
                    <a16:creationId xmlns:a16="http://schemas.microsoft.com/office/drawing/2014/main" id="{0A6D1251-CABC-CE45-AF9B-EEF444FB5AC7}"/>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Arc 44">
                <a:extLst>
                  <a:ext uri="{FF2B5EF4-FFF2-40B4-BE49-F238E27FC236}">
                    <a16:creationId xmlns:a16="http://schemas.microsoft.com/office/drawing/2014/main" id="{614BFE59-DB80-F14A-8C1E-F0CC87609FEB}"/>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8599318C-825E-6F43-B288-396490084758}"/>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FED2E3D2-AA04-D749-9915-A542973DE2F5}"/>
                </a:ext>
              </a:extLst>
            </p:cNvPr>
            <p:cNvSpPr txBox="1"/>
            <p:nvPr/>
          </p:nvSpPr>
          <p:spPr>
            <a:xfrm>
              <a:off x="5258240" y="5563653"/>
              <a:ext cx="1677238" cy="769441"/>
            </a:xfrm>
            <a:prstGeom prst="rect">
              <a:avLst/>
            </a:prstGeom>
            <a:noFill/>
          </p:spPr>
          <p:txBody>
            <a:bodyPr wrap="square" rtlCol="0">
              <a:spAutoFit/>
            </a:bodyPr>
            <a:lstStyle/>
            <a:p>
              <a:r>
                <a:rPr lang="en-US" sz="2200"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sp>
        <p:nvSpPr>
          <p:cNvPr id="104" name="Cube 103">
            <a:extLst>
              <a:ext uri="{FF2B5EF4-FFF2-40B4-BE49-F238E27FC236}">
                <a16:creationId xmlns:a16="http://schemas.microsoft.com/office/drawing/2014/main" id="{7A175AE7-4A58-3E46-B4FD-0FF687A4E899}"/>
              </a:ext>
            </a:extLst>
          </p:cNvPr>
          <p:cNvSpPr/>
          <p:nvPr/>
        </p:nvSpPr>
        <p:spPr>
          <a:xfrm>
            <a:off x="2857578" y="-1470117"/>
            <a:ext cx="1890331" cy="896112"/>
          </a:xfrm>
          <a:prstGeom prst="cube">
            <a:avLst/>
          </a:prstGeom>
          <a:blipFill>
            <a:blip r:embed="rId14"/>
            <a:tile tx="0" ty="0" sx="100000" sy="100000" flip="none" algn="tl"/>
          </a:blip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a:extLst>
              <a:ext uri="{FF2B5EF4-FFF2-40B4-BE49-F238E27FC236}">
                <a16:creationId xmlns:a16="http://schemas.microsoft.com/office/drawing/2014/main" id="{A202001D-8C5B-5A4C-B662-C48643EAFE05}"/>
              </a:ext>
            </a:extLst>
          </p:cNvPr>
          <p:cNvGrpSpPr/>
          <p:nvPr/>
        </p:nvGrpSpPr>
        <p:grpSpPr>
          <a:xfrm>
            <a:off x="5471162" y="343022"/>
            <a:ext cx="4615278" cy="3210973"/>
            <a:chOff x="256811" y="2316486"/>
            <a:chExt cx="4615278" cy="3210973"/>
          </a:xfrm>
        </p:grpSpPr>
        <p:grpSp>
          <p:nvGrpSpPr>
            <p:cNvPr id="96" name="Group 95">
              <a:extLst>
                <a:ext uri="{FF2B5EF4-FFF2-40B4-BE49-F238E27FC236}">
                  <a16:creationId xmlns:a16="http://schemas.microsoft.com/office/drawing/2014/main" id="{5E7BBC18-AB4C-E641-9B98-D278DB36D1D7}"/>
                </a:ext>
              </a:extLst>
            </p:cNvPr>
            <p:cNvGrpSpPr/>
            <p:nvPr/>
          </p:nvGrpSpPr>
          <p:grpSpPr>
            <a:xfrm>
              <a:off x="256811" y="2316486"/>
              <a:ext cx="4615278" cy="2129496"/>
              <a:chOff x="3350673" y="3500078"/>
              <a:chExt cx="5237397" cy="2427301"/>
            </a:xfrm>
          </p:grpSpPr>
          <p:grpSp>
            <p:nvGrpSpPr>
              <p:cNvPr id="105" name="Group 104">
                <a:extLst>
                  <a:ext uri="{FF2B5EF4-FFF2-40B4-BE49-F238E27FC236}">
                    <a16:creationId xmlns:a16="http://schemas.microsoft.com/office/drawing/2014/main" id="{383A0CB7-0581-3D4C-A716-486149C8E033}"/>
                  </a:ext>
                </a:extLst>
              </p:cNvPr>
              <p:cNvGrpSpPr/>
              <p:nvPr/>
            </p:nvGrpSpPr>
            <p:grpSpPr>
              <a:xfrm>
                <a:off x="3350673" y="3500078"/>
                <a:ext cx="5237397" cy="2427301"/>
                <a:chOff x="3350673" y="3500078"/>
                <a:chExt cx="5237397" cy="2427301"/>
              </a:xfrm>
            </p:grpSpPr>
            <p:sp>
              <p:nvSpPr>
                <p:cNvPr id="127" name="7-Point Star 11">
                  <a:extLst>
                    <a:ext uri="{FF2B5EF4-FFF2-40B4-BE49-F238E27FC236}">
                      <a16:creationId xmlns:a16="http://schemas.microsoft.com/office/drawing/2014/main" id="{0BEC36F1-2694-1C4D-B01E-ADFC96372B0B}"/>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rapezoid 13">
                  <a:extLst>
                    <a:ext uri="{FF2B5EF4-FFF2-40B4-BE49-F238E27FC236}">
                      <a16:creationId xmlns:a16="http://schemas.microsoft.com/office/drawing/2014/main" id="{3E0F0F9A-AB3D-C640-9FFD-7A62C03FA20F}"/>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2795060D-49D4-B645-8E65-B3CD6331B7DB}"/>
                    </a:ext>
                  </a:extLst>
                </p:cNvPr>
                <p:cNvGrpSpPr/>
                <p:nvPr/>
              </p:nvGrpSpPr>
              <p:grpSpPr>
                <a:xfrm>
                  <a:off x="6024100" y="4514826"/>
                  <a:ext cx="2512119" cy="1178153"/>
                  <a:chOff x="6024100" y="4522777"/>
                  <a:chExt cx="2512119" cy="1178153"/>
                </a:xfrm>
              </p:grpSpPr>
              <p:sp>
                <p:nvSpPr>
                  <p:cNvPr id="157" name="Diagonal Stripe 156">
                    <a:extLst>
                      <a:ext uri="{FF2B5EF4-FFF2-40B4-BE49-F238E27FC236}">
                        <a16:creationId xmlns:a16="http://schemas.microsoft.com/office/drawing/2014/main" id="{BB5F1FC8-A593-F846-B7EA-08F14CCEBF6C}"/>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58" name="Group 157">
                    <a:extLst>
                      <a:ext uri="{FF2B5EF4-FFF2-40B4-BE49-F238E27FC236}">
                        <a16:creationId xmlns:a16="http://schemas.microsoft.com/office/drawing/2014/main" id="{54F15058-F61F-8B48-A308-1AE717FB605E}"/>
                      </a:ext>
                    </a:extLst>
                  </p:cNvPr>
                  <p:cNvGrpSpPr/>
                  <p:nvPr/>
                </p:nvGrpSpPr>
                <p:grpSpPr>
                  <a:xfrm>
                    <a:off x="6024100" y="4665084"/>
                    <a:ext cx="2473728" cy="1035846"/>
                    <a:chOff x="6024100" y="4665084"/>
                    <a:chExt cx="2473728" cy="1035846"/>
                  </a:xfrm>
                </p:grpSpPr>
                <p:sp>
                  <p:nvSpPr>
                    <p:cNvPr id="159" name="Diagonal Stripe 158">
                      <a:extLst>
                        <a:ext uri="{FF2B5EF4-FFF2-40B4-BE49-F238E27FC236}">
                          <a16:creationId xmlns:a16="http://schemas.microsoft.com/office/drawing/2014/main" id="{C8352846-7237-AF4D-82F6-F97853F3E18E}"/>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0" name="Diagonal Stripe 159">
                      <a:extLst>
                        <a:ext uri="{FF2B5EF4-FFF2-40B4-BE49-F238E27FC236}">
                          <a16:creationId xmlns:a16="http://schemas.microsoft.com/office/drawing/2014/main" id="{1CF85455-1778-8D4E-BC41-BB6BA6D2DBC1}"/>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1" name="Diagonal Stripe 160">
                      <a:extLst>
                        <a:ext uri="{FF2B5EF4-FFF2-40B4-BE49-F238E27FC236}">
                          <a16:creationId xmlns:a16="http://schemas.microsoft.com/office/drawing/2014/main" id="{4D522B1D-4B2E-2544-BBA2-E1D2CD0E5992}"/>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2" name="Diagonal Stripe 161">
                      <a:extLst>
                        <a:ext uri="{FF2B5EF4-FFF2-40B4-BE49-F238E27FC236}">
                          <a16:creationId xmlns:a16="http://schemas.microsoft.com/office/drawing/2014/main" id="{CC174055-6696-6E42-88BA-F76A58800FCA}"/>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3" name="Diagonal Stripe 77">
                      <a:extLst>
                        <a:ext uri="{FF2B5EF4-FFF2-40B4-BE49-F238E27FC236}">
                          <a16:creationId xmlns:a16="http://schemas.microsoft.com/office/drawing/2014/main" id="{9E68C146-A881-4B4C-BA19-9943B97EDEA9}"/>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4" name="Diagonal Stripe 78">
                      <a:extLst>
                        <a:ext uri="{FF2B5EF4-FFF2-40B4-BE49-F238E27FC236}">
                          <a16:creationId xmlns:a16="http://schemas.microsoft.com/office/drawing/2014/main" id="{1B71B919-87B6-8D49-ABAF-C401EE1BC63C}"/>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5" name="Diagonal Stripe 78">
                      <a:extLst>
                        <a:ext uri="{FF2B5EF4-FFF2-40B4-BE49-F238E27FC236}">
                          <a16:creationId xmlns:a16="http://schemas.microsoft.com/office/drawing/2014/main" id="{92A2A528-81E2-9A44-8899-D1210202282F}"/>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6" name="Diagonal Stripe 78">
                      <a:extLst>
                        <a:ext uri="{FF2B5EF4-FFF2-40B4-BE49-F238E27FC236}">
                          <a16:creationId xmlns:a16="http://schemas.microsoft.com/office/drawing/2014/main" id="{5DB08EE1-6C57-BA44-AADF-169F4DB4EEFF}"/>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7" name="Diagonal Stripe 78">
                      <a:extLst>
                        <a:ext uri="{FF2B5EF4-FFF2-40B4-BE49-F238E27FC236}">
                          <a16:creationId xmlns:a16="http://schemas.microsoft.com/office/drawing/2014/main" id="{DDEC4C4B-7207-B74D-BD1E-C5B8150C8851}"/>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8" name="Diagonal Stripe 78">
                      <a:extLst>
                        <a:ext uri="{FF2B5EF4-FFF2-40B4-BE49-F238E27FC236}">
                          <a16:creationId xmlns:a16="http://schemas.microsoft.com/office/drawing/2014/main" id="{8ECA6F4F-A61B-3C42-A3A7-14068A6CEF81}"/>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Diagonal Stripe 78">
                      <a:extLst>
                        <a:ext uri="{FF2B5EF4-FFF2-40B4-BE49-F238E27FC236}">
                          <a16:creationId xmlns:a16="http://schemas.microsoft.com/office/drawing/2014/main" id="{945F687E-A0ED-D046-856E-AE6EC6AAE1EE}"/>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0" name="Diagonal Stripe 78">
                      <a:extLst>
                        <a:ext uri="{FF2B5EF4-FFF2-40B4-BE49-F238E27FC236}">
                          <a16:creationId xmlns:a16="http://schemas.microsoft.com/office/drawing/2014/main" id="{A114196D-3FB6-A749-83CA-B52F1D232612}"/>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1" name="Diagonal Stripe 78">
                      <a:extLst>
                        <a:ext uri="{FF2B5EF4-FFF2-40B4-BE49-F238E27FC236}">
                          <a16:creationId xmlns:a16="http://schemas.microsoft.com/office/drawing/2014/main" id="{2742D259-7BFA-C542-82EC-F45B9D965A38}"/>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72" name="Diagonal Stripe 78">
                      <a:extLst>
                        <a:ext uri="{FF2B5EF4-FFF2-40B4-BE49-F238E27FC236}">
                          <a16:creationId xmlns:a16="http://schemas.microsoft.com/office/drawing/2014/main" id="{A5198A5A-DE3B-5741-ABFA-919E31021979}"/>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135" name="Diagonal Stripe 78">
                  <a:extLst>
                    <a:ext uri="{FF2B5EF4-FFF2-40B4-BE49-F238E27FC236}">
                      <a16:creationId xmlns:a16="http://schemas.microsoft.com/office/drawing/2014/main" id="{02BC80A9-5781-D64A-8120-1FFAA925FD56}"/>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6" name="Group 135">
                  <a:extLst>
                    <a:ext uri="{FF2B5EF4-FFF2-40B4-BE49-F238E27FC236}">
                      <a16:creationId xmlns:a16="http://schemas.microsoft.com/office/drawing/2014/main" id="{9549E66D-2DEE-224B-ADDB-BBFA35731676}"/>
                    </a:ext>
                  </a:extLst>
                </p:cNvPr>
                <p:cNvGrpSpPr/>
                <p:nvPr/>
              </p:nvGrpSpPr>
              <p:grpSpPr>
                <a:xfrm flipH="1">
                  <a:off x="3386382" y="4504455"/>
                  <a:ext cx="2450248" cy="1177458"/>
                  <a:chOff x="6024100" y="4522777"/>
                  <a:chExt cx="2512119" cy="1177458"/>
                </a:xfrm>
              </p:grpSpPr>
              <p:sp>
                <p:nvSpPr>
                  <p:cNvPr id="141" name="Diagonal Stripe 140">
                    <a:extLst>
                      <a:ext uri="{FF2B5EF4-FFF2-40B4-BE49-F238E27FC236}">
                        <a16:creationId xmlns:a16="http://schemas.microsoft.com/office/drawing/2014/main" id="{BFC22C9B-BBC4-D94E-BC97-6686568791DB}"/>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42" name="Group 141">
                    <a:extLst>
                      <a:ext uri="{FF2B5EF4-FFF2-40B4-BE49-F238E27FC236}">
                        <a16:creationId xmlns:a16="http://schemas.microsoft.com/office/drawing/2014/main" id="{EFFB2955-9094-9644-AF5F-0139D34A5B54}"/>
                      </a:ext>
                    </a:extLst>
                  </p:cNvPr>
                  <p:cNvGrpSpPr/>
                  <p:nvPr/>
                </p:nvGrpSpPr>
                <p:grpSpPr>
                  <a:xfrm>
                    <a:off x="6024100" y="4665084"/>
                    <a:ext cx="2473728" cy="1035151"/>
                    <a:chOff x="6024100" y="4665084"/>
                    <a:chExt cx="2473728" cy="1035151"/>
                  </a:xfrm>
                </p:grpSpPr>
                <p:sp>
                  <p:nvSpPr>
                    <p:cNvPr id="143" name="Diagonal Stripe 142">
                      <a:extLst>
                        <a:ext uri="{FF2B5EF4-FFF2-40B4-BE49-F238E27FC236}">
                          <a16:creationId xmlns:a16="http://schemas.microsoft.com/office/drawing/2014/main" id="{54298A21-9796-3248-81CB-5DF2B3DFD547}"/>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4" name="Diagonal Stripe 143">
                      <a:extLst>
                        <a:ext uri="{FF2B5EF4-FFF2-40B4-BE49-F238E27FC236}">
                          <a16:creationId xmlns:a16="http://schemas.microsoft.com/office/drawing/2014/main" id="{DC49019D-5F61-BE4A-A5E5-5BBB2999DEDF}"/>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5" name="Diagonal Stripe 144">
                      <a:extLst>
                        <a:ext uri="{FF2B5EF4-FFF2-40B4-BE49-F238E27FC236}">
                          <a16:creationId xmlns:a16="http://schemas.microsoft.com/office/drawing/2014/main" id="{09D82B29-8F3D-044E-8063-8ED28F22331D}"/>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6" name="Diagonal Stripe 145">
                      <a:extLst>
                        <a:ext uri="{FF2B5EF4-FFF2-40B4-BE49-F238E27FC236}">
                          <a16:creationId xmlns:a16="http://schemas.microsoft.com/office/drawing/2014/main" id="{E8ED3395-005D-7F45-AA19-69DB73898F96}"/>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7" name="Diagonal Stripe 77">
                      <a:extLst>
                        <a:ext uri="{FF2B5EF4-FFF2-40B4-BE49-F238E27FC236}">
                          <a16:creationId xmlns:a16="http://schemas.microsoft.com/office/drawing/2014/main" id="{EAC3EE58-501A-C94E-9FB3-9A45E12C071C}"/>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8" name="Diagonal Stripe 78">
                      <a:extLst>
                        <a:ext uri="{FF2B5EF4-FFF2-40B4-BE49-F238E27FC236}">
                          <a16:creationId xmlns:a16="http://schemas.microsoft.com/office/drawing/2014/main" id="{7D00993B-4724-0F4C-B72F-114CA3F8D2DC}"/>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9" name="Diagonal Stripe 78">
                      <a:extLst>
                        <a:ext uri="{FF2B5EF4-FFF2-40B4-BE49-F238E27FC236}">
                          <a16:creationId xmlns:a16="http://schemas.microsoft.com/office/drawing/2014/main" id="{EA3ACC70-B75A-E14F-9E4F-24F8BE638919}"/>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0" name="Diagonal Stripe 78">
                      <a:extLst>
                        <a:ext uri="{FF2B5EF4-FFF2-40B4-BE49-F238E27FC236}">
                          <a16:creationId xmlns:a16="http://schemas.microsoft.com/office/drawing/2014/main" id="{DFBCD1C3-B925-2546-BC55-4E384C1224E7}"/>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1" name="Diagonal Stripe 78">
                      <a:extLst>
                        <a:ext uri="{FF2B5EF4-FFF2-40B4-BE49-F238E27FC236}">
                          <a16:creationId xmlns:a16="http://schemas.microsoft.com/office/drawing/2014/main" id="{16F9D2CF-09B8-8E4C-814C-B1A7D46843C3}"/>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2" name="Diagonal Stripe 78">
                      <a:extLst>
                        <a:ext uri="{FF2B5EF4-FFF2-40B4-BE49-F238E27FC236}">
                          <a16:creationId xmlns:a16="http://schemas.microsoft.com/office/drawing/2014/main" id="{7837BC68-57B7-774F-B48B-BE74489CA773}"/>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3" name="Diagonal Stripe 78">
                      <a:extLst>
                        <a:ext uri="{FF2B5EF4-FFF2-40B4-BE49-F238E27FC236}">
                          <a16:creationId xmlns:a16="http://schemas.microsoft.com/office/drawing/2014/main" id="{52B6FF52-C056-F640-B269-6EB1FA085BD4}"/>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4" name="Diagonal Stripe 78">
                      <a:extLst>
                        <a:ext uri="{FF2B5EF4-FFF2-40B4-BE49-F238E27FC236}">
                          <a16:creationId xmlns:a16="http://schemas.microsoft.com/office/drawing/2014/main" id="{4196BF5E-06B4-944E-B7AD-9100699593B9}"/>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5" name="Diagonal Stripe 78">
                      <a:extLst>
                        <a:ext uri="{FF2B5EF4-FFF2-40B4-BE49-F238E27FC236}">
                          <a16:creationId xmlns:a16="http://schemas.microsoft.com/office/drawing/2014/main" id="{73741961-72C9-0942-BB51-C2D4393C9F90}"/>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6" name="Diagonal Stripe 78">
                      <a:extLst>
                        <a:ext uri="{FF2B5EF4-FFF2-40B4-BE49-F238E27FC236}">
                          <a16:creationId xmlns:a16="http://schemas.microsoft.com/office/drawing/2014/main" id="{7E561E1F-D574-5946-AF79-3395E767CC61}"/>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137" name="Trapezoid 13">
                  <a:extLst>
                    <a:ext uri="{FF2B5EF4-FFF2-40B4-BE49-F238E27FC236}">
                      <a16:creationId xmlns:a16="http://schemas.microsoft.com/office/drawing/2014/main" id="{BDB254F6-000E-BF4B-AAD9-A4097AC7E168}"/>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Diagonal Stripe 78">
                  <a:extLst>
                    <a:ext uri="{FF2B5EF4-FFF2-40B4-BE49-F238E27FC236}">
                      <a16:creationId xmlns:a16="http://schemas.microsoft.com/office/drawing/2014/main" id="{6B29FE40-5C77-834B-AAD4-4775466EA2E8}"/>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9" name="Diagonal Stripe 78">
                  <a:extLst>
                    <a:ext uri="{FF2B5EF4-FFF2-40B4-BE49-F238E27FC236}">
                      <a16:creationId xmlns:a16="http://schemas.microsoft.com/office/drawing/2014/main" id="{A7B339FD-7270-A04B-802A-A94D2D39123C}"/>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0" name="24-Point Star 8">
                  <a:extLst>
                    <a:ext uri="{FF2B5EF4-FFF2-40B4-BE49-F238E27FC236}">
                      <a16:creationId xmlns:a16="http://schemas.microsoft.com/office/drawing/2014/main" id="{3916BD13-67B5-024B-868E-842E55F0749A}"/>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6" name="Block Arc 105">
                <a:extLst>
                  <a:ext uri="{FF2B5EF4-FFF2-40B4-BE49-F238E27FC236}">
                    <a16:creationId xmlns:a16="http://schemas.microsoft.com/office/drawing/2014/main" id="{C65BA3CB-588A-7E44-81F4-AAF145ACA460}"/>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6" name="Block Arc 125">
                <a:extLst>
                  <a:ext uri="{FF2B5EF4-FFF2-40B4-BE49-F238E27FC236}">
                    <a16:creationId xmlns:a16="http://schemas.microsoft.com/office/drawing/2014/main" id="{162CC08E-C191-B54A-BD99-A662B2AD0936}"/>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8" name="TextBox 97">
              <a:extLst>
                <a:ext uri="{FF2B5EF4-FFF2-40B4-BE49-F238E27FC236}">
                  <a16:creationId xmlns:a16="http://schemas.microsoft.com/office/drawing/2014/main" id="{6C15D99A-2C64-2E43-8F55-C3C76F2FCC24}"/>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grpSp>
        <p:nvGrpSpPr>
          <p:cNvPr id="206" name="Group 205">
            <a:extLst>
              <a:ext uri="{FF2B5EF4-FFF2-40B4-BE49-F238E27FC236}">
                <a16:creationId xmlns:a16="http://schemas.microsoft.com/office/drawing/2014/main" id="{9B92969E-59E0-0C4C-992B-203ABAD7E95D}"/>
              </a:ext>
            </a:extLst>
          </p:cNvPr>
          <p:cNvGrpSpPr/>
          <p:nvPr/>
        </p:nvGrpSpPr>
        <p:grpSpPr>
          <a:xfrm>
            <a:off x="3510799" y="1643622"/>
            <a:ext cx="4615278" cy="3210973"/>
            <a:chOff x="256811" y="2316486"/>
            <a:chExt cx="4615278" cy="3210973"/>
          </a:xfrm>
        </p:grpSpPr>
        <p:grpSp>
          <p:nvGrpSpPr>
            <p:cNvPr id="207" name="Group 206">
              <a:extLst>
                <a:ext uri="{FF2B5EF4-FFF2-40B4-BE49-F238E27FC236}">
                  <a16:creationId xmlns:a16="http://schemas.microsoft.com/office/drawing/2014/main" id="{F5BB8E28-8067-6448-B173-1BBA4952A09B}"/>
                </a:ext>
              </a:extLst>
            </p:cNvPr>
            <p:cNvGrpSpPr/>
            <p:nvPr/>
          </p:nvGrpSpPr>
          <p:grpSpPr>
            <a:xfrm>
              <a:off x="256811" y="2316486"/>
              <a:ext cx="4615278" cy="2129496"/>
              <a:chOff x="3350673" y="3500078"/>
              <a:chExt cx="5237397" cy="2427301"/>
            </a:xfrm>
          </p:grpSpPr>
          <p:grpSp>
            <p:nvGrpSpPr>
              <p:cNvPr id="209" name="Group 208">
                <a:extLst>
                  <a:ext uri="{FF2B5EF4-FFF2-40B4-BE49-F238E27FC236}">
                    <a16:creationId xmlns:a16="http://schemas.microsoft.com/office/drawing/2014/main" id="{85C5DAF1-DD40-6D41-A014-DF748B227444}"/>
                  </a:ext>
                </a:extLst>
              </p:cNvPr>
              <p:cNvGrpSpPr/>
              <p:nvPr/>
            </p:nvGrpSpPr>
            <p:grpSpPr>
              <a:xfrm>
                <a:off x="3350673" y="3500078"/>
                <a:ext cx="5237397" cy="2427301"/>
                <a:chOff x="3350673" y="3500078"/>
                <a:chExt cx="5237397" cy="2427301"/>
              </a:xfrm>
            </p:grpSpPr>
            <p:sp>
              <p:nvSpPr>
                <p:cNvPr id="212" name="7-Point Star 11">
                  <a:extLst>
                    <a:ext uri="{FF2B5EF4-FFF2-40B4-BE49-F238E27FC236}">
                      <a16:creationId xmlns:a16="http://schemas.microsoft.com/office/drawing/2014/main" id="{204297B9-148A-E747-B4E4-C38C7ED387DA}"/>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Trapezoid 13">
                  <a:extLst>
                    <a:ext uri="{FF2B5EF4-FFF2-40B4-BE49-F238E27FC236}">
                      <a16:creationId xmlns:a16="http://schemas.microsoft.com/office/drawing/2014/main" id="{3B493958-7DE5-CA44-AB46-10ACA91EFF0D}"/>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a:extLst>
                    <a:ext uri="{FF2B5EF4-FFF2-40B4-BE49-F238E27FC236}">
                      <a16:creationId xmlns:a16="http://schemas.microsoft.com/office/drawing/2014/main" id="{A385638D-9682-7F4F-A88A-E2957ED2C6E0}"/>
                    </a:ext>
                  </a:extLst>
                </p:cNvPr>
                <p:cNvGrpSpPr/>
                <p:nvPr/>
              </p:nvGrpSpPr>
              <p:grpSpPr>
                <a:xfrm>
                  <a:off x="6024100" y="4514826"/>
                  <a:ext cx="2512119" cy="1178153"/>
                  <a:chOff x="6024100" y="4522777"/>
                  <a:chExt cx="2512119" cy="1178153"/>
                </a:xfrm>
              </p:grpSpPr>
              <p:sp>
                <p:nvSpPr>
                  <p:cNvPr id="237" name="Diagonal Stripe 236">
                    <a:extLst>
                      <a:ext uri="{FF2B5EF4-FFF2-40B4-BE49-F238E27FC236}">
                        <a16:creationId xmlns:a16="http://schemas.microsoft.com/office/drawing/2014/main" id="{D08E2A0F-3481-B04B-833F-3A6DCD3983E9}"/>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38" name="Group 237">
                    <a:extLst>
                      <a:ext uri="{FF2B5EF4-FFF2-40B4-BE49-F238E27FC236}">
                        <a16:creationId xmlns:a16="http://schemas.microsoft.com/office/drawing/2014/main" id="{B1780E15-6A19-4349-BEF1-B75E6DEBCCEB}"/>
                      </a:ext>
                    </a:extLst>
                  </p:cNvPr>
                  <p:cNvGrpSpPr/>
                  <p:nvPr/>
                </p:nvGrpSpPr>
                <p:grpSpPr>
                  <a:xfrm>
                    <a:off x="6024100" y="4665084"/>
                    <a:ext cx="2473728" cy="1035846"/>
                    <a:chOff x="6024100" y="4665084"/>
                    <a:chExt cx="2473728" cy="1035846"/>
                  </a:xfrm>
                </p:grpSpPr>
                <p:sp>
                  <p:nvSpPr>
                    <p:cNvPr id="239" name="Diagonal Stripe 238">
                      <a:extLst>
                        <a:ext uri="{FF2B5EF4-FFF2-40B4-BE49-F238E27FC236}">
                          <a16:creationId xmlns:a16="http://schemas.microsoft.com/office/drawing/2014/main" id="{FE5C839A-86DC-A243-AB08-A5FA4A80C10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0" name="Diagonal Stripe 239">
                      <a:extLst>
                        <a:ext uri="{FF2B5EF4-FFF2-40B4-BE49-F238E27FC236}">
                          <a16:creationId xmlns:a16="http://schemas.microsoft.com/office/drawing/2014/main" id="{FD4C138E-A730-1A45-908E-D7946460536C}"/>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1" name="Diagonal Stripe 240">
                      <a:extLst>
                        <a:ext uri="{FF2B5EF4-FFF2-40B4-BE49-F238E27FC236}">
                          <a16:creationId xmlns:a16="http://schemas.microsoft.com/office/drawing/2014/main" id="{1A5DA859-8BE6-6D40-BFCF-79F277717B22}"/>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2" name="Diagonal Stripe 241">
                      <a:extLst>
                        <a:ext uri="{FF2B5EF4-FFF2-40B4-BE49-F238E27FC236}">
                          <a16:creationId xmlns:a16="http://schemas.microsoft.com/office/drawing/2014/main" id="{3469B541-B93A-9241-A464-84D8E9662EEA}"/>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Diagonal Stripe 77">
                      <a:extLst>
                        <a:ext uri="{FF2B5EF4-FFF2-40B4-BE49-F238E27FC236}">
                          <a16:creationId xmlns:a16="http://schemas.microsoft.com/office/drawing/2014/main" id="{F50E8C2C-0927-3D47-8943-B24DB1B0AA2A}"/>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4" name="Diagonal Stripe 78">
                      <a:extLst>
                        <a:ext uri="{FF2B5EF4-FFF2-40B4-BE49-F238E27FC236}">
                          <a16:creationId xmlns:a16="http://schemas.microsoft.com/office/drawing/2014/main" id="{9F2ED8ED-06C1-F04B-B389-E41D32DFDE81}"/>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5" name="Diagonal Stripe 78">
                      <a:extLst>
                        <a:ext uri="{FF2B5EF4-FFF2-40B4-BE49-F238E27FC236}">
                          <a16:creationId xmlns:a16="http://schemas.microsoft.com/office/drawing/2014/main" id="{EA646EAE-F0FA-A942-B88A-354F5BAA971E}"/>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6" name="Diagonal Stripe 78">
                      <a:extLst>
                        <a:ext uri="{FF2B5EF4-FFF2-40B4-BE49-F238E27FC236}">
                          <a16:creationId xmlns:a16="http://schemas.microsoft.com/office/drawing/2014/main" id="{A838E15C-535A-E34A-8E32-6D86C5ABD394}"/>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7" name="Diagonal Stripe 78">
                      <a:extLst>
                        <a:ext uri="{FF2B5EF4-FFF2-40B4-BE49-F238E27FC236}">
                          <a16:creationId xmlns:a16="http://schemas.microsoft.com/office/drawing/2014/main" id="{2BC98141-34EC-164C-86E3-D06EDA8CB97D}"/>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8" name="Diagonal Stripe 78">
                      <a:extLst>
                        <a:ext uri="{FF2B5EF4-FFF2-40B4-BE49-F238E27FC236}">
                          <a16:creationId xmlns:a16="http://schemas.microsoft.com/office/drawing/2014/main" id="{7D9C90C5-7B97-1D41-982C-8E8D2D5EFED1}"/>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Diagonal Stripe 78">
                      <a:extLst>
                        <a:ext uri="{FF2B5EF4-FFF2-40B4-BE49-F238E27FC236}">
                          <a16:creationId xmlns:a16="http://schemas.microsoft.com/office/drawing/2014/main" id="{825B8767-028B-E945-8645-A8EBDF47E77F}"/>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0" name="Diagonal Stripe 78">
                      <a:extLst>
                        <a:ext uri="{FF2B5EF4-FFF2-40B4-BE49-F238E27FC236}">
                          <a16:creationId xmlns:a16="http://schemas.microsoft.com/office/drawing/2014/main" id="{9536935C-C176-9141-9F66-7D86F80F6113}"/>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1" name="Diagonal Stripe 78">
                      <a:extLst>
                        <a:ext uri="{FF2B5EF4-FFF2-40B4-BE49-F238E27FC236}">
                          <a16:creationId xmlns:a16="http://schemas.microsoft.com/office/drawing/2014/main" id="{E4FA593C-A4B6-CA41-B3DC-40AFF880CB4D}"/>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2" name="Diagonal Stripe 78">
                      <a:extLst>
                        <a:ext uri="{FF2B5EF4-FFF2-40B4-BE49-F238E27FC236}">
                          <a16:creationId xmlns:a16="http://schemas.microsoft.com/office/drawing/2014/main" id="{CCDC0869-363E-E842-A56C-4107749E1D6D}"/>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15" name="Diagonal Stripe 78">
                  <a:extLst>
                    <a:ext uri="{FF2B5EF4-FFF2-40B4-BE49-F238E27FC236}">
                      <a16:creationId xmlns:a16="http://schemas.microsoft.com/office/drawing/2014/main" id="{66016184-73FC-1946-92FA-BA42E126516E}"/>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16" name="Group 215">
                  <a:extLst>
                    <a:ext uri="{FF2B5EF4-FFF2-40B4-BE49-F238E27FC236}">
                      <a16:creationId xmlns:a16="http://schemas.microsoft.com/office/drawing/2014/main" id="{667EC09C-EBA1-5542-BED9-4040585FDE2D}"/>
                    </a:ext>
                  </a:extLst>
                </p:cNvPr>
                <p:cNvGrpSpPr/>
                <p:nvPr/>
              </p:nvGrpSpPr>
              <p:grpSpPr>
                <a:xfrm flipH="1">
                  <a:off x="3386382" y="4504455"/>
                  <a:ext cx="2450248" cy="1177458"/>
                  <a:chOff x="6024100" y="4522777"/>
                  <a:chExt cx="2512119" cy="1177458"/>
                </a:xfrm>
              </p:grpSpPr>
              <p:sp>
                <p:nvSpPr>
                  <p:cNvPr id="221" name="Diagonal Stripe 220">
                    <a:extLst>
                      <a:ext uri="{FF2B5EF4-FFF2-40B4-BE49-F238E27FC236}">
                        <a16:creationId xmlns:a16="http://schemas.microsoft.com/office/drawing/2014/main" id="{565829A0-D125-3441-B535-F7069724AFF3}"/>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22" name="Group 221">
                    <a:extLst>
                      <a:ext uri="{FF2B5EF4-FFF2-40B4-BE49-F238E27FC236}">
                        <a16:creationId xmlns:a16="http://schemas.microsoft.com/office/drawing/2014/main" id="{B33C5FBE-4271-4047-B6A3-9B5115F03C98}"/>
                      </a:ext>
                    </a:extLst>
                  </p:cNvPr>
                  <p:cNvGrpSpPr/>
                  <p:nvPr/>
                </p:nvGrpSpPr>
                <p:grpSpPr>
                  <a:xfrm>
                    <a:off x="6024100" y="4665084"/>
                    <a:ext cx="2473728" cy="1035151"/>
                    <a:chOff x="6024100" y="4665084"/>
                    <a:chExt cx="2473728" cy="1035151"/>
                  </a:xfrm>
                </p:grpSpPr>
                <p:sp>
                  <p:nvSpPr>
                    <p:cNvPr id="223" name="Diagonal Stripe 222">
                      <a:extLst>
                        <a:ext uri="{FF2B5EF4-FFF2-40B4-BE49-F238E27FC236}">
                          <a16:creationId xmlns:a16="http://schemas.microsoft.com/office/drawing/2014/main" id="{2B99E105-2E6D-104F-9DE3-5CFAB63E4630}"/>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4" name="Diagonal Stripe 223">
                      <a:extLst>
                        <a:ext uri="{FF2B5EF4-FFF2-40B4-BE49-F238E27FC236}">
                          <a16:creationId xmlns:a16="http://schemas.microsoft.com/office/drawing/2014/main" id="{E76CB984-C0B3-1D43-AF3D-D83D251027D3}"/>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5" name="Diagonal Stripe 224">
                      <a:extLst>
                        <a:ext uri="{FF2B5EF4-FFF2-40B4-BE49-F238E27FC236}">
                          <a16:creationId xmlns:a16="http://schemas.microsoft.com/office/drawing/2014/main" id="{DF74232F-71AB-B74F-A239-78475023D083}"/>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6" name="Diagonal Stripe 225">
                      <a:extLst>
                        <a:ext uri="{FF2B5EF4-FFF2-40B4-BE49-F238E27FC236}">
                          <a16:creationId xmlns:a16="http://schemas.microsoft.com/office/drawing/2014/main" id="{832ADE09-AF9D-0F45-B79B-6F9CB6545E12}"/>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7" name="Diagonal Stripe 77">
                      <a:extLst>
                        <a:ext uri="{FF2B5EF4-FFF2-40B4-BE49-F238E27FC236}">
                          <a16:creationId xmlns:a16="http://schemas.microsoft.com/office/drawing/2014/main" id="{135A71C6-040B-FA43-A0D3-C2B4033BD478}"/>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8" name="Diagonal Stripe 78">
                      <a:extLst>
                        <a:ext uri="{FF2B5EF4-FFF2-40B4-BE49-F238E27FC236}">
                          <a16:creationId xmlns:a16="http://schemas.microsoft.com/office/drawing/2014/main" id="{371A7886-7266-2A4D-BD0F-9879D8303CCB}"/>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9" name="Diagonal Stripe 78">
                      <a:extLst>
                        <a:ext uri="{FF2B5EF4-FFF2-40B4-BE49-F238E27FC236}">
                          <a16:creationId xmlns:a16="http://schemas.microsoft.com/office/drawing/2014/main" id="{B415E994-F49B-DB41-ADB6-2CA696821BDF}"/>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0" name="Diagonal Stripe 78">
                      <a:extLst>
                        <a:ext uri="{FF2B5EF4-FFF2-40B4-BE49-F238E27FC236}">
                          <a16:creationId xmlns:a16="http://schemas.microsoft.com/office/drawing/2014/main" id="{FA04571F-6042-324C-8DF8-2EF770A69090}"/>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1" name="Diagonal Stripe 78">
                      <a:extLst>
                        <a:ext uri="{FF2B5EF4-FFF2-40B4-BE49-F238E27FC236}">
                          <a16:creationId xmlns:a16="http://schemas.microsoft.com/office/drawing/2014/main" id="{384DEF0A-8550-CF4E-96E2-BB899F203A02}"/>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2" name="Diagonal Stripe 78">
                      <a:extLst>
                        <a:ext uri="{FF2B5EF4-FFF2-40B4-BE49-F238E27FC236}">
                          <a16:creationId xmlns:a16="http://schemas.microsoft.com/office/drawing/2014/main" id="{7E9D9A2C-FE8F-5C46-8BC5-990107B938AB}"/>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3" name="Diagonal Stripe 78">
                      <a:extLst>
                        <a:ext uri="{FF2B5EF4-FFF2-40B4-BE49-F238E27FC236}">
                          <a16:creationId xmlns:a16="http://schemas.microsoft.com/office/drawing/2014/main" id="{283F0180-BFDC-024A-8685-3827A3ED0821}"/>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4" name="Diagonal Stripe 78">
                      <a:extLst>
                        <a:ext uri="{FF2B5EF4-FFF2-40B4-BE49-F238E27FC236}">
                          <a16:creationId xmlns:a16="http://schemas.microsoft.com/office/drawing/2014/main" id="{8D6B9B9C-8E1D-724B-AD32-4489BA0E20B2}"/>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5" name="Diagonal Stripe 78">
                      <a:extLst>
                        <a:ext uri="{FF2B5EF4-FFF2-40B4-BE49-F238E27FC236}">
                          <a16:creationId xmlns:a16="http://schemas.microsoft.com/office/drawing/2014/main" id="{3C7F53CC-AD23-E843-81FC-54F4E146F922}"/>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6" name="Diagonal Stripe 78">
                      <a:extLst>
                        <a:ext uri="{FF2B5EF4-FFF2-40B4-BE49-F238E27FC236}">
                          <a16:creationId xmlns:a16="http://schemas.microsoft.com/office/drawing/2014/main" id="{BE37F3CB-F207-474B-BB9F-A5213CC904BE}"/>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17" name="Trapezoid 13">
                  <a:extLst>
                    <a:ext uri="{FF2B5EF4-FFF2-40B4-BE49-F238E27FC236}">
                      <a16:creationId xmlns:a16="http://schemas.microsoft.com/office/drawing/2014/main" id="{9B416F15-ED23-314D-A20A-F6858A6605C4}"/>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Diagonal Stripe 78">
                  <a:extLst>
                    <a:ext uri="{FF2B5EF4-FFF2-40B4-BE49-F238E27FC236}">
                      <a16:creationId xmlns:a16="http://schemas.microsoft.com/office/drawing/2014/main" id="{9FF36506-938E-644E-8713-32C49F9D4ED1}"/>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9" name="Diagonal Stripe 78">
                  <a:extLst>
                    <a:ext uri="{FF2B5EF4-FFF2-40B4-BE49-F238E27FC236}">
                      <a16:creationId xmlns:a16="http://schemas.microsoft.com/office/drawing/2014/main" id="{C74989AD-C11C-7E46-B588-ACDC0E9772D3}"/>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0" name="24-Point Star 8">
                  <a:extLst>
                    <a:ext uri="{FF2B5EF4-FFF2-40B4-BE49-F238E27FC236}">
                      <a16:creationId xmlns:a16="http://schemas.microsoft.com/office/drawing/2014/main" id="{4D1BAB66-B97C-F844-AFC4-729A71009154}"/>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0" name="Block Arc 209">
                <a:extLst>
                  <a:ext uri="{FF2B5EF4-FFF2-40B4-BE49-F238E27FC236}">
                    <a16:creationId xmlns:a16="http://schemas.microsoft.com/office/drawing/2014/main" id="{7B9E6621-647B-E84E-963D-B195CF4989A0}"/>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1" name="Block Arc 210">
                <a:extLst>
                  <a:ext uri="{FF2B5EF4-FFF2-40B4-BE49-F238E27FC236}">
                    <a16:creationId xmlns:a16="http://schemas.microsoft.com/office/drawing/2014/main" id="{7FB96707-2ECD-BA4B-888D-D076E0D32FB1}"/>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8" name="TextBox 207">
              <a:extLst>
                <a:ext uri="{FF2B5EF4-FFF2-40B4-BE49-F238E27FC236}">
                  <a16:creationId xmlns:a16="http://schemas.microsoft.com/office/drawing/2014/main" id="{AC62971A-06C0-6C40-B1B5-895F43876751}"/>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grpSp>
        <p:nvGrpSpPr>
          <p:cNvPr id="253" name="Group 252">
            <a:extLst>
              <a:ext uri="{FF2B5EF4-FFF2-40B4-BE49-F238E27FC236}">
                <a16:creationId xmlns:a16="http://schemas.microsoft.com/office/drawing/2014/main" id="{D14637DC-39A9-E345-A8D2-1C9B6FBF665F}"/>
              </a:ext>
            </a:extLst>
          </p:cNvPr>
          <p:cNvGrpSpPr/>
          <p:nvPr/>
        </p:nvGrpSpPr>
        <p:grpSpPr>
          <a:xfrm>
            <a:off x="-1303461" y="-3818982"/>
            <a:ext cx="4615278" cy="3210973"/>
            <a:chOff x="256811" y="2316486"/>
            <a:chExt cx="4615278" cy="3210973"/>
          </a:xfrm>
        </p:grpSpPr>
        <p:grpSp>
          <p:nvGrpSpPr>
            <p:cNvPr id="254" name="Group 253">
              <a:extLst>
                <a:ext uri="{FF2B5EF4-FFF2-40B4-BE49-F238E27FC236}">
                  <a16:creationId xmlns:a16="http://schemas.microsoft.com/office/drawing/2014/main" id="{50C05EBF-1B72-1241-B05A-18587E1FE047}"/>
                </a:ext>
              </a:extLst>
            </p:cNvPr>
            <p:cNvGrpSpPr/>
            <p:nvPr/>
          </p:nvGrpSpPr>
          <p:grpSpPr>
            <a:xfrm>
              <a:off x="256811" y="2316486"/>
              <a:ext cx="4615278" cy="2129496"/>
              <a:chOff x="3350673" y="3500078"/>
              <a:chExt cx="5237397" cy="2427301"/>
            </a:xfrm>
          </p:grpSpPr>
          <p:grpSp>
            <p:nvGrpSpPr>
              <p:cNvPr id="256" name="Group 255">
                <a:extLst>
                  <a:ext uri="{FF2B5EF4-FFF2-40B4-BE49-F238E27FC236}">
                    <a16:creationId xmlns:a16="http://schemas.microsoft.com/office/drawing/2014/main" id="{D6733D34-7580-844A-B716-A4E4E7DB95BF}"/>
                  </a:ext>
                </a:extLst>
              </p:cNvPr>
              <p:cNvGrpSpPr/>
              <p:nvPr/>
            </p:nvGrpSpPr>
            <p:grpSpPr>
              <a:xfrm>
                <a:off x="3350673" y="3500078"/>
                <a:ext cx="5237397" cy="2427301"/>
                <a:chOff x="3350673" y="3500078"/>
                <a:chExt cx="5237397" cy="2427301"/>
              </a:xfrm>
            </p:grpSpPr>
            <p:sp>
              <p:nvSpPr>
                <p:cNvPr id="259" name="7-Point Star 11">
                  <a:extLst>
                    <a:ext uri="{FF2B5EF4-FFF2-40B4-BE49-F238E27FC236}">
                      <a16:creationId xmlns:a16="http://schemas.microsoft.com/office/drawing/2014/main" id="{F754189E-C58C-1343-9118-A94DC398704E}"/>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0" name="Trapezoid 13">
                  <a:extLst>
                    <a:ext uri="{FF2B5EF4-FFF2-40B4-BE49-F238E27FC236}">
                      <a16:creationId xmlns:a16="http://schemas.microsoft.com/office/drawing/2014/main" id="{184192A8-1E52-5045-8AB2-BA11813E5FB7}"/>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1" name="Group 260">
                  <a:extLst>
                    <a:ext uri="{FF2B5EF4-FFF2-40B4-BE49-F238E27FC236}">
                      <a16:creationId xmlns:a16="http://schemas.microsoft.com/office/drawing/2014/main" id="{734B8CDB-A001-C742-986A-4F906AC8E548}"/>
                    </a:ext>
                  </a:extLst>
                </p:cNvPr>
                <p:cNvGrpSpPr/>
                <p:nvPr/>
              </p:nvGrpSpPr>
              <p:grpSpPr>
                <a:xfrm>
                  <a:off x="6024100" y="4514826"/>
                  <a:ext cx="2512119" cy="1178153"/>
                  <a:chOff x="6024100" y="4522777"/>
                  <a:chExt cx="2512119" cy="1178153"/>
                </a:xfrm>
              </p:grpSpPr>
              <p:sp>
                <p:nvSpPr>
                  <p:cNvPr id="284" name="Diagonal Stripe 283">
                    <a:extLst>
                      <a:ext uri="{FF2B5EF4-FFF2-40B4-BE49-F238E27FC236}">
                        <a16:creationId xmlns:a16="http://schemas.microsoft.com/office/drawing/2014/main" id="{EFDF8503-E1FA-1041-BD5D-548C268D8E58}"/>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85" name="Group 284">
                    <a:extLst>
                      <a:ext uri="{FF2B5EF4-FFF2-40B4-BE49-F238E27FC236}">
                        <a16:creationId xmlns:a16="http://schemas.microsoft.com/office/drawing/2014/main" id="{1B25426B-0D8C-3049-965A-ABEB1B6287CB}"/>
                      </a:ext>
                    </a:extLst>
                  </p:cNvPr>
                  <p:cNvGrpSpPr/>
                  <p:nvPr/>
                </p:nvGrpSpPr>
                <p:grpSpPr>
                  <a:xfrm>
                    <a:off x="6024100" y="4665084"/>
                    <a:ext cx="2473728" cy="1035846"/>
                    <a:chOff x="6024100" y="4665084"/>
                    <a:chExt cx="2473728" cy="1035846"/>
                  </a:xfrm>
                </p:grpSpPr>
                <p:sp>
                  <p:nvSpPr>
                    <p:cNvPr id="286" name="Diagonal Stripe 285">
                      <a:extLst>
                        <a:ext uri="{FF2B5EF4-FFF2-40B4-BE49-F238E27FC236}">
                          <a16:creationId xmlns:a16="http://schemas.microsoft.com/office/drawing/2014/main" id="{80913D82-5E38-0544-A8A2-FEF6CB1D86E9}"/>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7" name="Diagonal Stripe 286">
                      <a:extLst>
                        <a:ext uri="{FF2B5EF4-FFF2-40B4-BE49-F238E27FC236}">
                          <a16:creationId xmlns:a16="http://schemas.microsoft.com/office/drawing/2014/main" id="{E3B00B86-3FDD-AD4F-BC7D-569DA93B39EC}"/>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8" name="Diagonal Stripe 287">
                      <a:extLst>
                        <a:ext uri="{FF2B5EF4-FFF2-40B4-BE49-F238E27FC236}">
                          <a16:creationId xmlns:a16="http://schemas.microsoft.com/office/drawing/2014/main" id="{DD5E5E13-C95C-4842-A5D2-88410F1C49F1}"/>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9" name="Diagonal Stripe 288">
                      <a:extLst>
                        <a:ext uri="{FF2B5EF4-FFF2-40B4-BE49-F238E27FC236}">
                          <a16:creationId xmlns:a16="http://schemas.microsoft.com/office/drawing/2014/main" id="{7E9D9D14-8B23-BD49-B4EB-D5E7B52BC364}"/>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0" name="Diagonal Stripe 77">
                      <a:extLst>
                        <a:ext uri="{FF2B5EF4-FFF2-40B4-BE49-F238E27FC236}">
                          <a16:creationId xmlns:a16="http://schemas.microsoft.com/office/drawing/2014/main" id="{2FCB81D2-E783-AC45-9433-1CE4836CEFA9}"/>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1" name="Diagonal Stripe 78">
                      <a:extLst>
                        <a:ext uri="{FF2B5EF4-FFF2-40B4-BE49-F238E27FC236}">
                          <a16:creationId xmlns:a16="http://schemas.microsoft.com/office/drawing/2014/main" id="{2E903A97-078F-F74B-91F1-D8DC1B475C15}"/>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2" name="Diagonal Stripe 78">
                      <a:extLst>
                        <a:ext uri="{FF2B5EF4-FFF2-40B4-BE49-F238E27FC236}">
                          <a16:creationId xmlns:a16="http://schemas.microsoft.com/office/drawing/2014/main" id="{B791509E-0972-8A44-ADC2-B647AA341A37}"/>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3" name="Diagonal Stripe 78">
                      <a:extLst>
                        <a:ext uri="{FF2B5EF4-FFF2-40B4-BE49-F238E27FC236}">
                          <a16:creationId xmlns:a16="http://schemas.microsoft.com/office/drawing/2014/main" id="{2E5D6C28-EE0C-004E-A7F1-7E348717D464}"/>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4" name="Diagonal Stripe 78">
                      <a:extLst>
                        <a:ext uri="{FF2B5EF4-FFF2-40B4-BE49-F238E27FC236}">
                          <a16:creationId xmlns:a16="http://schemas.microsoft.com/office/drawing/2014/main" id="{692D551E-B956-FF4F-A017-FF5634A110D0}"/>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5" name="Diagonal Stripe 78">
                      <a:extLst>
                        <a:ext uri="{FF2B5EF4-FFF2-40B4-BE49-F238E27FC236}">
                          <a16:creationId xmlns:a16="http://schemas.microsoft.com/office/drawing/2014/main" id="{143664CE-E364-454A-ADCB-EFF73F86F9DF}"/>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6" name="Diagonal Stripe 78">
                      <a:extLst>
                        <a:ext uri="{FF2B5EF4-FFF2-40B4-BE49-F238E27FC236}">
                          <a16:creationId xmlns:a16="http://schemas.microsoft.com/office/drawing/2014/main" id="{69B087DD-E2D7-524E-A9CC-A39086A61C79}"/>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7" name="Diagonal Stripe 78">
                      <a:extLst>
                        <a:ext uri="{FF2B5EF4-FFF2-40B4-BE49-F238E27FC236}">
                          <a16:creationId xmlns:a16="http://schemas.microsoft.com/office/drawing/2014/main" id="{B796A746-ED73-4541-9629-D7748A8B805C}"/>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8" name="Diagonal Stripe 78">
                      <a:extLst>
                        <a:ext uri="{FF2B5EF4-FFF2-40B4-BE49-F238E27FC236}">
                          <a16:creationId xmlns:a16="http://schemas.microsoft.com/office/drawing/2014/main" id="{18736A39-675C-9E40-95A6-9359566BCAFE}"/>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9" name="Diagonal Stripe 78">
                      <a:extLst>
                        <a:ext uri="{FF2B5EF4-FFF2-40B4-BE49-F238E27FC236}">
                          <a16:creationId xmlns:a16="http://schemas.microsoft.com/office/drawing/2014/main" id="{DACF112A-3EDC-1043-870B-AC4048C9577F}"/>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62" name="Diagonal Stripe 78">
                  <a:extLst>
                    <a:ext uri="{FF2B5EF4-FFF2-40B4-BE49-F238E27FC236}">
                      <a16:creationId xmlns:a16="http://schemas.microsoft.com/office/drawing/2014/main" id="{B65F179D-84CD-B448-97C9-3CE6A819F49A}"/>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63" name="Group 262">
                  <a:extLst>
                    <a:ext uri="{FF2B5EF4-FFF2-40B4-BE49-F238E27FC236}">
                      <a16:creationId xmlns:a16="http://schemas.microsoft.com/office/drawing/2014/main" id="{9EE089A0-6F96-B346-9B28-089090A6F765}"/>
                    </a:ext>
                  </a:extLst>
                </p:cNvPr>
                <p:cNvGrpSpPr/>
                <p:nvPr/>
              </p:nvGrpSpPr>
              <p:grpSpPr>
                <a:xfrm flipH="1">
                  <a:off x="3386382" y="4504455"/>
                  <a:ext cx="2450248" cy="1177458"/>
                  <a:chOff x="6024100" y="4522777"/>
                  <a:chExt cx="2512119" cy="1177458"/>
                </a:xfrm>
              </p:grpSpPr>
              <p:sp>
                <p:nvSpPr>
                  <p:cNvPr id="268" name="Diagonal Stripe 267">
                    <a:extLst>
                      <a:ext uri="{FF2B5EF4-FFF2-40B4-BE49-F238E27FC236}">
                        <a16:creationId xmlns:a16="http://schemas.microsoft.com/office/drawing/2014/main" id="{BDD3A744-3DC5-AF4A-9493-6DA2373EE739}"/>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69" name="Group 268">
                    <a:extLst>
                      <a:ext uri="{FF2B5EF4-FFF2-40B4-BE49-F238E27FC236}">
                        <a16:creationId xmlns:a16="http://schemas.microsoft.com/office/drawing/2014/main" id="{A92ACB8D-03FA-244E-A9F4-BDD56D8EFC7A}"/>
                      </a:ext>
                    </a:extLst>
                  </p:cNvPr>
                  <p:cNvGrpSpPr/>
                  <p:nvPr/>
                </p:nvGrpSpPr>
                <p:grpSpPr>
                  <a:xfrm>
                    <a:off x="6024100" y="4665084"/>
                    <a:ext cx="2473728" cy="1035151"/>
                    <a:chOff x="6024100" y="4665084"/>
                    <a:chExt cx="2473728" cy="1035151"/>
                  </a:xfrm>
                </p:grpSpPr>
                <p:sp>
                  <p:nvSpPr>
                    <p:cNvPr id="270" name="Diagonal Stripe 269">
                      <a:extLst>
                        <a:ext uri="{FF2B5EF4-FFF2-40B4-BE49-F238E27FC236}">
                          <a16:creationId xmlns:a16="http://schemas.microsoft.com/office/drawing/2014/main" id="{4681D122-DC6D-8D45-B36D-AE574ECAFA37}"/>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1" name="Diagonal Stripe 270">
                      <a:extLst>
                        <a:ext uri="{FF2B5EF4-FFF2-40B4-BE49-F238E27FC236}">
                          <a16:creationId xmlns:a16="http://schemas.microsoft.com/office/drawing/2014/main" id="{228C036D-4A8C-CE49-93AB-C70709680906}"/>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2" name="Diagonal Stripe 271">
                      <a:extLst>
                        <a:ext uri="{FF2B5EF4-FFF2-40B4-BE49-F238E27FC236}">
                          <a16:creationId xmlns:a16="http://schemas.microsoft.com/office/drawing/2014/main" id="{B4ED4A0F-FBD4-0B40-8573-EF00EF249D8E}"/>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3" name="Diagonal Stripe 272">
                      <a:extLst>
                        <a:ext uri="{FF2B5EF4-FFF2-40B4-BE49-F238E27FC236}">
                          <a16:creationId xmlns:a16="http://schemas.microsoft.com/office/drawing/2014/main" id="{BDB9D712-CFB3-AE4E-ADF5-B735302C3E90}"/>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4" name="Diagonal Stripe 77">
                      <a:extLst>
                        <a:ext uri="{FF2B5EF4-FFF2-40B4-BE49-F238E27FC236}">
                          <a16:creationId xmlns:a16="http://schemas.microsoft.com/office/drawing/2014/main" id="{03F1EBD8-898F-594D-916F-FD8DA4588D6F}"/>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5" name="Diagonal Stripe 78">
                      <a:extLst>
                        <a:ext uri="{FF2B5EF4-FFF2-40B4-BE49-F238E27FC236}">
                          <a16:creationId xmlns:a16="http://schemas.microsoft.com/office/drawing/2014/main" id="{792927F7-61D3-DF47-9F34-5F15F7953A01}"/>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6" name="Diagonal Stripe 78">
                      <a:extLst>
                        <a:ext uri="{FF2B5EF4-FFF2-40B4-BE49-F238E27FC236}">
                          <a16:creationId xmlns:a16="http://schemas.microsoft.com/office/drawing/2014/main" id="{51F0480A-0AF5-D844-831E-B3C611925FD0}"/>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7" name="Diagonal Stripe 78">
                      <a:extLst>
                        <a:ext uri="{FF2B5EF4-FFF2-40B4-BE49-F238E27FC236}">
                          <a16:creationId xmlns:a16="http://schemas.microsoft.com/office/drawing/2014/main" id="{47ECAD4D-53F1-0940-8BE1-8900C525D4DC}"/>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8" name="Diagonal Stripe 78">
                      <a:extLst>
                        <a:ext uri="{FF2B5EF4-FFF2-40B4-BE49-F238E27FC236}">
                          <a16:creationId xmlns:a16="http://schemas.microsoft.com/office/drawing/2014/main" id="{2B118835-1C83-8D4B-83FA-44613D7682FE}"/>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Diagonal Stripe 78">
                      <a:extLst>
                        <a:ext uri="{FF2B5EF4-FFF2-40B4-BE49-F238E27FC236}">
                          <a16:creationId xmlns:a16="http://schemas.microsoft.com/office/drawing/2014/main" id="{70CCA791-3831-694A-BCC0-9D9AC70A3142}"/>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0" name="Diagonal Stripe 78">
                      <a:extLst>
                        <a:ext uri="{FF2B5EF4-FFF2-40B4-BE49-F238E27FC236}">
                          <a16:creationId xmlns:a16="http://schemas.microsoft.com/office/drawing/2014/main" id="{3E6439C2-5651-E640-8990-6E2331367BF5}"/>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1" name="Diagonal Stripe 78">
                      <a:extLst>
                        <a:ext uri="{FF2B5EF4-FFF2-40B4-BE49-F238E27FC236}">
                          <a16:creationId xmlns:a16="http://schemas.microsoft.com/office/drawing/2014/main" id="{58C27B01-3712-4D4D-96B4-629899D3C555}"/>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2" name="Diagonal Stripe 78">
                      <a:extLst>
                        <a:ext uri="{FF2B5EF4-FFF2-40B4-BE49-F238E27FC236}">
                          <a16:creationId xmlns:a16="http://schemas.microsoft.com/office/drawing/2014/main" id="{5B7F1198-A4AC-9F43-9C3B-DE03258E2E77}"/>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3" name="Diagonal Stripe 78">
                      <a:extLst>
                        <a:ext uri="{FF2B5EF4-FFF2-40B4-BE49-F238E27FC236}">
                          <a16:creationId xmlns:a16="http://schemas.microsoft.com/office/drawing/2014/main" id="{11062ACB-42E5-4747-9C14-332A2BA05C7A}"/>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64" name="Trapezoid 13">
                  <a:extLst>
                    <a:ext uri="{FF2B5EF4-FFF2-40B4-BE49-F238E27FC236}">
                      <a16:creationId xmlns:a16="http://schemas.microsoft.com/office/drawing/2014/main" id="{F1D6A1E7-CA8E-244E-8CA3-DB2E1C1D707F}"/>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Diagonal Stripe 78">
                  <a:extLst>
                    <a:ext uri="{FF2B5EF4-FFF2-40B4-BE49-F238E27FC236}">
                      <a16:creationId xmlns:a16="http://schemas.microsoft.com/office/drawing/2014/main" id="{7A3E54AF-6A96-2042-AB5B-55290C35D404}"/>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6" name="Diagonal Stripe 78">
                  <a:extLst>
                    <a:ext uri="{FF2B5EF4-FFF2-40B4-BE49-F238E27FC236}">
                      <a16:creationId xmlns:a16="http://schemas.microsoft.com/office/drawing/2014/main" id="{3014548B-42EA-6E46-9366-548D282AC1B0}"/>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7" name="24-Point Star 8">
                  <a:extLst>
                    <a:ext uri="{FF2B5EF4-FFF2-40B4-BE49-F238E27FC236}">
                      <a16:creationId xmlns:a16="http://schemas.microsoft.com/office/drawing/2014/main" id="{C3975B06-F1E9-EC44-8728-01CC86F0EC1D}"/>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7" name="Block Arc 256">
                <a:extLst>
                  <a:ext uri="{FF2B5EF4-FFF2-40B4-BE49-F238E27FC236}">
                    <a16:creationId xmlns:a16="http://schemas.microsoft.com/office/drawing/2014/main" id="{AB989EB6-6074-A24B-876A-54CA6D4D1C8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8" name="Block Arc 257">
                <a:extLst>
                  <a:ext uri="{FF2B5EF4-FFF2-40B4-BE49-F238E27FC236}">
                    <a16:creationId xmlns:a16="http://schemas.microsoft.com/office/drawing/2014/main" id="{0E0EB079-1672-8E45-B0B5-621C62473FF8}"/>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55" name="TextBox 254">
              <a:extLst>
                <a:ext uri="{FF2B5EF4-FFF2-40B4-BE49-F238E27FC236}">
                  <a16:creationId xmlns:a16="http://schemas.microsoft.com/office/drawing/2014/main" id="{E89F03D9-6660-284B-B97A-C4915B1CA17A}"/>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sp>
        <p:nvSpPr>
          <p:cNvPr id="300" name="TextBox 299">
            <a:extLst>
              <a:ext uri="{FF2B5EF4-FFF2-40B4-BE49-F238E27FC236}">
                <a16:creationId xmlns:a16="http://schemas.microsoft.com/office/drawing/2014/main" id="{AEC40EB1-1661-0E45-9F46-DBF6D2FACC08}"/>
              </a:ext>
            </a:extLst>
          </p:cNvPr>
          <p:cNvSpPr txBox="1"/>
          <p:nvPr/>
        </p:nvSpPr>
        <p:spPr>
          <a:xfrm>
            <a:off x="8735649" y="4588705"/>
            <a:ext cx="2346588" cy="923330"/>
          </a:xfrm>
          <a:prstGeom prst="rect">
            <a:avLst/>
          </a:prstGeom>
          <a:noFill/>
        </p:spPr>
        <p:txBody>
          <a:bodyPr wrap="square" rtlCol="0">
            <a:spAutoFit/>
          </a:bodyPr>
          <a:lstStyle/>
          <a:p>
            <a:r>
              <a:rPr lang="en-US" sz="5400" dirty="0">
                <a:latin typeface="Stencil" pitchFamily="82" charset="77"/>
              </a:rPr>
              <a:t>-1 </a:t>
            </a:r>
          </a:p>
        </p:txBody>
      </p:sp>
      <p:sp>
        <p:nvSpPr>
          <p:cNvPr id="3" name="TextBox 2">
            <a:extLst>
              <a:ext uri="{FF2B5EF4-FFF2-40B4-BE49-F238E27FC236}">
                <a16:creationId xmlns:a16="http://schemas.microsoft.com/office/drawing/2014/main" id="{C1199F8A-C257-B148-A26E-2C64A83A7FAE}"/>
              </a:ext>
            </a:extLst>
          </p:cNvPr>
          <p:cNvSpPr txBox="1"/>
          <p:nvPr/>
        </p:nvSpPr>
        <p:spPr>
          <a:xfrm>
            <a:off x="348707" y="3317213"/>
            <a:ext cx="3353196" cy="1477328"/>
          </a:xfrm>
          <a:prstGeom prst="rect">
            <a:avLst/>
          </a:prstGeom>
          <a:noFill/>
        </p:spPr>
        <p:txBody>
          <a:bodyPr wrap="square" rtlCol="0">
            <a:spAutoFit/>
          </a:bodyPr>
          <a:lstStyle/>
          <a:p>
            <a:r>
              <a:rPr lang="en-US" sz="5400" dirty="0">
                <a:latin typeface="Stencil" pitchFamily="82" charset="77"/>
              </a:rPr>
              <a:t>MAGIC:</a:t>
            </a:r>
            <a:br>
              <a:rPr lang="en-US" dirty="0">
                <a:latin typeface="Stencil" pitchFamily="82" charset="77"/>
              </a:rPr>
            </a:br>
            <a:r>
              <a:rPr lang="en-US" dirty="0">
                <a:latin typeface="Stencil" pitchFamily="82" charset="77"/>
              </a:rPr>
              <a:t>1. REVIVES HIM</a:t>
            </a:r>
            <a:br>
              <a:rPr lang="en-US" dirty="0">
                <a:latin typeface="Stencil" pitchFamily="82" charset="77"/>
              </a:rPr>
            </a:br>
            <a:r>
              <a:rPr lang="en-US" dirty="0">
                <a:latin typeface="Stencil" pitchFamily="82" charset="77"/>
              </a:rPr>
              <a:t>2. CONCIEVES BY HIM</a:t>
            </a:r>
          </a:p>
        </p:txBody>
      </p:sp>
    </p:spTree>
    <p:extLst>
      <p:ext uri="{BB962C8B-B14F-4D97-AF65-F5344CB8AC3E}">
        <p14:creationId xmlns:p14="http://schemas.microsoft.com/office/powerpoint/2010/main" val="25712166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2" fill="hold" nodeType="clickEffect">
                                  <p:stCondLst>
                                    <p:cond delay="0"/>
                                  </p:stCondLst>
                                  <p:childTnLst>
                                    <p:anim calcmode="lin" valueType="num">
                                      <p:cBhvr additive="base">
                                        <p:cTn id="6" dur="500"/>
                                        <p:tgtEl>
                                          <p:spTgt spid="91"/>
                                        </p:tgtEl>
                                        <p:attrNameLst>
                                          <p:attrName>ppt_x</p:attrName>
                                        </p:attrNameLst>
                                      </p:cBhvr>
                                      <p:tavLst>
                                        <p:tav tm="0">
                                          <p:val>
                                            <p:strVal val="ppt_x"/>
                                          </p:val>
                                        </p:tav>
                                        <p:tav tm="100000">
                                          <p:val>
                                            <p:strVal val="1+ppt_w/2"/>
                                          </p:val>
                                        </p:tav>
                                      </p:tavLst>
                                    </p:anim>
                                    <p:anim calcmode="lin" valueType="num">
                                      <p:cBhvr additive="base">
                                        <p:cTn id="7" dur="500"/>
                                        <p:tgtEl>
                                          <p:spTgt spid="91"/>
                                        </p:tgtEl>
                                        <p:attrNameLst>
                                          <p:attrName>ppt_y</p:attrName>
                                        </p:attrNameLst>
                                      </p:cBhvr>
                                      <p:tavLst>
                                        <p:tav tm="0">
                                          <p:val>
                                            <p:strVal val="ppt_y"/>
                                          </p:val>
                                        </p:tav>
                                        <p:tav tm="100000">
                                          <p:val>
                                            <p:strVal val="ppt_y"/>
                                          </p:val>
                                        </p:tav>
                                      </p:tavLst>
                                    </p:anim>
                                    <p:set>
                                      <p:cBhvr>
                                        <p:cTn id="8" dur="1" fill="hold">
                                          <p:stCondLst>
                                            <p:cond delay="499"/>
                                          </p:stCondLst>
                                        </p:cTn>
                                        <p:tgtEl>
                                          <p:spTgt spid="91"/>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6"/>
                                        </p:tgtEl>
                                        <p:attrNameLst>
                                          <p:attrName>style.visibility</p:attrName>
                                        </p:attrNameLst>
                                      </p:cBhvr>
                                      <p:to>
                                        <p:strVal val="visible"/>
                                      </p:to>
                                    </p:set>
                                    <p:anim calcmode="lin" valueType="num">
                                      <p:cBhvr additive="base">
                                        <p:cTn id="13" dur="500" fill="hold"/>
                                        <p:tgtEl>
                                          <p:spTgt spid="206"/>
                                        </p:tgtEl>
                                        <p:attrNameLst>
                                          <p:attrName>ppt_x</p:attrName>
                                        </p:attrNameLst>
                                      </p:cBhvr>
                                      <p:tavLst>
                                        <p:tav tm="0">
                                          <p:val>
                                            <p:strVal val="0-#ppt_w/2"/>
                                          </p:val>
                                        </p:tav>
                                        <p:tav tm="100000">
                                          <p:val>
                                            <p:strVal val="#ppt_x"/>
                                          </p:val>
                                        </p:tav>
                                      </p:tavLst>
                                    </p:anim>
                                    <p:anim calcmode="lin" valueType="num">
                                      <p:cBhvr additive="base">
                                        <p:cTn id="14"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53"/>
                                        </p:tgtEl>
                                        <p:attrNameLst>
                                          <p:attrName>style.visibility</p:attrName>
                                        </p:attrNameLst>
                                      </p:cBhvr>
                                      <p:to>
                                        <p:strVal val="visible"/>
                                      </p:to>
                                    </p:set>
                                    <p:anim calcmode="lin" valueType="num">
                                      <p:cBhvr additive="base">
                                        <p:cTn id="19" dur="500" fill="hold"/>
                                        <p:tgtEl>
                                          <p:spTgt spid="253"/>
                                        </p:tgtEl>
                                        <p:attrNameLst>
                                          <p:attrName>ppt_x</p:attrName>
                                        </p:attrNameLst>
                                      </p:cBhvr>
                                      <p:tavLst>
                                        <p:tav tm="0">
                                          <p:val>
                                            <p:strVal val="0-#ppt_w/2"/>
                                          </p:val>
                                        </p:tav>
                                        <p:tav tm="100000">
                                          <p:val>
                                            <p:strVal val="#ppt_x"/>
                                          </p:val>
                                        </p:tav>
                                      </p:tavLst>
                                    </p:anim>
                                    <p:anim calcmode="lin" valueType="num">
                                      <p:cBhvr additive="base">
                                        <p:cTn id="20" dur="500" fill="hold"/>
                                        <p:tgtEl>
                                          <p:spTgt spid="25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 presetClass="entr" presetSubtype="10" fill="hold" nodeType="click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checkerboard(across)">
                                      <p:cBhvr>
                                        <p:cTn id="25" dur="500"/>
                                        <p:tgtEl>
                                          <p:spTgt spid="10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wipe(down)">
                                      <p:cBhvr>
                                        <p:cTn id="30" dur="500"/>
                                        <p:tgtEl>
                                          <p:spTgt spid="300"/>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0-#ppt_w/2"/>
                                          </p:val>
                                        </p:tav>
                                        <p:tav tm="100000">
                                          <p:val>
                                            <p:strVal val="#ppt_x"/>
                                          </p:val>
                                        </p:tav>
                                      </p:tavLst>
                                    </p:anim>
                                    <p:anim calcmode="lin" valueType="num">
                                      <p:cBhvr additive="base">
                                        <p:cTn id="36"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a:extLst>
              <a:ext uri="{FF2B5EF4-FFF2-40B4-BE49-F238E27FC236}">
                <a16:creationId xmlns:a16="http://schemas.microsoft.com/office/drawing/2014/main" id="{74C66362-D84C-3F4B-B8F0-6013984107F8}"/>
              </a:ext>
            </a:extLst>
          </p:cNvPr>
          <p:cNvSpPr/>
          <p:nvPr/>
        </p:nvSpPr>
        <p:spPr>
          <a:xfrm>
            <a:off x="-5305024" y="-4808663"/>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2"/>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3"/>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4"/>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6"/>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7"/>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8"/>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9"/>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2"/>
              </a:rPr>
              <a:t>Horus the Elder</a:t>
            </a:r>
            <a:r>
              <a:rPr lang="en-US" dirty="0">
                <a:solidFill>
                  <a:srgbClr val="470013"/>
                </a:solidFill>
                <a:latin typeface="Verdana" panose="020B0604030504040204" pitchFamily="34" charset="0"/>
              </a:rPr>
              <a:t>.</a:t>
            </a:r>
            <a:endParaRPr lang="en-US" dirty="0"/>
          </a:p>
        </p:txBody>
      </p:sp>
      <p:sp>
        <p:nvSpPr>
          <p:cNvPr id="26" name="Rectangle 25">
            <a:extLst>
              <a:ext uri="{FF2B5EF4-FFF2-40B4-BE49-F238E27FC236}">
                <a16:creationId xmlns:a16="http://schemas.microsoft.com/office/drawing/2014/main" id="{EFDD18B7-2802-0845-865A-D80980F74EF2}"/>
              </a:ext>
            </a:extLst>
          </p:cNvPr>
          <p:cNvSpPr/>
          <p:nvPr/>
        </p:nvSpPr>
        <p:spPr>
          <a:xfrm>
            <a:off x="6353009" y="-4721077"/>
            <a:ext cx="6096000" cy="646331"/>
          </a:xfrm>
          <a:prstGeom prst="rect">
            <a:avLst/>
          </a:prstGeom>
        </p:spPr>
        <p:txBody>
          <a:bodyPr>
            <a:spAutoFit/>
          </a:bodyPr>
          <a:lstStyle/>
          <a:p>
            <a:r>
              <a:rPr lang="en-US" i="1" dirty="0">
                <a:solidFill>
                  <a:srgbClr val="666666"/>
                </a:solidFill>
                <a:latin typeface="Georgia" panose="02040502050405020303" pitchFamily="18" charset="0"/>
              </a:rPr>
              <a:t>The Egyptian God Thoth before the Lunar Disk, Dendera Temple. Photo by: Soutekh67</a:t>
            </a:r>
            <a:endParaRPr lang="en-US" dirty="0"/>
          </a:p>
        </p:txBody>
      </p:sp>
      <p:pic>
        <p:nvPicPr>
          <p:cNvPr id="19" name="Picture 18">
            <a:extLst>
              <a:ext uri="{FF2B5EF4-FFF2-40B4-BE49-F238E27FC236}">
                <a16:creationId xmlns:a16="http://schemas.microsoft.com/office/drawing/2014/main" id="{769BB727-72AB-E04E-8D74-B0F0C13F27C8}"/>
              </a:ext>
            </a:extLst>
          </p:cNvPr>
          <p:cNvPicPr>
            <a:picLocks noChangeAspect="1"/>
          </p:cNvPicPr>
          <p:nvPr/>
        </p:nvPicPr>
        <p:blipFill>
          <a:blip r:embed="rId13"/>
          <a:stretch>
            <a:fillRect/>
          </a:stretch>
        </p:blipFill>
        <p:spPr>
          <a:xfrm>
            <a:off x="12643430" y="3614194"/>
            <a:ext cx="3210592" cy="6858000"/>
          </a:xfrm>
          <a:prstGeom prst="rect">
            <a:avLst/>
          </a:prstGeom>
        </p:spPr>
      </p:pic>
      <p:sp>
        <p:nvSpPr>
          <p:cNvPr id="129" name="TextBox 128">
            <a:extLst>
              <a:ext uri="{FF2B5EF4-FFF2-40B4-BE49-F238E27FC236}">
                <a16:creationId xmlns:a16="http://schemas.microsoft.com/office/drawing/2014/main" id="{247DE93D-097A-0C48-8940-EE8E910CBB31}"/>
              </a:ext>
            </a:extLst>
          </p:cNvPr>
          <p:cNvSpPr txBox="1"/>
          <p:nvPr/>
        </p:nvSpPr>
        <p:spPr>
          <a:xfrm>
            <a:off x="163219" y="25189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grpSp>
        <p:nvGrpSpPr>
          <p:cNvPr id="101" name="Group 100">
            <a:extLst>
              <a:ext uri="{FF2B5EF4-FFF2-40B4-BE49-F238E27FC236}">
                <a16:creationId xmlns:a16="http://schemas.microsoft.com/office/drawing/2014/main" id="{AE7A1402-E9CD-884C-A108-55B51BC1B629}"/>
              </a:ext>
            </a:extLst>
          </p:cNvPr>
          <p:cNvGrpSpPr/>
          <p:nvPr/>
        </p:nvGrpSpPr>
        <p:grpSpPr>
          <a:xfrm>
            <a:off x="4541621" y="1842831"/>
            <a:ext cx="1856850" cy="4735117"/>
            <a:chOff x="5137550" y="1597977"/>
            <a:chExt cx="1856850" cy="4735117"/>
          </a:xfrm>
        </p:grpSpPr>
        <p:grpSp>
          <p:nvGrpSpPr>
            <p:cNvPr id="100" name="Group 99">
              <a:extLst>
                <a:ext uri="{FF2B5EF4-FFF2-40B4-BE49-F238E27FC236}">
                  <a16:creationId xmlns:a16="http://schemas.microsoft.com/office/drawing/2014/main" id="{AFAD5AF8-BE58-F84A-946C-81C07F33E6C4}"/>
                </a:ext>
              </a:extLst>
            </p:cNvPr>
            <p:cNvGrpSpPr/>
            <p:nvPr/>
          </p:nvGrpSpPr>
          <p:grpSpPr>
            <a:xfrm>
              <a:off x="5137550" y="1597977"/>
              <a:ext cx="1856850" cy="3906541"/>
              <a:chOff x="3007893" y="3879219"/>
              <a:chExt cx="2758106" cy="5581935"/>
            </a:xfrm>
          </p:grpSpPr>
          <p:sp>
            <p:nvSpPr>
              <p:cNvPr id="69" name="Regular Pentagon 19">
                <a:extLst>
                  <a:ext uri="{FF2B5EF4-FFF2-40B4-BE49-F238E27FC236}">
                    <a16:creationId xmlns:a16="http://schemas.microsoft.com/office/drawing/2014/main" id="{69B8237A-3774-254E-9558-D6F5E5C6B7B8}"/>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ight Triangle 30">
                <a:extLst>
                  <a:ext uri="{FF2B5EF4-FFF2-40B4-BE49-F238E27FC236}">
                    <a16:creationId xmlns:a16="http://schemas.microsoft.com/office/drawing/2014/main" id="{E73945C4-5FFD-C046-88CE-16F539D6C59B}"/>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gular Pentagon 19">
                <a:extLst>
                  <a:ext uri="{FF2B5EF4-FFF2-40B4-BE49-F238E27FC236}">
                    <a16:creationId xmlns:a16="http://schemas.microsoft.com/office/drawing/2014/main" id="{571A5DA5-13A4-2741-B674-7AEB63230968}"/>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45C432E0-1912-8344-8F07-B0C3BFC5B9DF}"/>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16-Point Star 45">
                <a:extLst>
                  <a:ext uri="{FF2B5EF4-FFF2-40B4-BE49-F238E27FC236}">
                    <a16:creationId xmlns:a16="http://schemas.microsoft.com/office/drawing/2014/main" id="{8EAD1123-D70D-2A4F-A0B7-10C89937C5D7}"/>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U-Turn Arrow 34">
                <a:extLst>
                  <a:ext uri="{FF2B5EF4-FFF2-40B4-BE49-F238E27FC236}">
                    <a16:creationId xmlns:a16="http://schemas.microsoft.com/office/drawing/2014/main" id="{716928E9-CDF8-A246-8931-259C56804787}"/>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2" name="U-Turn Arrow 34">
                <a:extLst>
                  <a:ext uri="{FF2B5EF4-FFF2-40B4-BE49-F238E27FC236}">
                    <a16:creationId xmlns:a16="http://schemas.microsoft.com/office/drawing/2014/main" id="{E8B53951-C9FB-7E4D-B05D-27A7CD879BF8}"/>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3" name="Right Triangle 30">
                <a:extLst>
                  <a:ext uri="{FF2B5EF4-FFF2-40B4-BE49-F238E27FC236}">
                    <a16:creationId xmlns:a16="http://schemas.microsoft.com/office/drawing/2014/main" id="{5A3BE3F3-54B7-EB4D-A251-1E8BD9878CF7}"/>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36AE0D45-85BD-FD41-9E52-A88F448E59EE}"/>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36">
                <a:extLst>
                  <a:ext uri="{FF2B5EF4-FFF2-40B4-BE49-F238E27FC236}">
                    <a16:creationId xmlns:a16="http://schemas.microsoft.com/office/drawing/2014/main" id="{BB32C237-AF01-4E46-A56A-0494B1DF4A0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25C3522-378C-1547-A9A0-81DE8A519C9E}"/>
                  </a:ext>
                </a:extLst>
              </p:cNvPr>
              <p:cNvGrpSpPr/>
              <p:nvPr/>
            </p:nvGrpSpPr>
            <p:grpSpPr>
              <a:xfrm>
                <a:off x="4017920" y="5191069"/>
                <a:ext cx="262859" cy="246683"/>
                <a:chOff x="2885048" y="3564168"/>
                <a:chExt cx="450068" cy="394915"/>
              </a:xfrm>
            </p:grpSpPr>
            <p:sp>
              <p:nvSpPr>
                <p:cNvPr id="38" name="Teardrop 37">
                  <a:extLst>
                    <a:ext uri="{FF2B5EF4-FFF2-40B4-BE49-F238E27FC236}">
                      <a16:creationId xmlns:a16="http://schemas.microsoft.com/office/drawing/2014/main" id="{224412BE-E123-6942-A977-5D40F38177C3}"/>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4F1C5648-F79F-A84F-ACF4-4319570D8ADE}"/>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Right Bracket 43">
                <a:extLst>
                  <a:ext uri="{FF2B5EF4-FFF2-40B4-BE49-F238E27FC236}">
                    <a16:creationId xmlns:a16="http://schemas.microsoft.com/office/drawing/2014/main" id="{C305C648-1442-3249-8374-38F393382B73}"/>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1" name="Trapezoid 20">
                <a:extLst>
                  <a:ext uri="{FF2B5EF4-FFF2-40B4-BE49-F238E27FC236}">
                    <a16:creationId xmlns:a16="http://schemas.microsoft.com/office/drawing/2014/main" id="{0A6D1251-CABC-CE45-AF9B-EEF444FB5AC7}"/>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Arc 44">
                <a:extLst>
                  <a:ext uri="{FF2B5EF4-FFF2-40B4-BE49-F238E27FC236}">
                    <a16:creationId xmlns:a16="http://schemas.microsoft.com/office/drawing/2014/main" id="{614BFE59-DB80-F14A-8C1E-F0CC87609FEB}"/>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8599318C-825E-6F43-B288-396490084758}"/>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FED2E3D2-AA04-D749-9915-A542973DE2F5}"/>
                </a:ext>
              </a:extLst>
            </p:cNvPr>
            <p:cNvSpPr txBox="1"/>
            <p:nvPr/>
          </p:nvSpPr>
          <p:spPr>
            <a:xfrm>
              <a:off x="5258240" y="5563653"/>
              <a:ext cx="1677238" cy="769441"/>
            </a:xfrm>
            <a:prstGeom prst="rect">
              <a:avLst/>
            </a:prstGeom>
            <a:noFill/>
          </p:spPr>
          <p:txBody>
            <a:bodyPr wrap="square" rtlCol="0">
              <a:spAutoFit/>
            </a:bodyPr>
            <a:lstStyle/>
            <a:p>
              <a:r>
                <a:rPr lang="en-US" sz="2200"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grpSp>
        <p:nvGrpSpPr>
          <p:cNvPr id="206" name="Group 205">
            <a:extLst>
              <a:ext uri="{FF2B5EF4-FFF2-40B4-BE49-F238E27FC236}">
                <a16:creationId xmlns:a16="http://schemas.microsoft.com/office/drawing/2014/main" id="{9B92969E-59E0-0C4C-992B-203ABAD7E95D}"/>
              </a:ext>
            </a:extLst>
          </p:cNvPr>
          <p:cNvGrpSpPr/>
          <p:nvPr/>
        </p:nvGrpSpPr>
        <p:grpSpPr>
          <a:xfrm>
            <a:off x="347884" y="1731086"/>
            <a:ext cx="4312279" cy="3089913"/>
            <a:chOff x="256811" y="2316486"/>
            <a:chExt cx="4615278" cy="3210973"/>
          </a:xfrm>
        </p:grpSpPr>
        <p:grpSp>
          <p:nvGrpSpPr>
            <p:cNvPr id="207" name="Group 206">
              <a:extLst>
                <a:ext uri="{FF2B5EF4-FFF2-40B4-BE49-F238E27FC236}">
                  <a16:creationId xmlns:a16="http://schemas.microsoft.com/office/drawing/2014/main" id="{F5BB8E28-8067-6448-B173-1BBA4952A09B}"/>
                </a:ext>
              </a:extLst>
            </p:cNvPr>
            <p:cNvGrpSpPr/>
            <p:nvPr/>
          </p:nvGrpSpPr>
          <p:grpSpPr>
            <a:xfrm>
              <a:off x="256811" y="2316486"/>
              <a:ext cx="4615278" cy="2129496"/>
              <a:chOff x="3350673" y="3500078"/>
              <a:chExt cx="5237397" cy="2427301"/>
            </a:xfrm>
          </p:grpSpPr>
          <p:grpSp>
            <p:nvGrpSpPr>
              <p:cNvPr id="209" name="Group 208">
                <a:extLst>
                  <a:ext uri="{FF2B5EF4-FFF2-40B4-BE49-F238E27FC236}">
                    <a16:creationId xmlns:a16="http://schemas.microsoft.com/office/drawing/2014/main" id="{85C5DAF1-DD40-6D41-A014-DF748B227444}"/>
                  </a:ext>
                </a:extLst>
              </p:cNvPr>
              <p:cNvGrpSpPr/>
              <p:nvPr/>
            </p:nvGrpSpPr>
            <p:grpSpPr>
              <a:xfrm>
                <a:off x="3350673" y="3500078"/>
                <a:ext cx="5237397" cy="2427301"/>
                <a:chOff x="3350673" y="3500078"/>
                <a:chExt cx="5237397" cy="2427301"/>
              </a:xfrm>
            </p:grpSpPr>
            <p:sp>
              <p:nvSpPr>
                <p:cNvPr id="212" name="7-Point Star 11">
                  <a:extLst>
                    <a:ext uri="{FF2B5EF4-FFF2-40B4-BE49-F238E27FC236}">
                      <a16:creationId xmlns:a16="http://schemas.microsoft.com/office/drawing/2014/main" id="{204297B9-148A-E747-B4E4-C38C7ED387DA}"/>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Trapezoid 13">
                  <a:extLst>
                    <a:ext uri="{FF2B5EF4-FFF2-40B4-BE49-F238E27FC236}">
                      <a16:creationId xmlns:a16="http://schemas.microsoft.com/office/drawing/2014/main" id="{3B493958-7DE5-CA44-AB46-10ACA91EFF0D}"/>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a:extLst>
                    <a:ext uri="{FF2B5EF4-FFF2-40B4-BE49-F238E27FC236}">
                      <a16:creationId xmlns:a16="http://schemas.microsoft.com/office/drawing/2014/main" id="{A385638D-9682-7F4F-A88A-E2957ED2C6E0}"/>
                    </a:ext>
                  </a:extLst>
                </p:cNvPr>
                <p:cNvGrpSpPr/>
                <p:nvPr/>
              </p:nvGrpSpPr>
              <p:grpSpPr>
                <a:xfrm>
                  <a:off x="6024100" y="4514826"/>
                  <a:ext cx="2512119" cy="1178153"/>
                  <a:chOff x="6024100" y="4522777"/>
                  <a:chExt cx="2512119" cy="1178153"/>
                </a:xfrm>
              </p:grpSpPr>
              <p:sp>
                <p:nvSpPr>
                  <p:cNvPr id="237" name="Diagonal Stripe 236">
                    <a:extLst>
                      <a:ext uri="{FF2B5EF4-FFF2-40B4-BE49-F238E27FC236}">
                        <a16:creationId xmlns:a16="http://schemas.microsoft.com/office/drawing/2014/main" id="{D08E2A0F-3481-B04B-833F-3A6DCD3983E9}"/>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38" name="Group 237">
                    <a:extLst>
                      <a:ext uri="{FF2B5EF4-FFF2-40B4-BE49-F238E27FC236}">
                        <a16:creationId xmlns:a16="http://schemas.microsoft.com/office/drawing/2014/main" id="{B1780E15-6A19-4349-BEF1-B75E6DEBCCEB}"/>
                      </a:ext>
                    </a:extLst>
                  </p:cNvPr>
                  <p:cNvGrpSpPr/>
                  <p:nvPr/>
                </p:nvGrpSpPr>
                <p:grpSpPr>
                  <a:xfrm>
                    <a:off x="6024100" y="4665084"/>
                    <a:ext cx="2473728" cy="1035846"/>
                    <a:chOff x="6024100" y="4665084"/>
                    <a:chExt cx="2473728" cy="1035846"/>
                  </a:xfrm>
                </p:grpSpPr>
                <p:sp>
                  <p:nvSpPr>
                    <p:cNvPr id="239" name="Diagonal Stripe 238">
                      <a:extLst>
                        <a:ext uri="{FF2B5EF4-FFF2-40B4-BE49-F238E27FC236}">
                          <a16:creationId xmlns:a16="http://schemas.microsoft.com/office/drawing/2014/main" id="{FE5C839A-86DC-A243-AB08-A5FA4A80C10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0" name="Diagonal Stripe 239">
                      <a:extLst>
                        <a:ext uri="{FF2B5EF4-FFF2-40B4-BE49-F238E27FC236}">
                          <a16:creationId xmlns:a16="http://schemas.microsoft.com/office/drawing/2014/main" id="{FD4C138E-A730-1A45-908E-D7946460536C}"/>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1" name="Diagonal Stripe 240">
                      <a:extLst>
                        <a:ext uri="{FF2B5EF4-FFF2-40B4-BE49-F238E27FC236}">
                          <a16:creationId xmlns:a16="http://schemas.microsoft.com/office/drawing/2014/main" id="{1A5DA859-8BE6-6D40-BFCF-79F277717B22}"/>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2" name="Diagonal Stripe 241">
                      <a:extLst>
                        <a:ext uri="{FF2B5EF4-FFF2-40B4-BE49-F238E27FC236}">
                          <a16:creationId xmlns:a16="http://schemas.microsoft.com/office/drawing/2014/main" id="{3469B541-B93A-9241-A464-84D8E9662EEA}"/>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Diagonal Stripe 77">
                      <a:extLst>
                        <a:ext uri="{FF2B5EF4-FFF2-40B4-BE49-F238E27FC236}">
                          <a16:creationId xmlns:a16="http://schemas.microsoft.com/office/drawing/2014/main" id="{F50E8C2C-0927-3D47-8943-B24DB1B0AA2A}"/>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4" name="Diagonal Stripe 78">
                      <a:extLst>
                        <a:ext uri="{FF2B5EF4-FFF2-40B4-BE49-F238E27FC236}">
                          <a16:creationId xmlns:a16="http://schemas.microsoft.com/office/drawing/2014/main" id="{9F2ED8ED-06C1-F04B-B389-E41D32DFDE81}"/>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5" name="Diagonal Stripe 78">
                      <a:extLst>
                        <a:ext uri="{FF2B5EF4-FFF2-40B4-BE49-F238E27FC236}">
                          <a16:creationId xmlns:a16="http://schemas.microsoft.com/office/drawing/2014/main" id="{EA646EAE-F0FA-A942-B88A-354F5BAA971E}"/>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6" name="Diagonal Stripe 78">
                      <a:extLst>
                        <a:ext uri="{FF2B5EF4-FFF2-40B4-BE49-F238E27FC236}">
                          <a16:creationId xmlns:a16="http://schemas.microsoft.com/office/drawing/2014/main" id="{A838E15C-535A-E34A-8E32-6D86C5ABD394}"/>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7" name="Diagonal Stripe 78">
                      <a:extLst>
                        <a:ext uri="{FF2B5EF4-FFF2-40B4-BE49-F238E27FC236}">
                          <a16:creationId xmlns:a16="http://schemas.microsoft.com/office/drawing/2014/main" id="{2BC98141-34EC-164C-86E3-D06EDA8CB97D}"/>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8" name="Diagonal Stripe 78">
                      <a:extLst>
                        <a:ext uri="{FF2B5EF4-FFF2-40B4-BE49-F238E27FC236}">
                          <a16:creationId xmlns:a16="http://schemas.microsoft.com/office/drawing/2014/main" id="{7D9C90C5-7B97-1D41-982C-8E8D2D5EFED1}"/>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Diagonal Stripe 78">
                      <a:extLst>
                        <a:ext uri="{FF2B5EF4-FFF2-40B4-BE49-F238E27FC236}">
                          <a16:creationId xmlns:a16="http://schemas.microsoft.com/office/drawing/2014/main" id="{825B8767-028B-E945-8645-A8EBDF47E77F}"/>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0" name="Diagonal Stripe 78">
                      <a:extLst>
                        <a:ext uri="{FF2B5EF4-FFF2-40B4-BE49-F238E27FC236}">
                          <a16:creationId xmlns:a16="http://schemas.microsoft.com/office/drawing/2014/main" id="{9536935C-C176-9141-9F66-7D86F80F6113}"/>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1" name="Diagonal Stripe 78">
                      <a:extLst>
                        <a:ext uri="{FF2B5EF4-FFF2-40B4-BE49-F238E27FC236}">
                          <a16:creationId xmlns:a16="http://schemas.microsoft.com/office/drawing/2014/main" id="{E4FA593C-A4B6-CA41-B3DC-40AFF880CB4D}"/>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2" name="Diagonal Stripe 78">
                      <a:extLst>
                        <a:ext uri="{FF2B5EF4-FFF2-40B4-BE49-F238E27FC236}">
                          <a16:creationId xmlns:a16="http://schemas.microsoft.com/office/drawing/2014/main" id="{CCDC0869-363E-E842-A56C-4107749E1D6D}"/>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15" name="Diagonal Stripe 78">
                  <a:extLst>
                    <a:ext uri="{FF2B5EF4-FFF2-40B4-BE49-F238E27FC236}">
                      <a16:creationId xmlns:a16="http://schemas.microsoft.com/office/drawing/2014/main" id="{66016184-73FC-1946-92FA-BA42E126516E}"/>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16" name="Group 215">
                  <a:extLst>
                    <a:ext uri="{FF2B5EF4-FFF2-40B4-BE49-F238E27FC236}">
                      <a16:creationId xmlns:a16="http://schemas.microsoft.com/office/drawing/2014/main" id="{667EC09C-EBA1-5542-BED9-4040585FDE2D}"/>
                    </a:ext>
                  </a:extLst>
                </p:cNvPr>
                <p:cNvGrpSpPr/>
                <p:nvPr/>
              </p:nvGrpSpPr>
              <p:grpSpPr>
                <a:xfrm flipH="1">
                  <a:off x="3386382" y="4504455"/>
                  <a:ext cx="2450248" cy="1177458"/>
                  <a:chOff x="6024100" y="4522777"/>
                  <a:chExt cx="2512119" cy="1177458"/>
                </a:xfrm>
              </p:grpSpPr>
              <p:sp>
                <p:nvSpPr>
                  <p:cNvPr id="221" name="Diagonal Stripe 220">
                    <a:extLst>
                      <a:ext uri="{FF2B5EF4-FFF2-40B4-BE49-F238E27FC236}">
                        <a16:creationId xmlns:a16="http://schemas.microsoft.com/office/drawing/2014/main" id="{565829A0-D125-3441-B535-F7069724AFF3}"/>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22" name="Group 221">
                    <a:extLst>
                      <a:ext uri="{FF2B5EF4-FFF2-40B4-BE49-F238E27FC236}">
                        <a16:creationId xmlns:a16="http://schemas.microsoft.com/office/drawing/2014/main" id="{B33C5FBE-4271-4047-B6A3-9B5115F03C98}"/>
                      </a:ext>
                    </a:extLst>
                  </p:cNvPr>
                  <p:cNvGrpSpPr/>
                  <p:nvPr/>
                </p:nvGrpSpPr>
                <p:grpSpPr>
                  <a:xfrm>
                    <a:off x="6024100" y="4665084"/>
                    <a:ext cx="2473728" cy="1035151"/>
                    <a:chOff x="6024100" y="4665084"/>
                    <a:chExt cx="2473728" cy="1035151"/>
                  </a:xfrm>
                </p:grpSpPr>
                <p:sp>
                  <p:nvSpPr>
                    <p:cNvPr id="223" name="Diagonal Stripe 222">
                      <a:extLst>
                        <a:ext uri="{FF2B5EF4-FFF2-40B4-BE49-F238E27FC236}">
                          <a16:creationId xmlns:a16="http://schemas.microsoft.com/office/drawing/2014/main" id="{2B99E105-2E6D-104F-9DE3-5CFAB63E4630}"/>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4" name="Diagonal Stripe 223">
                      <a:extLst>
                        <a:ext uri="{FF2B5EF4-FFF2-40B4-BE49-F238E27FC236}">
                          <a16:creationId xmlns:a16="http://schemas.microsoft.com/office/drawing/2014/main" id="{E76CB984-C0B3-1D43-AF3D-D83D251027D3}"/>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5" name="Diagonal Stripe 224">
                      <a:extLst>
                        <a:ext uri="{FF2B5EF4-FFF2-40B4-BE49-F238E27FC236}">
                          <a16:creationId xmlns:a16="http://schemas.microsoft.com/office/drawing/2014/main" id="{DF74232F-71AB-B74F-A239-78475023D083}"/>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6" name="Diagonal Stripe 225">
                      <a:extLst>
                        <a:ext uri="{FF2B5EF4-FFF2-40B4-BE49-F238E27FC236}">
                          <a16:creationId xmlns:a16="http://schemas.microsoft.com/office/drawing/2014/main" id="{832ADE09-AF9D-0F45-B79B-6F9CB6545E12}"/>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7" name="Diagonal Stripe 77">
                      <a:extLst>
                        <a:ext uri="{FF2B5EF4-FFF2-40B4-BE49-F238E27FC236}">
                          <a16:creationId xmlns:a16="http://schemas.microsoft.com/office/drawing/2014/main" id="{135A71C6-040B-FA43-A0D3-C2B4033BD478}"/>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8" name="Diagonal Stripe 78">
                      <a:extLst>
                        <a:ext uri="{FF2B5EF4-FFF2-40B4-BE49-F238E27FC236}">
                          <a16:creationId xmlns:a16="http://schemas.microsoft.com/office/drawing/2014/main" id="{371A7886-7266-2A4D-BD0F-9879D8303CCB}"/>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9" name="Diagonal Stripe 78">
                      <a:extLst>
                        <a:ext uri="{FF2B5EF4-FFF2-40B4-BE49-F238E27FC236}">
                          <a16:creationId xmlns:a16="http://schemas.microsoft.com/office/drawing/2014/main" id="{B415E994-F49B-DB41-ADB6-2CA696821BDF}"/>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0" name="Diagonal Stripe 78">
                      <a:extLst>
                        <a:ext uri="{FF2B5EF4-FFF2-40B4-BE49-F238E27FC236}">
                          <a16:creationId xmlns:a16="http://schemas.microsoft.com/office/drawing/2014/main" id="{FA04571F-6042-324C-8DF8-2EF770A69090}"/>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1" name="Diagonal Stripe 78">
                      <a:extLst>
                        <a:ext uri="{FF2B5EF4-FFF2-40B4-BE49-F238E27FC236}">
                          <a16:creationId xmlns:a16="http://schemas.microsoft.com/office/drawing/2014/main" id="{384DEF0A-8550-CF4E-96E2-BB899F203A02}"/>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2" name="Diagonal Stripe 78">
                      <a:extLst>
                        <a:ext uri="{FF2B5EF4-FFF2-40B4-BE49-F238E27FC236}">
                          <a16:creationId xmlns:a16="http://schemas.microsoft.com/office/drawing/2014/main" id="{7E9D9A2C-FE8F-5C46-8BC5-990107B938AB}"/>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3" name="Diagonal Stripe 78">
                      <a:extLst>
                        <a:ext uri="{FF2B5EF4-FFF2-40B4-BE49-F238E27FC236}">
                          <a16:creationId xmlns:a16="http://schemas.microsoft.com/office/drawing/2014/main" id="{283F0180-BFDC-024A-8685-3827A3ED0821}"/>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4" name="Diagonal Stripe 78">
                      <a:extLst>
                        <a:ext uri="{FF2B5EF4-FFF2-40B4-BE49-F238E27FC236}">
                          <a16:creationId xmlns:a16="http://schemas.microsoft.com/office/drawing/2014/main" id="{8D6B9B9C-8E1D-724B-AD32-4489BA0E20B2}"/>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5" name="Diagonal Stripe 78">
                      <a:extLst>
                        <a:ext uri="{FF2B5EF4-FFF2-40B4-BE49-F238E27FC236}">
                          <a16:creationId xmlns:a16="http://schemas.microsoft.com/office/drawing/2014/main" id="{3C7F53CC-AD23-E843-81FC-54F4E146F922}"/>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6" name="Diagonal Stripe 78">
                      <a:extLst>
                        <a:ext uri="{FF2B5EF4-FFF2-40B4-BE49-F238E27FC236}">
                          <a16:creationId xmlns:a16="http://schemas.microsoft.com/office/drawing/2014/main" id="{BE37F3CB-F207-474B-BB9F-A5213CC904BE}"/>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17" name="Trapezoid 13">
                  <a:extLst>
                    <a:ext uri="{FF2B5EF4-FFF2-40B4-BE49-F238E27FC236}">
                      <a16:creationId xmlns:a16="http://schemas.microsoft.com/office/drawing/2014/main" id="{9B416F15-ED23-314D-A20A-F6858A6605C4}"/>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Diagonal Stripe 78">
                  <a:extLst>
                    <a:ext uri="{FF2B5EF4-FFF2-40B4-BE49-F238E27FC236}">
                      <a16:creationId xmlns:a16="http://schemas.microsoft.com/office/drawing/2014/main" id="{9FF36506-938E-644E-8713-32C49F9D4ED1}"/>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9" name="Diagonal Stripe 78">
                  <a:extLst>
                    <a:ext uri="{FF2B5EF4-FFF2-40B4-BE49-F238E27FC236}">
                      <a16:creationId xmlns:a16="http://schemas.microsoft.com/office/drawing/2014/main" id="{C74989AD-C11C-7E46-B588-ACDC0E9772D3}"/>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0" name="24-Point Star 8">
                  <a:extLst>
                    <a:ext uri="{FF2B5EF4-FFF2-40B4-BE49-F238E27FC236}">
                      <a16:creationId xmlns:a16="http://schemas.microsoft.com/office/drawing/2014/main" id="{4D1BAB66-B97C-F844-AFC4-729A71009154}"/>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0" name="Block Arc 209">
                <a:extLst>
                  <a:ext uri="{FF2B5EF4-FFF2-40B4-BE49-F238E27FC236}">
                    <a16:creationId xmlns:a16="http://schemas.microsoft.com/office/drawing/2014/main" id="{7B9E6621-647B-E84E-963D-B195CF4989A0}"/>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1" name="Block Arc 210">
                <a:extLst>
                  <a:ext uri="{FF2B5EF4-FFF2-40B4-BE49-F238E27FC236}">
                    <a16:creationId xmlns:a16="http://schemas.microsoft.com/office/drawing/2014/main" id="{7FB96707-2ECD-BA4B-888D-D076E0D32FB1}"/>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8" name="TextBox 207">
              <a:extLst>
                <a:ext uri="{FF2B5EF4-FFF2-40B4-BE49-F238E27FC236}">
                  <a16:creationId xmlns:a16="http://schemas.microsoft.com/office/drawing/2014/main" id="{AC62971A-06C0-6C40-B1B5-895F43876751}"/>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sp>
        <p:nvSpPr>
          <p:cNvPr id="300" name="TextBox 299">
            <a:extLst>
              <a:ext uri="{FF2B5EF4-FFF2-40B4-BE49-F238E27FC236}">
                <a16:creationId xmlns:a16="http://schemas.microsoft.com/office/drawing/2014/main" id="{AEC40EB1-1661-0E45-9F46-DBF6D2FACC08}"/>
              </a:ext>
            </a:extLst>
          </p:cNvPr>
          <p:cNvSpPr txBox="1"/>
          <p:nvPr/>
        </p:nvSpPr>
        <p:spPr>
          <a:xfrm>
            <a:off x="4816326" y="5941817"/>
            <a:ext cx="2346588" cy="923330"/>
          </a:xfrm>
          <a:prstGeom prst="rect">
            <a:avLst/>
          </a:prstGeom>
          <a:noFill/>
        </p:spPr>
        <p:txBody>
          <a:bodyPr wrap="square" rtlCol="0">
            <a:spAutoFit/>
          </a:bodyPr>
          <a:lstStyle/>
          <a:p>
            <a:r>
              <a:rPr lang="en-US" sz="5400" dirty="0">
                <a:latin typeface="Stencil" pitchFamily="82" charset="77"/>
              </a:rPr>
              <a:t>-1 </a:t>
            </a:r>
          </a:p>
        </p:txBody>
      </p:sp>
      <p:sp>
        <p:nvSpPr>
          <p:cNvPr id="173" name="Circular Arrow 172">
            <a:extLst>
              <a:ext uri="{FF2B5EF4-FFF2-40B4-BE49-F238E27FC236}">
                <a16:creationId xmlns:a16="http://schemas.microsoft.com/office/drawing/2014/main" id="{F8E9280B-5E59-F846-99B3-0274F8B8CA8D}"/>
              </a:ext>
            </a:extLst>
          </p:cNvPr>
          <p:cNvSpPr/>
          <p:nvPr/>
        </p:nvSpPr>
        <p:spPr>
          <a:xfrm>
            <a:off x="4857370" y="3936854"/>
            <a:ext cx="2461448" cy="3567706"/>
          </a:xfrm>
          <a:prstGeom prst="circularArrow">
            <a:avLst>
              <a:gd name="adj1" fmla="val 12500"/>
              <a:gd name="adj2" fmla="val 1142319"/>
              <a:gd name="adj3" fmla="val 20457681"/>
              <a:gd name="adj4" fmla="val 16376272"/>
              <a:gd name="adj5" fmla="val 12500"/>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4" name="TextBox 173">
            <a:extLst>
              <a:ext uri="{FF2B5EF4-FFF2-40B4-BE49-F238E27FC236}">
                <a16:creationId xmlns:a16="http://schemas.microsoft.com/office/drawing/2014/main" id="{DE5C5902-E527-6647-A1B5-CE663A457C0F}"/>
              </a:ext>
            </a:extLst>
          </p:cNvPr>
          <p:cNvSpPr txBox="1"/>
          <p:nvPr/>
        </p:nvSpPr>
        <p:spPr>
          <a:xfrm>
            <a:off x="5786866" y="6058302"/>
            <a:ext cx="5285717" cy="523220"/>
          </a:xfrm>
          <a:prstGeom prst="rect">
            <a:avLst/>
          </a:prstGeom>
          <a:noFill/>
        </p:spPr>
        <p:txBody>
          <a:bodyPr wrap="square" rtlCol="0">
            <a:spAutoFit/>
          </a:bodyPr>
          <a:lstStyle/>
          <a:p>
            <a:r>
              <a:rPr lang="en-US" sz="2800" b="1" dirty="0">
                <a:latin typeface="Stencil" pitchFamily="82" charset="77"/>
              </a:rPr>
              <a:t>GOD OF THE UNDERWORLD</a:t>
            </a:r>
          </a:p>
        </p:txBody>
      </p:sp>
      <p:grpSp>
        <p:nvGrpSpPr>
          <p:cNvPr id="175" name="Group 174">
            <a:extLst>
              <a:ext uri="{FF2B5EF4-FFF2-40B4-BE49-F238E27FC236}">
                <a16:creationId xmlns:a16="http://schemas.microsoft.com/office/drawing/2014/main" id="{66D6DFAC-E786-6A48-9ABB-B667194FC7D2}"/>
              </a:ext>
            </a:extLst>
          </p:cNvPr>
          <p:cNvGrpSpPr/>
          <p:nvPr/>
        </p:nvGrpSpPr>
        <p:grpSpPr>
          <a:xfrm>
            <a:off x="7368826" y="505445"/>
            <a:ext cx="3952240" cy="5425052"/>
            <a:chOff x="7264784" y="1280289"/>
            <a:chExt cx="3952240" cy="5425052"/>
          </a:xfrm>
        </p:grpSpPr>
        <p:pic>
          <p:nvPicPr>
            <p:cNvPr id="176" name="Picture 2">
              <a:extLst>
                <a:ext uri="{FF2B5EF4-FFF2-40B4-BE49-F238E27FC236}">
                  <a16:creationId xmlns:a16="http://schemas.microsoft.com/office/drawing/2014/main" id="{2B5CF195-66AE-0841-8DDE-EF11A0DCB008}"/>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264784" y="1280289"/>
              <a:ext cx="3952240" cy="4940300"/>
            </a:xfrm>
            <a:prstGeom prst="rect">
              <a:avLst/>
            </a:prstGeom>
            <a:noFill/>
            <a:extLst>
              <a:ext uri="{909E8E84-426E-40DD-AFC4-6F175D3DCCD1}">
                <a14:hiddenFill xmlns:a14="http://schemas.microsoft.com/office/drawing/2010/main">
                  <a:solidFill>
                    <a:srgbClr val="FFFFFF"/>
                  </a:solidFill>
                </a14:hiddenFill>
              </a:ext>
            </a:extLst>
          </p:spPr>
        </p:pic>
        <p:sp>
          <p:nvSpPr>
            <p:cNvPr id="177" name="Rectangle 176">
              <a:extLst>
                <a:ext uri="{FF2B5EF4-FFF2-40B4-BE49-F238E27FC236}">
                  <a16:creationId xmlns:a16="http://schemas.microsoft.com/office/drawing/2014/main" id="{D41454D0-C86F-DC44-AD36-5BFA67657EE1}"/>
                </a:ext>
              </a:extLst>
            </p:cNvPr>
            <p:cNvSpPr/>
            <p:nvPr/>
          </p:nvSpPr>
          <p:spPr>
            <a:xfrm>
              <a:off x="7883778" y="6243676"/>
              <a:ext cx="3190622" cy="461665"/>
            </a:xfrm>
            <a:prstGeom prst="rect">
              <a:avLst/>
            </a:prstGeom>
          </p:spPr>
          <p:txBody>
            <a:bodyPr wrap="square">
              <a:spAutoFit/>
            </a:bodyPr>
            <a:lstStyle/>
            <a:p>
              <a:r>
                <a:rPr lang="en-US" sz="1200" u="sng" dirty="0">
                  <a:solidFill>
                    <a:srgbClr val="663366"/>
                  </a:solidFill>
                  <a:hlinkClick r:id="rId15" tooltip="en:Egyptian Collection of the Hermitage Museum"/>
                </a:rPr>
                <a:t>Egyptian Collection</a:t>
              </a:r>
              <a:r>
                <a:rPr lang="en-US" sz="1200" dirty="0">
                  <a:solidFill>
                    <a:srgbClr val="202122"/>
                  </a:solidFill>
                </a:rPr>
                <a:t> of the </a:t>
              </a:r>
              <a:r>
                <a:rPr lang="en-US" sz="1200" dirty="0">
                  <a:solidFill>
                    <a:srgbClr val="663366"/>
                  </a:solidFill>
                  <a:hlinkClick r:id="rId16" tooltip="en:Hermitage Museum"/>
                </a:rPr>
                <a:t>Hermitage Museum</a:t>
              </a:r>
              <a:br>
                <a:rPr lang="en-US" sz="1200" dirty="0">
                  <a:solidFill>
                    <a:srgbClr val="663366"/>
                  </a:solidFill>
                </a:rPr>
              </a:br>
              <a:r>
                <a:rPr lang="en-US" sz="1200" dirty="0">
                  <a:solidFill>
                    <a:srgbClr val="663366"/>
                  </a:solidFill>
                </a:rPr>
                <a:t>photo: </a:t>
              </a:r>
              <a:r>
                <a:rPr lang="en-US" sz="1200" u="sng" dirty="0">
                  <a:hlinkClick r:id="rId17"/>
                </a:rPr>
                <a:t> Andrew Bossi</a:t>
              </a:r>
              <a:r>
                <a:rPr lang="en-US" sz="1200" dirty="0">
                  <a:solidFill>
                    <a:srgbClr val="663366"/>
                  </a:solidFill>
                </a:rPr>
                <a:t>  </a:t>
              </a:r>
              <a:r>
                <a:rPr lang="en-US" sz="1200" u="sng" dirty="0">
                  <a:hlinkClick r:id="rId18"/>
                </a:rPr>
                <a:t>CC BY-SA 2.0</a:t>
              </a:r>
              <a:endParaRPr lang="en-US" sz="1200" dirty="0"/>
            </a:p>
          </p:txBody>
        </p:sp>
      </p:grpSp>
      <p:sp>
        <p:nvSpPr>
          <p:cNvPr id="178" name="Rounded Rectangle 177">
            <a:extLst>
              <a:ext uri="{FF2B5EF4-FFF2-40B4-BE49-F238E27FC236}">
                <a16:creationId xmlns:a16="http://schemas.microsoft.com/office/drawing/2014/main" id="{E038C178-BA67-B749-BDEA-645150B184AC}"/>
              </a:ext>
            </a:extLst>
          </p:cNvPr>
          <p:cNvSpPr/>
          <p:nvPr/>
        </p:nvSpPr>
        <p:spPr>
          <a:xfrm>
            <a:off x="7062056" y="1908692"/>
            <a:ext cx="1203081" cy="571500"/>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a:r>
              <a:rPr lang="en-US" sz="2400" b="1" dirty="0">
                <a:solidFill>
                  <a:schemeClr val="tx1"/>
                </a:solidFill>
              </a:rPr>
              <a:t>OSIRIS</a:t>
            </a:r>
          </a:p>
        </p:txBody>
      </p:sp>
      <p:sp>
        <p:nvSpPr>
          <p:cNvPr id="179" name="Rounded Rectangle 178">
            <a:extLst>
              <a:ext uri="{FF2B5EF4-FFF2-40B4-BE49-F238E27FC236}">
                <a16:creationId xmlns:a16="http://schemas.microsoft.com/office/drawing/2014/main" id="{2C4CCE2D-19A9-B447-8661-0E4498DCF473}"/>
              </a:ext>
            </a:extLst>
          </p:cNvPr>
          <p:cNvSpPr/>
          <p:nvPr/>
        </p:nvSpPr>
        <p:spPr>
          <a:xfrm>
            <a:off x="10712037" y="1908692"/>
            <a:ext cx="1203081" cy="571500"/>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a:r>
              <a:rPr lang="en-US" sz="2400" b="1" dirty="0">
                <a:solidFill>
                  <a:schemeClr val="tx1"/>
                </a:solidFill>
              </a:rPr>
              <a:t>ISIS</a:t>
            </a:r>
          </a:p>
        </p:txBody>
      </p:sp>
      <p:sp>
        <p:nvSpPr>
          <p:cNvPr id="180" name="Rounded Rectangle 179">
            <a:extLst>
              <a:ext uri="{FF2B5EF4-FFF2-40B4-BE49-F238E27FC236}">
                <a16:creationId xmlns:a16="http://schemas.microsoft.com/office/drawing/2014/main" id="{FE96E802-9F0F-1546-930C-614F8643C182}"/>
              </a:ext>
            </a:extLst>
          </p:cNvPr>
          <p:cNvSpPr/>
          <p:nvPr/>
        </p:nvSpPr>
        <p:spPr>
          <a:xfrm>
            <a:off x="10727014" y="3135005"/>
            <a:ext cx="1188104" cy="571500"/>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a:r>
              <a:rPr lang="en-US" sz="2400" b="1" dirty="0">
                <a:solidFill>
                  <a:schemeClr val="tx1"/>
                </a:solidFill>
              </a:rPr>
              <a:t>HORUS</a:t>
            </a:r>
          </a:p>
        </p:txBody>
      </p:sp>
    </p:spTree>
    <p:extLst>
      <p:ext uri="{BB962C8B-B14F-4D97-AF65-F5344CB8AC3E}">
        <p14:creationId xmlns:p14="http://schemas.microsoft.com/office/powerpoint/2010/main" val="2585763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500"/>
                                        <p:tgtEl>
                                          <p:spTgt spid="17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74"/>
                                        </p:tgtEl>
                                        <p:attrNameLst>
                                          <p:attrName>style.visibility</p:attrName>
                                        </p:attrNameLst>
                                      </p:cBhvr>
                                      <p:to>
                                        <p:strVal val="visible"/>
                                      </p:to>
                                    </p:set>
                                    <p:animEffect transition="in" filter="wipe(up)">
                                      <p:cBhvr>
                                        <p:cTn id="12" dur="500"/>
                                        <p:tgtEl>
                                          <p:spTgt spid="17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78"/>
                                        </p:tgtEl>
                                        <p:attrNameLst>
                                          <p:attrName>style.visibility</p:attrName>
                                        </p:attrNameLst>
                                      </p:cBhvr>
                                      <p:to>
                                        <p:strVal val="visible"/>
                                      </p:to>
                                    </p:set>
                                    <p:animEffect transition="in" filter="wipe(down)">
                                      <p:cBhvr>
                                        <p:cTn id="17" dur="500"/>
                                        <p:tgtEl>
                                          <p:spTgt spid="17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79"/>
                                        </p:tgtEl>
                                        <p:attrNameLst>
                                          <p:attrName>style.visibility</p:attrName>
                                        </p:attrNameLst>
                                      </p:cBhvr>
                                      <p:to>
                                        <p:strVal val="visible"/>
                                      </p:to>
                                    </p:set>
                                    <p:animEffect transition="in" filter="wipe(down)">
                                      <p:cBhvr>
                                        <p:cTn id="22" dur="500"/>
                                        <p:tgtEl>
                                          <p:spTgt spid="17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80"/>
                                        </p:tgtEl>
                                        <p:attrNameLst>
                                          <p:attrName>style.visibility</p:attrName>
                                        </p:attrNameLst>
                                      </p:cBhvr>
                                      <p:to>
                                        <p:strVal val="visible"/>
                                      </p:to>
                                    </p:set>
                                    <p:animEffect transition="in" filter="wipe(down)">
                                      <p:cBhvr>
                                        <p:cTn id="27"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4" grpId="0"/>
      <p:bldP spid="178" grpId="0" animBg="1"/>
      <p:bldP spid="179" grpId="0" animBg="1"/>
      <p:bldP spid="18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a:extLst>
              <a:ext uri="{FF2B5EF4-FFF2-40B4-BE49-F238E27FC236}">
                <a16:creationId xmlns:a16="http://schemas.microsoft.com/office/drawing/2014/main" id="{74C66362-D84C-3F4B-B8F0-6013984107F8}"/>
              </a:ext>
            </a:extLst>
          </p:cNvPr>
          <p:cNvSpPr/>
          <p:nvPr/>
        </p:nvSpPr>
        <p:spPr>
          <a:xfrm>
            <a:off x="-5305024" y="-4808663"/>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2"/>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3"/>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4"/>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6"/>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5"/>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7"/>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8"/>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9"/>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2"/>
              </a:rPr>
              <a:t>Horus the Elder</a:t>
            </a:r>
            <a:r>
              <a:rPr lang="en-US" dirty="0">
                <a:solidFill>
                  <a:srgbClr val="470013"/>
                </a:solidFill>
                <a:latin typeface="Verdana" panose="020B0604030504040204" pitchFamily="34" charset="0"/>
              </a:rPr>
              <a:t>.</a:t>
            </a:r>
            <a:endParaRPr lang="en-US" dirty="0"/>
          </a:p>
        </p:txBody>
      </p:sp>
      <p:sp>
        <p:nvSpPr>
          <p:cNvPr id="26" name="Rectangle 25">
            <a:extLst>
              <a:ext uri="{FF2B5EF4-FFF2-40B4-BE49-F238E27FC236}">
                <a16:creationId xmlns:a16="http://schemas.microsoft.com/office/drawing/2014/main" id="{EFDD18B7-2802-0845-865A-D80980F74EF2}"/>
              </a:ext>
            </a:extLst>
          </p:cNvPr>
          <p:cNvSpPr/>
          <p:nvPr/>
        </p:nvSpPr>
        <p:spPr>
          <a:xfrm>
            <a:off x="6353009" y="-4721077"/>
            <a:ext cx="6096000" cy="646331"/>
          </a:xfrm>
          <a:prstGeom prst="rect">
            <a:avLst/>
          </a:prstGeom>
        </p:spPr>
        <p:txBody>
          <a:bodyPr>
            <a:spAutoFit/>
          </a:bodyPr>
          <a:lstStyle/>
          <a:p>
            <a:r>
              <a:rPr lang="en-US" i="1" dirty="0">
                <a:solidFill>
                  <a:srgbClr val="666666"/>
                </a:solidFill>
                <a:latin typeface="Georgia" panose="02040502050405020303" pitchFamily="18" charset="0"/>
              </a:rPr>
              <a:t>The Egyptian God Thoth before the Lunar Disk, Dendera Temple. Photo by: Soutekh67</a:t>
            </a:r>
            <a:endParaRPr lang="en-US" dirty="0"/>
          </a:p>
        </p:txBody>
      </p:sp>
      <p:sp>
        <p:nvSpPr>
          <p:cNvPr id="129" name="TextBox 128">
            <a:extLst>
              <a:ext uri="{FF2B5EF4-FFF2-40B4-BE49-F238E27FC236}">
                <a16:creationId xmlns:a16="http://schemas.microsoft.com/office/drawing/2014/main" id="{247DE93D-097A-0C48-8940-EE8E910CBB31}"/>
              </a:ext>
            </a:extLst>
          </p:cNvPr>
          <p:cNvSpPr txBox="1"/>
          <p:nvPr/>
        </p:nvSpPr>
        <p:spPr>
          <a:xfrm>
            <a:off x="163219" y="251898"/>
            <a:ext cx="3454984" cy="1785104"/>
          </a:xfrm>
          <a:prstGeom prst="rect">
            <a:avLst/>
          </a:prstGeom>
          <a:noFill/>
        </p:spPr>
        <p:txBody>
          <a:bodyPr wrap="square" rtlCol="0">
            <a:spAutoFit/>
          </a:bodyPr>
          <a:lstStyle/>
          <a:p>
            <a:r>
              <a:rPr lang="en-US" sz="2200" b="1" dirty="0">
                <a:latin typeface="Stencil" pitchFamily="82" charset="77"/>
              </a:rPr>
              <a:t>1. OSIRIS </a:t>
            </a:r>
            <a:br>
              <a:rPr lang="en-US" sz="2200" b="1" dirty="0">
                <a:latin typeface="Stencil" pitchFamily="82" charset="77"/>
              </a:rPr>
            </a:br>
            <a:r>
              <a:rPr lang="en-US" sz="2200" b="1" dirty="0">
                <a:latin typeface="Stencil" pitchFamily="82" charset="77"/>
              </a:rPr>
              <a:t>2. HORUS (elder)</a:t>
            </a:r>
            <a:br>
              <a:rPr lang="en-US" sz="2200" b="1" dirty="0">
                <a:latin typeface="Stencil" pitchFamily="82" charset="77"/>
              </a:rPr>
            </a:br>
            <a:r>
              <a:rPr lang="en-US" sz="2200" b="1" dirty="0">
                <a:latin typeface="Stencil" pitchFamily="82" charset="77"/>
              </a:rPr>
              <a:t>3. SETH</a:t>
            </a:r>
            <a:br>
              <a:rPr lang="en-US" sz="2200" b="1" dirty="0">
                <a:latin typeface="Stencil" pitchFamily="82" charset="77"/>
              </a:rPr>
            </a:br>
            <a:r>
              <a:rPr lang="en-US" sz="2200" b="1" dirty="0">
                <a:latin typeface="Stencil" pitchFamily="82" charset="77"/>
              </a:rPr>
              <a:t>4. ISIS</a:t>
            </a:r>
            <a:br>
              <a:rPr lang="en-US" sz="2200" b="1" dirty="0">
                <a:latin typeface="Stencil" pitchFamily="82" charset="77"/>
              </a:rPr>
            </a:br>
            <a:r>
              <a:rPr lang="en-US" sz="2200" b="1" dirty="0">
                <a:latin typeface="Stencil" pitchFamily="82" charset="77"/>
              </a:rPr>
              <a:t>5. Nephthys</a:t>
            </a:r>
          </a:p>
        </p:txBody>
      </p:sp>
      <p:grpSp>
        <p:nvGrpSpPr>
          <p:cNvPr id="101" name="Group 100">
            <a:extLst>
              <a:ext uri="{FF2B5EF4-FFF2-40B4-BE49-F238E27FC236}">
                <a16:creationId xmlns:a16="http://schemas.microsoft.com/office/drawing/2014/main" id="{AE7A1402-E9CD-884C-A108-55B51BC1B629}"/>
              </a:ext>
            </a:extLst>
          </p:cNvPr>
          <p:cNvGrpSpPr/>
          <p:nvPr/>
        </p:nvGrpSpPr>
        <p:grpSpPr>
          <a:xfrm>
            <a:off x="2370998" y="4047045"/>
            <a:ext cx="4050911" cy="2491075"/>
            <a:chOff x="3778608" y="1597977"/>
            <a:chExt cx="6208393" cy="3906541"/>
          </a:xfrm>
        </p:grpSpPr>
        <p:grpSp>
          <p:nvGrpSpPr>
            <p:cNvPr id="100" name="Group 99">
              <a:extLst>
                <a:ext uri="{FF2B5EF4-FFF2-40B4-BE49-F238E27FC236}">
                  <a16:creationId xmlns:a16="http://schemas.microsoft.com/office/drawing/2014/main" id="{AFAD5AF8-BE58-F84A-946C-81C07F33E6C4}"/>
                </a:ext>
              </a:extLst>
            </p:cNvPr>
            <p:cNvGrpSpPr/>
            <p:nvPr/>
          </p:nvGrpSpPr>
          <p:grpSpPr>
            <a:xfrm>
              <a:off x="5137550" y="1597977"/>
              <a:ext cx="1856850" cy="3906541"/>
              <a:chOff x="3007893" y="3879219"/>
              <a:chExt cx="2758106" cy="5581935"/>
            </a:xfrm>
          </p:grpSpPr>
          <p:sp>
            <p:nvSpPr>
              <p:cNvPr id="69" name="Regular Pentagon 19">
                <a:extLst>
                  <a:ext uri="{FF2B5EF4-FFF2-40B4-BE49-F238E27FC236}">
                    <a16:creationId xmlns:a16="http://schemas.microsoft.com/office/drawing/2014/main" id="{69B8237A-3774-254E-9558-D6F5E5C6B7B8}"/>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ight Triangle 30">
                <a:extLst>
                  <a:ext uri="{FF2B5EF4-FFF2-40B4-BE49-F238E27FC236}">
                    <a16:creationId xmlns:a16="http://schemas.microsoft.com/office/drawing/2014/main" id="{E73945C4-5FFD-C046-88CE-16F539D6C59B}"/>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ln>
                <a:solidFill>
                  <a:schemeClr val="tx1">
                    <a:lumMod val="50000"/>
                    <a:lumOff val="50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gular Pentagon 19">
                <a:extLst>
                  <a:ext uri="{FF2B5EF4-FFF2-40B4-BE49-F238E27FC236}">
                    <a16:creationId xmlns:a16="http://schemas.microsoft.com/office/drawing/2014/main" id="{571A5DA5-13A4-2741-B674-7AEB63230968}"/>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20">
                <a:extLst>
                  <a:ext uri="{FF2B5EF4-FFF2-40B4-BE49-F238E27FC236}">
                    <a16:creationId xmlns:a16="http://schemas.microsoft.com/office/drawing/2014/main" id="{45C432E0-1912-8344-8F07-B0C3BFC5B9DF}"/>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16-Point Star 45">
                <a:extLst>
                  <a:ext uri="{FF2B5EF4-FFF2-40B4-BE49-F238E27FC236}">
                    <a16:creationId xmlns:a16="http://schemas.microsoft.com/office/drawing/2014/main" id="{8EAD1123-D70D-2A4F-A0B7-10C89937C5D7}"/>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U-Turn Arrow 34">
                <a:extLst>
                  <a:ext uri="{FF2B5EF4-FFF2-40B4-BE49-F238E27FC236}">
                    <a16:creationId xmlns:a16="http://schemas.microsoft.com/office/drawing/2014/main" id="{716928E9-CDF8-A246-8931-259C56804787}"/>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2" name="U-Turn Arrow 34">
                <a:extLst>
                  <a:ext uri="{FF2B5EF4-FFF2-40B4-BE49-F238E27FC236}">
                    <a16:creationId xmlns:a16="http://schemas.microsoft.com/office/drawing/2014/main" id="{E8B53951-C9FB-7E4D-B05D-27A7CD879BF8}"/>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3" name="Right Triangle 30">
                <a:extLst>
                  <a:ext uri="{FF2B5EF4-FFF2-40B4-BE49-F238E27FC236}">
                    <a16:creationId xmlns:a16="http://schemas.microsoft.com/office/drawing/2014/main" id="{5A3BE3F3-54B7-EB4D-A251-1E8BD9878CF7}"/>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ln>
                <a:solidFill>
                  <a:schemeClr val="tx1">
                    <a:lumMod val="50000"/>
                    <a:lumOff val="50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36">
                <a:extLst>
                  <a:ext uri="{FF2B5EF4-FFF2-40B4-BE49-F238E27FC236}">
                    <a16:creationId xmlns:a16="http://schemas.microsoft.com/office/drawing/2014/main" id="{36AE0D45-85BD-FD41-9E52-A88F448E59EE}"/>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rapezoid 36">
                <a:extLst>
                  <a:ext uri="{FF2B5EF4-FFF2-40B4-BE49-F238E27FC236}">
                    <a16:creationId xmlns:a16="http://schemas.microsoft.com/office/drawing/2014/main" id="{BB32C237-AF01-4E46-A56A-0494B1DF4A0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D25C3522-378C-1547-A9A0-81DE8A519C9E}"/>
                  </a:ext>
                </a:extLst>
              </p:cNvPr>
              <p:cNvGrpSpPr/>
              <p:nvPr/>
            </p:nvGrpSpPr>
            <p:grpSpPr>
              <a:xfrm>
                <a:off x="4017920" y="5191069"/>
                <a:ext cx="262859" cy="246683"/>
                <a:chOff x="2885048" y="3564168"/>
                <a:chExt cx="450068" cy="394915"/>
              </a:xfrm>
            </p:grpSpPr>
            <p:sp>
              <p:nvSpPr>
                <p:cNvPr id="38" name="Teardrop 37">
                  <a:extLst>
                    <a:ext uri="{FF2B5EF4-FFF2-40B4-BE49-F238E27FC236}">
                      <a16:creationId xmlns:a16="http://schemas.microsoft.com/office/drawing/2014/main" id="{224412BE-E123-6942-A977-5D40F38177C3}"/>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a:extLst>
                    <a:ext uri="{FF2B5EF4-FFF2-40B4-BE49-F238E27FC236}">
                      <a16:creationId xmlns:a16="http://schemas.microsoft.com/office/drawing/2014/main" id="{4F1C5648-F79F-A84F-ACF4-4319570D8ADE}"/>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Right Bracket 43">
                <a:extLst>
                  <a:ext uri="{FF2B5EF4-FFF2-40B4-BE49-F238E27FC236}">
                    <a16:creationId xmlns:a16="http://schemas.microsoft.com/office/drawing/2014/main" id="{C305C648-1442-3249-8374-38F393382B73}"/>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 name="Trapezoid 20">
                <a:extLst>
                  <a:ext uri="{FF2B5EF4-FFF2-40B4-BE49-F238E27FC236}">
                    <a16:creationId xmlns:a16="http://schemas.microsoft.com/office/drawing/2014/main" id="{0A6D1251-CABC-CE45-AF9B-EEF444FB5AC7}"/>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Arc 44">
                <a:extLst>
                  <a:ext uri="{FF2B5EF4-FFF2-40B4-BE49-F238E27FC236}">
                    <a16:creationId xmlns:a16="http://schemas.microsoft.com/office/drawing/2014/main" id="{614BFE59-DB80-F14A-8C1E-F0CC87609FEB}"/>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8599318C-825E-6F43-B288-396490084758}"/>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FED2E3D2-AA04-D749-9915-A542973DE2F5}"/>
                </a:ext>
              </a:extLst>
            </p:cNvPr>
            <p:cNvSpPr txBox="1"/>
            <p:nvPr/>
          </p:nvSpPr>
          <p:spPr>
            <a:xfrm>
              <a:off x="3778608" y="4120487"/>
              <a:ext cx="6208393" cy="1206649"/>
            </a:xfrm>
            <a:prstGeom prst="rect">
              <a:avLst/>
            </a:prstGeom>
            <a:noFill/>
          </p:spPr>
          <p:txBody>
            <a:bodyPr wrap="square" rtlCol="0">
              <a:spAutoFit/>
            </a:bodyPr>
            <a:lstStyle/>
            <a:p>
              <a:r>
                <a:rPr lang="en-US" sz="2200" b="1" dirty="0">
                  <a:latin typeface="Stencil" pitchFamily="82" charset="77"/>
                </a:rPr>
                <a:t>OSIRIS.           UNDERWORLD </a:t>
              </a:r>
              <a:br>
                <a:rPr lang="en-US" sz="2200" b="1" dirty="0">
                  <a:latin typeface="Stencil" pitchFamily="82" charset="77"/>
                </a:rPr>
              </a:br>
              <a:endParaRPr lang="en-US" sz="2200" b="1" dirty="0">
                <a:latin typeface="Stencil" pitchFamily="82" charset="77"/>
              </a:endParaRPr>
            </a:p>
          </p:txBody>
        </p:sp>
      </p:grpSp>
      <p:grpSp>
        <p:nvGrpSpPr>
          <p:cNvPr id="102" name="Group 101">
            <a:extLst>
              <a:ext uri="{FF2B5EF4-FFF2-40B4-BE49-F238E27FC236}">
                <a16:creationId xmlns:a16="http://schemas.microsoft.com/office/drawing/2014/main" id="{C9A7290F-37EF-9649-A848-3109DF0E9822}"/>
              </a:ext>
            </a:extLst>
          </p:cNvPr>
          <p:cNvGrpSpPr/>
          <p:nvPr/>
        </p:nvGrpSpPr>
        <p:grpSpPr>
          <a:xfrm>
            <a:off x="2216972" y="338223"/>
            <a:ext cx="3333906" cy="2337463"/>
            <a:chOff x="256811" y="2316486"/>
            <a:chExt cx="4615278" cy="3210973"/>
          </a:xfrm>
        </p:grpSpPr>
        <p:grpSp>
          <p:nvGrpSpPr>
            <p:cNvPr id="1037" name="Group 1036">
              <a:extLst>
                <a:ext uri="{FF2B5EF4-FFF2-40B4-BE49-F238E27FC236}">
                  <a16:creationId xmlns:a16="http://schemas.microsoft.com/office/drawing/2014/main" id="{7EB62C5C-CB58-3C44-91E8-E6BC129F35F5}"/>
                </a:ext>
              </a:extLst>
            </p:cNvPr>
            <p:cNvGrpSpPr/>
            <p:nvPr/>
          </p:nvGrpSpPr>
          <p:grpSpPr>
            <a:xfrm>
              <a:off x="256811" y="2316486"/>
              <a:ext cx="4615278" cy="2129496"/>
              <a:chOff x="3350673" y="3500078"/>
              <a:chExt cx="5237397" cy="2427301"/>
            </a:xfrm>
          </p:grpSpPr>
          <p:grpSp>
            <p:nvGrpSpPr>
              <p:cNvPr id="1035" name="Group 1034">
                <a:extLst>
                  <a:ext uri="{FF2B5EF4-FFF2-40B4-BE49-F238E27FC236}">
                    <a16:creationId xmlns:a16="http://schemas.microsoft.com/office/drawing/2014/main" id="{9843AA5F-0305-EA42-A3B2-F4CA1ACCA240}"/>
                  </a:ext>
                </a:extLst>
              </p:cNvPr>
              <p:cNvGrpSpPr/>
              <p:nvPr/>
            </p:nvGrpSpPr>
            <p:grpSpPr>
              <a:xfrm>
                <a:off x="3350673" y="3500078"/>
                <a:ext cx="5237397" cy="2427301"/>
                <a:chOff x="3350673" y="3500078"/>
                <a:chExt cx="5237397" cy="2427301"/>
              </a:xfrm>
            </p:grpSpPr>
            <p:sp>
              <p:nvSpPr>
                <p:cNvPr id="12" name="7-Point Star 11">
                  <a:extLst>
                    <a:ext uri="{FF2B5EF4-FFF2-40B4-BE49-F238E27FC236}">
                      <a16:creationId xmlns:a16="http://schemas.microsoft.com/office/drawing/2014/main" id="{538C4207-AF77-0B4B-8609-1DC66C5A237D}"/>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rapezoid 13">
                  <a:extLst>
                    <a:ext uri="{FF2B5EF4-FFF2-40B4-BE49-F238E27FC236}">
                      <a16:creationId xmlns:a16="http://schemas.microsoft.com/office/drawing/2014/main" id="{C2F06EEF-9227-B24D-8A7D-CB990ECB7EE8}"/>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4" name="Group 1033">
                  <a:extLst>
                    <a:ext uri="{FF2B5EF4-FFF2-40B4-BE49-F238E27FC236}">
                      <a16:creationId xmlns:a16="http://schemas.microsoft.com/office/drawing/2014/main" id="{DA3F6D09-460A-6148-9657-8BA5FE7D0D0C}"/>
                    </a:ext>
                  </a:extLst>
                </p:cNvPr>
                <p:cNvGrpSpPr/>
                <p:nvPr/>
              </p:nvGrpSpPr>
              <p:grpSpPr>
                <a:xfrm>
                  <a:off x="6024100" y="4514826"/>
                  <a:ext cx="2512119" cy="1178153"/>
                  <a:chOff x="6024100" y="4522777"/>
                  <a:chExt cx="2512119" cy="1178153"/>
                </a:xfrm>
              </p:grpSpPr>
              <p:sp>
                <p:nvSpPr>
                  <p:cNvPr id="1032" name="Diagonal Stripe 1031">
                    <a:extLst>
                      <a:ext uri="{FF2B5EF4-FFF2-40B4-BE49-F238E27FC236}">
                        <a16:creationId xmlns:a16="http://schemas.microsoft.com/office/drawing/2014/main" id="{F9D7B7F1-5179-534B-AC46-3F3F39332135}"/>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33" name="Group 1032">
                    <a:extLst>
                      <a:ext uri="{FF2B5EF4-FFF2-40B4-BE49-F238E27FC236}">
                        <a16:creationId xmlns:a16="http://schemas.microsoft.com/office/drawing/2014/main" id="{515B59FB-32E7-CD4A-8DF4-A1828A274A3C}"/>
                      </a:ext>
                    </a:extLst>
                  </p:cNvPr>
                  <p:cNvGrpSpPr/>
                  <p:nvPr/>
                </p:nvGrpSpPr>
                <p:grpSpPr>
                  <a:xfrm>
                    <a:off x="6024100" y="4665084"/>
                    <a:ext cx="2473728" cy="1035846"/>
                    <a:chOff x="6024100" y="4665084"/>
                    <a:chExt cx="2473728" cy="1035846"/>
                  </a:xfrm>
                </p:grpSpPr>
                <p:sp>
                  <p:nvSpPr>
                    <p:cNvPr id="74" name="Diagonal Stripe 73">
                      <a:extLst>
                        <a:ext uri="{FF2B5EF4-FFF2-40B4-BE49-F238E27FC236}">
                          <a16:creationId xmlns:a16="http://schemas.microsoft.com/office/drawing/2014/main" id="{B9274DE4-BE0F-1C41-A942-9F99E3555CB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5" name="Diagonal Stripe 74">
                      <a:extLst>
                        <a:ext uri="{FF2B5EF4-FFF2-40B4-BE49-F238E27FC236}">
                          <a16:creationId xmlns:a16="http://schemas.microsoft.com/office/drawing/2014/main" id="{C078BA0E-2CD8-C24A-96FB-F404DCC52865}"/>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6" name="Diagonal Stripe 75">
                      <a:extLst>
                        <a:ext uri="{FF2B5EF4-FFF2-40B4-BE49-F238E27FC236}">
                          <a16:creationId xmlns:a16="http://schemas.microsoft.com/office/drawing/2014/main" id="{2AD01C50-C0EC-6643-9D80-A3938085D411}"/>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7" name="Diagonal Stripe 76">
                      <a:extLst>
                        <a:ext uri="{FF2B5EF4-FFF2-40B4-BE49-F238E27FC236}">
                          <a16:creationId xmlns:a16="http://schemas.microsoft.com/office/drawing/2014/main" id="{D346AB54-783E-634E-B7D6-367124FE3520}"/>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8" name="Diagonal Stripe 77">
                      <a:extLst>
                        <a:ext uri="{FF2B5EF4-FFF2-40B4-BE49-F238E27FC236}">
                          <a16:creationId xmlns:a16="http://schemas.microsoft.com/office/drawing/2014/main" id="{92E5968A-E553-DA46-AC9C-69195936F60C}"/>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9" name="Diagonal Stripe 78">
                      <a:extLst>
                        <a:ext uri="{FF2B5EF4-FFF2-40B4-BE49-F238E27FC236}">
                          <a16:creationId xmlns:a16="http://schemas.microsoft.com/office/drawing/2014/main" id="{44ECE6A6-54F7-D64D-872D-549E3C127E98}"/>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0" name="Diagonal Stripe 78">
                      <a:extLst>
                        <a:ext uri="{FF2B5EF4-FFF2-40B4-BE49-F238E27FC236}">
                          <a16:creationId xmlns:a16="http://schemas.microsoft.com/office/drawing/2014/main" id="{CB45D07C-7544-E04B-83DD-EE2494A9F5D4}"/>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1" name="Diagonal Stripe 78">
                      <a:extLst>
                        <a:ext uri="{FF2B5EF4-FFF2-40B4-BE49-F238E27FC236}">
                          <a16:creationId xmlns:a16="http://schemas.microsoft.com/office/drawing/2014/main" id="{33B64DEE-A4D5-044A-AF74-FA86AC6414D5}"/>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Diagonal Stripe 78">
                      <a:extLst>
                        <a:ext uri="{FF2B5EF4-FFF2-40B4-BE49-F238E27FC236}">
                          <a16:creationId xmlns:a16="http://schemas.microsoft.com/office/drawing/2014/main" id="{86CC7383-B50E-9349-8109-EBF473808B0F}"/>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3" name="Diagonal Stripe 78">
                      <a:extLst>
                        <a:ext uri="{FF2B5EF4-FFF2-40B4-BE49-F238E27FC236}">
                          <a16:creationId xmlns:a16="http://schemas.microsoft.com/office/drawing/2014/main" id="{8DF8AF7E-45FF-CD42-8AFD-C5B8BE0BD83A}"/>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4" name="Diagonal Stripe 78">
                      <a:extLst>
                        <a:ext uri="{FF2B5EF4-FFF2-40B4-BE49-F238E27FC236}">
                          <a16:creationId xmlns:a16="http://schemas.microsoft.com/office/drawing/2014/main" id="{B6F00AD9-4E23-A54D-A0FD-3F92C56D36D8}"/>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Diagonal Stripe 78">
                      <a:extLst>
                        <a:ext uri="{FF2B5EF4-FFF2-40B4-BE49-F238E27FC236}">
                          <a16:creationId xmlns:a16="http://schemas.microsoft.com/office/drawing/2014/main" id="{A24045F9-B391-704C-BDB8-28FFF76D7079}"/>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6" name="Diagonal Stripe 78">
                      <a:extLst>
                        <a:ext uri="{FF2B5EF4-FFF2-40B4-BE49-F238E27FC236}">
                          <a16:creationId xmlns:a16="http://schemas.microsoft.com/office/drawing/2014/main" id="{04EF45E3-BAB8-D24C-AE41-1E04DFDC9A55}"/>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7" name="Diagonal Stripe 78">
                      <a:extLst>
                        <a:ext uri="{FF2B5EF4-FFF2-40B4-BE49-F238E27FC236}">
                          <a16:creationId xmlns:a16="http://schemas.microsoft.com/office/drawing/2014/main" id="{8003EE2E-D7A5-764C-B8A8-E2AC60A81E83}"/>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88" name="Diagonal Stripe 78">
                  <a:extLst>
                    <a:ext uri="{FF2B5EF4-FFF2-40B4-BE49-F238E27FC236}">
                      <a16:creationId xmlns:a16="http://schemas.microsoft.com/office/drawing/2014/main" id="{B90640CE-8082-8F43-83FE-51A078F92909}"/>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7" name="Group 106">
                  <a:extLst>
                    <a:ext uri="{FF2B5EF4-FFF2-40B4-BE49-F238E27FC236}">
                      <a16:creationId xmlns:a16="http://schemas.microsoft.com/office/drawing/2014/main" id="{C8C99D68-2C26-8B4E-AC80-00ABB5FDD612}"/>
                    </a:ext>
                  </a:extLst>
                </p:cNvPr>
                <p:cNvGrpSpPr/>
                <p:nvPr/>
              </p:nvGrpSpPr>
              <p:grpSpPr>
                <a:xfrm flipH="1">
                  <a:off x="3386382" y="4504455"/>
                  <a:ext cx="2450248" cy="1177458"/>
                  <a:chOff x="6024100" y="4522777"/>
                  <a:chExt cx="2512119" cy="1177458"/>
                </a:xfrm>
              </p:grpSpPr>
              <p:sp>
                <p:nvSpPr>
                  <p:cNvPr id="108" name="Diagonal Stripe 107">
                    <a:extLst>
                      <a:ext uri="{FF2B5EF4-FFF2-40B4-BE49-F238E27FC236}">
                        <a16:creationId xmlns:a16="http://schemas.microsoft.com/office/drawing/2014/main" id="{843EE6E3-688B-334D-ACA8-918CD035F7E6}"/>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9" name="Group 108">
                    <a:extLst>
                      <a:ext uri="{FF2B5EF4-FFF2-40B4-BE49-F238E27FC236}">
                        <a16:creationId xmlns:a16="http://schemas.microsoft.com/office/drawing/2014/main" id="{B5CC36AE-F907-8A4D-B0B1-3F89071D9110}"/>
                      </a:ext>
                    </a:extLst>
                  </p:cNvPr>
                  <p:cNvGrpSpPr/>
                  <p:nvPr/>
                </p:nvGrpSpPr>
                <p:grpSpPr>
                  <a:xfrm>
                    <a:off x="6024100" y="4665084"/>
                    <a:ext cx="2473728" cy="1035151"/>
                    <a:chOff x="6024100" y="4665084"/>
                    <a:chExt cx="2473728" cy="1035151"/>
                  </a:xfrm>
                </p:grpSpPr>
                <p:sp>
                  <p:nvSpPr>
                    <p:cNvPr id="110" name="Diagonal Stripe 109">
                      <a:extLst>
                        <a:ext uri="{FF2B5EF4-FFF2-40B4-BE49-F238E27FC236}">
                          <a16:creationId xmlns:a16="http://schemas.microsoft.com/office/drawing/2014/main" id="{7B0D178D-BD56-9242-8CD2-D48D57E8C96C}"/>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1" name="Diagonal Stripe 110">
                      <a:extLst>
                        <a:ext uri="{FF2B5EF4-FFF2-40B4-BE49-F238E27FC236}">
                          <a16:creationId xmlns:a16="http://schemas.microsoft.com/office/drawing/2014/main" id="{26637F34-EA04-964B-9BF6-66076EBBCB52}"/>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2" name="Diagonal Stripe 111">
                      <a:extLst>
                        <a:ext uri="{FF2B5EF4-FFF2-40B4-BE49-F238E27FC236}">
                          <a16:creationId xmlns:a16="http://schemas.microsoft.com/office/drawing/2014/main" id="{83D88189-9416-A444-AF65-2B2C36C0F019}"/>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Diagonal Stripe 112">
                      <a:extLst>
                        <a:ext uri="{FF2B5EF4-FFF2-40B4-BE49-F238E27FC236}">
                          <a16:creationId xmlns:a16="http://schemas.microsoft.com/office/drawing/2014/main" id="{DDD46FB9-98E6-7B4B-BADE-F74236B5FA21}"/>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Diagonal Stripe 77">
                      <a:extLst>
                        <a:ext uri="{FF2B5EF4-FFF2-40B4-BE49-F238E27FC236}">
                          <a16:creationId xmlns:a16="http://schemas.microsoft.com/office/drawing/2014/main" id="{CA859FD1-3BBE-7E46-8773-84B3B69A8DA8}"/>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5" name="Diagonal Stripe 78">
                      <a:extLst>
                        <a:ext uri="{FF2B5EF4-FFF2-40B4-BE49-F238E27FC236}">
                          <a16:creationId xmlns:a16="http://schemas.microsoft.com/office/drawing/2014/main" id="{3BDE2FD4-44E1-2343-9E1F-13C6AE3192A1}"/>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6" name="Diagonal Stripe 78">
                      <a:extLst>
                        <a:ext uri="{FF2B5EF4-FFF2-40B4-BE49-F238E27FC236}">
                          <a16:creationId xmlns:a16="http://schemas.microsoft.com/office/drawing/2014/main" id="{5DEB8341-45DF-434B-A777-8DF95B8C18E2}"/>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Diagonal Stripe 78">
                      <a:extLst>
                        <a:ext uri="{FF2B5EF4-FFF2-40B4-BE49-F238E27FC236}">
                          <a16:creationId xmlns:a16="http://schemas.microsoft.com/office/drawing/2014/main" id="{E0A28235-99C3-A54C-8811-627A5EC92518}"/>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8" name="Diagonal Stripe 78">
                      <a:extLst>
                        <a:ext uri="{FF2B5EF4-FFF2-40B4-BE49-F238E27FC236}">
                          <a16:creationId xmlns:a16="http://schemas.microsoft.com/office/drawing/2014/main" id="{F3DD5D8D-4085-8A4A-A997-CE8C9E14EF99}"/>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9" name="Diagonal Stripe 78">
                      <a:extLst>
                        <a:ext uri="{FF2B5EF4-FFF2-40B4-BE49-F238E27FC236}">
                          <a16:creationId xmlns:a16="http://schemas.microsoft.com/office/drawing/2014/main" id="{D98AF2A3-A01C-E24C-94D4-1D8E386E9EA0}"/>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0" name="Diagonal Stripe 78">
                      <a:extLst>
                        <a:ext uri="{FF2B5EF4-FFF2-40B4-BE49-F238E27FC236}">
                          <a16:creationId xmlns:a16="http://schemas.microsoft.com/office/drawing/2014/main" id="{5F39853C-A1A9-1D42-ACC8-1E34C73F3D83}"/>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Diagonal Stripe 78">
                      <a:extLst>
                        <a:ext uri="{FF2B5EF4-FFF2-40B4-BE49-F238E27FC236}">
                          <a16:creationId xmlns:a16="http://schemas.microsoft.com/office/drawing/2014/main" id="{0DB4F5A4-6595-314B-903D-104351F62050}"/>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2" name="Diagonal Stripe 78">
                      <a:extLst>
                        <a:ext uri="{FF2B5EF4-FFF2-40B4-BE49-F238E27FC236}">
                          <a16:creationId xmlns:a16="http://schemas.microsoft.com/office/drawing/2014/main" id="{E8B75EF0-EB05-294C-A261-2B03263420C5}"/>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3" name="Diagonal Stripe 78">
                      <a:extLst>
                        <a:ext uri="{FF2B5EF4-FFF2-40B4-BE49-F238E27FC236}">
                          <a16:creationId xmlns:a16="http://schemas.microsoft.com/office/drawing/2014/main" id="{AAD61941-0B8E-4C4C-B55F-D247119144E9}"/>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28" name="Trapezoid 13">
                  <a:extLst>
                    <a:ext uri="{FF2B5EF4-FFF2-40B4-BE49-F238E27FC236}">
                      <a16:creationId xmlns:a16="http://schemas.microsoft.com/office/drawing/2014/main" id="{CE1561B4-6760-404F-8B05-DBD530207B70}"/>
                    </a:ext>
                  </a:extLst>
                </p:cNvPr>
                <p:cNvSpPr/>
                <p:nvPr/>
              </p:nvSpPr>
              <p:spPr>
                <a:xfrm>
                  <a:off x="3743474" y="4634560"/>
                  <a:ext cx="4281254"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Diagonal Stripe 78">
                  <a:extLst>
                    <a:ext uri="{FF2B5EF4-FFF2-40B4-BE49-F238E27FC236}">
                      <a16:creationId xmlns:a16="http://schemas.microsoft.com/office/drawing/2014/main" id="{F1195A8B-1E50-BA4D-9160-85CD103BB964}"/>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Diagonal Stripe 78">
                  <a:extLst>
                    <a:ext uri="{FF2B5EF4-FFF2-40B4-BE49-F238E27FC236}">
                      <a16:creationId xmlns:a16="http://schemas.microsoft.com/office/drawing/2014/main" id="{E2865CDD-433F-FA4D-AD78-17E67324AB24}"/>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24-Point Star 8">
                  <a:extLst>
                    <a:ext uri="{FF2B5EF4-FFF2-40B4-BE49-F238E27FC236}">
                      <a16:creationId xmlns:a16="http://schemas.microsoft.com/office/drawing/2014/main" id="{829BBD6B-F694-2242-AF7E-1151995EC6CC}"/>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36" name="Block Arc 1035">
                <a:extLst>
                  <a:ext uri="{FF2B5EF4-FFF2-40B4-BE49-F238E27FC236}">
                    <a16:creationId xmlns:a16="http://schemas.microsoft.com/office/drawing/2014/main" id="{5645C66A-C351-7640-8BC1-DCC061D2B16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8" name="Block Arc 127">
                <a:extLst>
                  <a:ext uri="{FF2B5EF4-FFF2-40B4-BE49-F238E27FC236}">
                    <a16:creationId xmlns:a16="http://schemas.microsoft.com/office/drawing/2014/main" id="{B075F90F-6105-E945-9C09-556FB998A82B}"/>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31" name="TextBox 130">
              <a:extLst>
                <a:ext uri="{FF2B5EF4-FFF2-40B4-BE49-F238E27FC236}">
                  <a16:creationId xmlns:a16="http://schemas.microsoft.com/office/drawing/2014/main" id="{BE004BF6-9C26-144A-BDDF-6ABACB8645D4}"/>
                </a:ext>
              </a:extLst>
            </p:cNvPr>
            <p:cNvSpPr txBox="1"/>
            <p:nvPr/>
          </p:nvSpPr>
          <p:spPr>
            <a:xfrm>
              <a:off x="2191550" y="4758018"/>
              <a:ext cx="1677238" cy="769441"/>
            </a:xfrm>
            <a:prstGeom prst="rect">
              <a:avLst/>
            </a:prstGeom>
            <a:noFill/>
          </p:spPr>
          <p:txBody>
            <a:bodyPr wrap="square" rtlCol="0">
              <a:spAutoFit/>
            </a:bodyPr>
            <a:lstStyle/>
            <a:p>
              <a:r>
                <a:rPr lang="en-US" sz="2200" b="1" dirty="0">
                  <a:latin typeface="Stencil" pitchFamily="82" charset="77"/>
                </a:rPr>
                <a:t>ISIS </a:t>
              </a:r>
              <a:br>
                <a:rPr lang="en-US" sz="2200" b="1" dirty="0">
                  <a:latin typeface="Stencil" pitchFamily="82" charset="77"/>
                </a:rPr>
              </a:br>
              <a:endParaRPr lang="en-US" sz="2200" b="1" dirty="0">
                <a:latin typeface="Stencil" pitchFamily="82" charset="77"/>
              </a:endParaRPr>
            </a:p>
          </p:txBody>
        </p:sp>
      </p:grpSp>
      <p:grpSp>
        <p:nvGrpSpPr>
          <p:cNvPr id="103" name="Group 102">
            <a:extLst>
              <a:ext uri="{FF2B5EF4-FFF2-40B4-BE49-F238E27FC236}">
                <a16:creationId xmlns:a16="http://schemas.microsoft.com/office/drawing/2014/main" id="{ADEDC608-22A9-2345-B7BB-7FCA24C0F3B2}"/>
              </a:ext>
            </a:extLst>
          </p:cNvPr>
          <p:cNvGrpSpPr/>
          <p:nvPr/>
        </p:nvGrpSpPr>
        <p:grpSpPr>
          <a:xfrm>
            <a:off x="9774460" y="1617288"/>
            <a:ext cx="1904138" cy="4537000"/>
            <a:chOff x="9777327" y="1411374"/>
            <a:chExt cx="1904138" cy="4537000"/>
          </a:xfrm>
        </p:grpSpPr>
        <p:grpSp>
          <p:nvGrpSpPr>
            <p:cNvPr id="99" name="Group 98">
              <a:extLst>
                <a:ext uri="{FF2B5EF4-FFF2-40B4-BE49-F238E27FC236}">
                  <a16:creationId xmlns:a16="http://schemas.microsoft.com/office/drawing/2014/main" id="{8F9583BF-3DB8-0C4D-92D1-86614C312CF0}"/>
                </a:ext>
              </a:extLst>
            </p:cNvPr>
            <p:cNvGrpSpPr/>
            <p:nvPr/>
          </p:nvGrpSpPr>
          <p:grpSpPr>
            <a:xfrm>
              <a:off x="9777327" y="1411374"/>
              <a:ext cx="1904138" cy="3661252"/>
              <a:chOff x="9631812" y="224829"/>
              <a:chExt cx="1993707" cy="4029007"/>
            </a:xfrm>
          </p:grpSpPr>
          <p:grpSp>
            <p:nvGrpSpPr>
              <p:cNvPr id="48" name="Group 47">
                <a:extLst>
                  <a:ext uri="{FF2B5EF4-FFF2-40B4-BE49-F238E27FC236}">
                    <a16:creationId xmlns:a16="http://schemas.microsoft.com/office/drawing/2014/main" id="{14C0138A-66BE-7844-A83E-263EF63098D2}"/>
                  </a:ext>
                </a:extLst>
              </p:cNvPr>
              <p:cNvGrpSpPr/>
              <p:nvPr/>
            </p:nvGrpSpPr>
            <p:grpSpPr>
              <a:xfrm>
                <a:off x="9855567" y="224829"/>
                <a:ext cx="1769952" cy="4029007"/>
                <a:chOff x="8994950" y="-504525"/>
                <a:chExt cx="1769952" cy="4029007"/>
              </a:xfrm>
            </p:grpSpPr>
            <p:sp>
              <p:nvSpPr>
                <p:cNvPr id="57" name="16-Point Star 45">
                  <a:extLst>
                    <a:ext uri="{FF2B5EF4-FFF2-40B4-BE49-F238E27FC236}">
                      <a16:creationId xmlns:a16="http://schemas.microsoft.com/office/drawing/2014/main" id="{3DCE7361-7A02-4C4B-87F0-CBB2A03C5E55}"/>
                    </a:ext>
                  </a:extLst>
                </p:cNvPr>
                <p:cNvSpPr/>
                <p:nvPr/>
              </p:nvSpPr>
              <p:spPr>
                <a:xfrm rot="16834145">
                  <a:off x="8363442" y="1123022"/>
                  <a:ext cx="3032968"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7-Point Star 2">
                  <a:extLst>
                    <a:ext uri="{FF2B5EF4-FFF2-40B4-BE49-F238E27FC236}">
                      <a16:creationId xmlns:a16="http://schemas.microsoft.com/office/drawing/2014/main" id="{FD595878-12EF-2E44-BA93-4515A0E8529F}"/>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7-Point Star 5">
                  <a:extLst>
                    <a:ext uri="{FF2B5EF4-FFF2-40B4-BE49-F238E27FC236}">
                      <a16:creationId xmlns:a16="http://schemas.microsoft.com/office/drawing/2014/main" id="{B6E17798-2DAB-9349-AA89-4EB395B52C91}"/>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C72BC25-BB3A-1247-BA12-EBF8C7B941DC}"/>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rapezoid 14">
                  <a:extLst>
                    <a:ext uri="{FF2B5EF4-FFF2-40B4-BE49-F238E27FC236}">
                      <a16:creationId xmlns:a16="http://schemas.microsoft.com/office/drawing/2014/main" id="{DBE9C261-1457-894B-99E2-75339B61A41F}"/>
                    </a:ext>
                  </a:extLst>
                </p:cNvPr>
                <p:cNvSpPr/>
                <p:nvPr/>
              </p:nvSpPr>
              <p:spPr>
                <a:xfrm>
                  <a:off x="9565298" y="1569480"/>
                  <a:ext cx="835042"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Diagonal Stripe 14">
                  <a:extLst>
                    <a:ext uri="{FF2B5EF4-FFF2-40B4-BE49-F238E27FC236}">
                      <a16:creationId xmlns:a16="http://schemas.microsoft.com/office/drawing/2014/main" id="{C9696559-3C66-9E4E-B5D8-23F6D00D208E}"/>
                    </a:ext>
                  </a:extLst>
                </p:cNvPr>
                <p:cNvSpPr/>
                <p:nvPr/>
              </p:nvSpPr>
              <p:spPr>
                <a:xfrm rot="13502867">
                  <a:off x="9557559" y="98066"/>
                  <a:ext cx="138930" cy="150548"/>
                </a:xfrm>
                <a:prstGeom prst="diagStrip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 name="Oval 35">
                  <a:extLst>
                    <a:ext uri="{FF2B5EF4-FFF2-40B4-BE49-F238E27FC236}">
                      <a16:creationId xmlns:a16="http://schemas.microsoft.com/office/drawing/2014/main" id="{2ECBE2BD-307B-DE42-B984-9EF9E7473EB3}"/>
                    </a:ext>
                  </a:extLst>
                </p:cNvPr>
                <p:cNvSpPr/>
                <p:nvPr/>
              </p:nvSpPr>
              <p:spPr>
                <a:xfrm>
                  <a:off x="9577055" y="115520"/>
                  <a:ext cx="83498" cy="10058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Freeform 96">
                <a:extLst>
                  <a:ext uri="{FF2B5EF4-FFF2-40B4-BE49-F238E27FC236}">
                    <a16:creationId xmlns:a16="http://schemas.microsoft.com/office/drawing/2014/main" id="{9DB7719B-3CBE-0643-875B-F58DA93AAA59}"/>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2" name="TextBox 131">
              <a:extLst>
                <a:ext uri="{FF2B5EF4-FFF2-40B4-BE49-F238E27FC236}">
                  <a16:creationId xmlns:a16="http://schemas.microsoft.com/office/drawing/2014/main" id="{BD97EAD0-DD6A-C34F-87F5-C21638DB1385}"/>
                </a:ext>
              </a:extLst>
            </p:cNvPr>
            <p:cNvSpPr txBox="1"/>
            <p:nvPr/>
          </p:nvSpPr>
          <p:spPr>
            <a:xfrm>
              <a:off x="9951191" y="5178933"/>
              <a:ext cx="1677238" cy="769441"/>
            </a:xfrm>
            <a:prstGeom prst="rect">
              <a:avLst/>
            </a:prstGeom>
            <a:noFill/>
          </p:spPr>
          <p:txBody>
            <a:bodyPr wrap="square" rtlCol="0">
              <a:spAutoFit/>
            </a:bodyPr>
            <a:lstStyle/>
            <a:p>
              <a:r>
                <a:rPr lang="en-US" sz="2200" b="1" dirty="0">
                  <a:latin typeface="Stencil" pitchFamily="82" charset="77"/>
                </a:rPr>
                <a:t>SETH / SET </a:t>
              </a:r>
              <a:br>
                <a:rPr lang="en-US" sz="2200" b="1" dirty="0">
                  <a:latin typeface="Stencil" pitchFamily="82" charset="77"/>
                </a:rPr>
              </a:br>
              <a:endParaRPr lang="en-US" sz="2200" b="1" dirty="0">
                <a:latin typeface="Stencil" pitchFamily="82" charset="77"/>
              </a:endParaRPr>
            </a:p>
          </p:txBody>
        </p:sp>
      </p:grpSp>
      <p:sp>
        <p:nvSpPr>
          <p:cNvPr id="2" name="Rectangle 1">
            <a:extLst>
              <a:ext uri="{FF2B5EF4-FFF2-40B4-BE49-F238E27FC236}">
                <a16:creationId xmlns:a16="http://schemas.microsoft.com/office/drawing/2014/main" id="{F04D9927-5566-484A-9BC7-C78D8E3F7A50}"/>
              </a:ext>
            </a:extLst>
          </p:cNvPr>
          <p:cNvSpPr/>
          <p:nvPr/>
        </p:nvSpPr>
        <p:spPr>
          <a:xfrm>
            <a:off x="5976967" y="271722"/>
            <a:ext cx="4430154" cy="369332"/>
          </a:xfrm>
          <a:prstGeom prst="rect">
            <a:avLst/>
          </a:prstGeom>
        </p:spPr>
        <p:txBody>
          <a:bodyPr wrap="square">
            <a:spAutoFit/>
          </a:bodyPr>
          <a:lstStyle/>
          <a:p>
            <a:r>
              <a:rPr lang="en-US" sz="900" dirty="0"/>
              <a:t>By FDRMRZUSA - Own work from this source </a:t>
            </a:r>
            <a:r>
              <a:rPr lang="en-US" sz="900" dirty="0" err="1"/>
              <a:t>File:Horus</a:t>
            </a:r>
            <a:r>
              <a:rPr lang="en-US" sz="900" dirty="0"/>
              <a:t> </a:t>
            </a:r>
            <a:r>
              <a:rPr lang="en-US" sz="900" dirty="0" err="1"/>
              <a:t>standing.svg</a:t>
            </a:r>
            <a:r>
              <a:rPr lang="en-US" sz="900" dirty="0"/>
              <a:t>, CC BY-SA 4.0, https://</a:t>
            </a:r>
            <a:r>
              <a:rPr lang="en-US" sz="900" dirty="0" err="1"/>
              <a:t>commons.wikimedia.org</a:t>
            </a:r>
            <a:r>
              <a:rPr lang="en-US" sz="900" dirty="0"/>
              <a:t>/w/</a:t>
            </a:r>
            <a:r>
              <a:rPr lang="en-US" sz="900" dirty="0" err="1"/>
              <a:t>index.php?curid</a:t>
            </a:r>
            <a:r>
              <a:rPr lang="en-US" sz="900" dirty="0"/>
              <a:t>=73426795</a:t>
            </a:r>
          </a:p>
        </p:txBody>
      </p:sp>
      <p:pic>
        <p:nvPicPr>
          <p:cNvPr id="3074" name="Picture 2">
            <a:extLst>
              <a:ext uri="{FF2B5EF4-FFF2-40B4-BE49-F238E27FC236}">
                <a16:creationId xmlns:a16="http://schemas.microsoft.com/office/drawing/2014/main" id="{73AB7C05-0646-1E43-8872-4E0F2DDA61D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821643" y="641054"/>
            <a:ext cx="2379070" cy="5437875"/>
          </a:xfrm>
          <a:prstGeom prst="rect">
            <a:avLst/>
          </a:prstGeom>
          <a:noFill/>
          <a:extLst>
            <a:ext uri="{909E8E84-426E-40DD-AFC4-6F175D3DCCD1}">
              <a14:hiddenFill xmlns:a14="http://schemas.microsoft.com/office/drawing/2010/main">
                <a:solidFill>
                  <a:srgbClr val="FFFFFF"/>
                </a:solidFill>
              </a14:hiddenFill>
            </a:ext>
          </a:extLst>
        </p:spPr>
      </p:pic>
      <p:sp>
        <p:nvSpPr>
          <p:cNvPr id="96" name="TextBox 95">
            <a:extLst>
              <a:ext uri="{FF2B5EF4-FFF2-40B4-BE49-F238E27FC236}">
                <a16:creationId xmlns:a16="http://schemas.microsoft.com/office/drawing/2014/main" id="{B294738B-9D87-E34C-B7FA-86E351D79CFD}"/>
              </a:ext>
            </a:extLst>
          </p:cNvPr>
          <p:cNvSpPr txBox="1"/>
          <p:nvPr/>
        </p:nvSpPr>
        <p:spPr>
          <a:xfrm>
            <a:off x="4577279" y="2829909"/>
            <a:ext cx="3297071" cy="1107996"/>
          </a:xfrm>
          <a:prstGeom prst="rect">
            <a:avLst/>
          </a:prstGeom>
          <a:noFill/>
        </p:spPr>
        <p:txBody>
          <a:bodyPr wrap="square" rtlCol="0">
            <a:spAutoFit/>
          </a:bodyPr>
          <a:lstStyle/>
          <a:p>
            <a:r>
              <a:rPr lang="en-US" sz="2200" b="1" dirty="0" err="1">
                <a:latin typeface="Stencil" pitchFamily="82" charset="77"/>
              </a:rPr>
              <a:t>HoRUs</a:t>
            </a:r>
            <a:r>
              <a:rPr lang="en-US" sz="2200" b="1" dirty="0">
                <a:latin typeface="Stencil" pitchFamily="82" charset="77"/>
              </a:rPr>
              <a:t> </a:t>
            </a:r>
            <a:br>
              <a:rPr lang="en-US" sz="2200" b="1" dirty="0">
                <a:latin typeface="Stencil" pitchFamily="82" charset="77"/>
              </a:rPr>
            </a:br>
            <a:r>
              <a:rPr lang="en-US" sz="2200" b="1" dirty="0">
                <a:latin typeface="Stencil" pitchFamily="82" charset="77"/>
              </a:rPr>
              <a:t>the YOUNGER</a:t>
            </a:r>
            <a:br>
              <a:rPr lang="en-US" sz="2200" b="1" dirty="0">
                <a:latin typeface="Stencil" pitchFamily="82" charset="77"/>
              </a:rPr>
            </a:br>
            <a:endParaRPr lang="en-US" sz="2200" b="1" dirty="0">
              <a:latin typeface="Stencil" pitchFamily="82" charset="77"/>
            </a:endParaRPr>
          </a:p>
        </p:txBody>
      </p:sp>
      <p:sp>
        <p:nvSpPr>
          <p:cNvPr id="8" name="Left-Right-Up Arrow 7">
            <a:extLst>
              <a:ext uri="{FF2B5EF4-FFF2-40B4-BE49-F238E27FC236}">
                <a16:creationId xmlns:a16="http://schemas.microsoft.com/office/drawing/2014/main" id="{8F56064E-C16D-4D43-953F-9E77A4EE8849}"/>
              </a:ext>
            </a:extLst>
          </p:cNvPr>
          <p:cNvSpPr/>
          <p:nvPr/>
        </p:nvSpPr>
        <p:spPr>
          <a:xfrm rot="5400000">
            <a:off x="3474145" y="2807604"/>
            <a:ext cx="1297407" cy="725267"/>
          </a:xfrm>
          <a:prstGeom prst="leftRigh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37509915-414D-5D43-BBE6-F38857FF8EE7}"/>
              </a:ext>
            </a:extLst>
          </p:cNvPr>
          <p:cNvSpPr txBox="1"/>
          <p:nvPr/>
        </p:nvSpPr>
        <p:spPr>
          <a:xfrm>
            <a:off x="4569046" y="3561900"/>
            <a:ext cx="1885513" cy="707886"/>
          </a:xfrm>
          <a:prstGeom prst="rect">
            <a:avLst/>
          </a:prstGeom>
          <a:noFill/>
        </p:spPr>
        <p:txBody>
          <a:bodyPr wrap="square" rtlCol="0">
            <a:spAutoFit/>
          </a:bodyPr>
          <a:lstStyle/>
          <a:p>
            <a:pPr algn="ctr"/>
            <a:r>
              <a:rPr lang="en-US" sz="2000" i="1" dirty="0"/>
              <a:t>or 2 ?</a:t>
            </a:r>
            <a:br>
              <a:rPr lang="en-US" sz="2000" i="1" dirty="0"/>
            </a:br>
            <a:r>
              <a:rPr lang="en-US" sz="2000" i="1" dirty="0"/>
              <a:t>(in </a:t>
            </a:r>
            <a:r>
              <a:rPr lang="en-US" sz="2000" i="1" dirty="0" err="1"/>
              <a:t>plutarch</a:t>
            </a:r>
            <a:r>
              <a:rPr lang="en-US" sz="2000" i="1" dirty="0"/>
              <a:t>) </a:t>
            </a:r>
          </a:p>
        </p:txBody>
      </p:sp>
    </p:spTree>
    <p:extLst>
      <p:ext uri="{BB962C8B-B14F-4D97-AF65-F5344CB8AC3E}">
        <p14:creationId xmlns:p14="http://schemas.microsoft.com/office/powerpoint/2010/main" val="28513103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25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03"/>
                                        </p:tgtEl>
                                        <p:attrNameLst>
                                          <p:attrName>style.visibility</p:attrName>
                                        </p:attrNameLst>
                                      </p:cBhvr>
                                      <p:to>
                                        <p:strVal val="visible"/>
                                      </p:to>
                                    </p:set>
                                    <p:animEffect transition="in" filter="fade">
                                      <p:cBhvr>
                                        <p:cTn id="18" dur="500"/>
                                        <p:tgtEl>
                                          <p:spTgt spid="103"/>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nodeType="clickEffect">
                                  <p:stCondLst>
                                    <p:cond delay="0"/>
                                  </p:stCondLst>
                                  <p:childTnLst>
                                    <p:animMotion origin="layout" path="M -1.25E-6 -4.81481E-6 L 0.16524 0.01019 " pathEditMode="relative" rAng="0" ptsTypes="AA">
                                      <p:cBhvr>
                                        <p:cTn id="22" dur="500" fill="hold"/>
                                        <p:tgtEl>
                                          <p:spTgt spid="3074"/>
                                        </p:tgtEl>
                                        <p:attrNameLst>
                                          <p:attrName>ppt_x</p:attrName>
                                          <p:attrName>ppt_y</p:attrName>
                                        </p:attrNameLst>
                                      </p:cBhvr>
                                      <p:rCtr x="8255" y="509"/>
                                    </p:animMotion>
                                  </p:childTnLst>
                                </p:cTn>
                              </p:par>
                            </p:childTnLst>
                          </p:cTn>
                        </p:par>
                        <p:par>
                          <p:cTn id="23" fill="hold">
                            <p:stCondLst>
                              <p:cond delay="500"/>
                            </p:stCondLst>
                            <p:childTnLst>
                              <p:par>
                                <p:cTn id="24" presetID="2" presetClass="exit" presetSubtype="4" fill="hold" nodeType="afterEffect">
                                  <p:stCondLst>
                                    <p:cond delay="0"/>
                                  </p:stCondLst>
                                  <p:childTnLst>
                                    <p:anim calcmode="lin" valueType="num">
                                      <p:cBhvr additive="base">
                                        <p:cTn id="25" dur="500"/>
                                        <p:tgtEl>
                                          <p:spTgt spid="103"/>
                                        </p:tgtEl>
                                        <p:attrNameLst>
                                          <p:attrName>ppt_x</p:attrName>
                                        </p:attrNameLst>
                                      </p:cBhvr>
                                      <p:tavLst>
                                        <p:tav tm="0">
                                          <p:val>
                                            <p:strVal val="ppt_x"/>
                                          </p:val>
                                        </p:tav>
                                        <p:tav tm="100000">
                                          <p:val>
                                            <p:strVal val="ppt_x"/>
                                          </p:val>
                                        </p:tav>
                                      </p:tavLst>
                                    </p:anim>
                                    <p:anim calcmode="lin" valueType="num">
                                      <p:cBhvr additive="base">
                                        <p:cTn id="26" dur="500"/>
                                        <p:tgtEl>
                                          <p:spTgt spid="103"/>
                                        </p:tgtEl>
                                        <p:attrNameLst>
                                          <p:attrName>ppt_y</p:attrName>
                                        </p:attrNameLst>
                                      </p:cBhvr>
                                      <p:tavLst>
                                        <p:tav tm="0">
                                          <p:val>
                                            <p:strVal val="ppt_y"/>
                                          </p:val>
                                        </p:tav>
                                        <p:tav tm="100000">
                                          <p:val>
                                            <p:strVal val="1+ppt_h/2"/>
                                          </p:val>
                                        </p:tav>
                                      </p:tavLst>
                                    </p:anim>
                                    <p:set>
                                      <p:cBhvr>
                                        <p:cTn id="27" dur="1" fill="hold">
                                          <p:stCondLst>
                                            <p:cond delay="499"/>
                                          </p:stCondLst>
                                        </p:cTn>
                                        <p:tgtEl>
                                          <p:spTgt spid="1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256674" y="270980"/>
            <a:ext cx="11678652" cy="923330"/>
          </a:xfrm>
          <a:prstGeom prst="rect">
            <a:avLst/>
          </a:prstGeom>
          <a:solidFill>
            <a:schemeClr val="tx1">
              <a:lumMod val="75000"/>
              <a:lumOff val="25000"/>
            </a:schemeClr>
          </a:solidFill>
          <a:scene3d>
            <a:camera prst="orthographicFront"/>
            <a:lightRig rig="threePt" dir="t"/>
          </a:scene3d>
          <a:sp3d>
            <a:bevelT w="101600" prst="angle"/>
          </a:sp3d>
        </p:spPr>
        <p:txBody>
          <a:bodyPr wrap="square">
            <a:spAutoFit/>
          </a:bodyPr>
          <a:lstStyle/>
          <a:p>
            <a:pPr algn="ctr"/>
            <a:r>
              <a:rPr lang="en-US" sz="5400" dirty="0">
                <a:solidFill>
                  <a:schemeClr val="bg1"/>
                </a:solidFill>
                <a:latin typeface="Rockwell" panose="02060603020205020403" pitchFamily="18" charset="77"/>
                <a:cs typeface="Oriya MN" pitchFamily="2" charset="0"/>
              </a:rPr>
              <a:t>HORUS</a:t>
            </a:r>
            <a:endParaRPr lang="en-US" sz="5400" dirty="0"/>
          </a:p>
        </p:txBody>
      </p:sp>
      <p:sp>
        <p:nvSpPr>
          <p:cNvPr id="11" name="TextBox 10">
            <a:extLst>
              <a:ext uri="{FF2B5EF4-FFF2-40B4-BE49-F238E27FC236}">
                <a16:creationId xmlns:a16="http://schemas.microsoft.com/office/drawing/2014/main" id="{11B54365-BC22-9E44-9719-91E01FE948A3}"/>
              </a:ext>
            </a:extLst>
          </p:cNvPr>
          <p:cNvSpPr txBox="1"/>
          <p:nvPr/>
        </p:nvSpPr>
        <p:spPr>
          <a:xfrm>
            <a:off x="3035682" y="1280289"/>
            <a:ext cx="3922332" cy="4524315"/>
          </a:xfrm>
          <a:prstGeom prst="rect">
            <a:avLst/>
          </a:prstGeom>
          <a:noFill/>
        </p:spPr>
        <p:txBody>
          <a:bodyPr wrap="square" rtlCol="0">
            <a:spAutoFit/>
          </a:bodyPr>
          <a:lstStyle/>
          <a:p>
            <a:r>
              <a:rPr lang="en-US" sz="3600" b="1" dirty="0">
                <a:solidFill>
                  <a:srgbClr val="0070C0"/>
                </a:solidFill>
              </a:rPr>
              <a:t>FACT CHECK?</a:t>
            </a:r>
          </a:p>
          <a:p>
            <a:pPr marL="342900" indent="-342900">
              <a:buFont typeface="Wingdings" pitchFamily="2" charset="2"/>
              <a:buChar char="§"/>
            </a:pPr>
            <a:r>
              <a:rPr lang="en-US" sz="3600" b="1" dirty="0"/>
              <a:t>SUN GOD</a:t>
            </a:r>
          </a:p>
          <a:p>
            <a:pPr marL="342900" indent="-342900">
              <a:buFont typeface="Wingdings" pitchFamily="2" charset="2"/>
              <a:buChar char="§"/>
            </a:pPr>
            <a:r>
              <a:rPr lang="en-US" sz="3600" b="1" dirty="0"/>
              <a:t>BORN DEC 25</a:t>
            </a:r>
            <a:r>
              <a:rPr lang="en-US" sz="3600" b="1" baseline="30000" dirty="0"/>
              <a:t>th</a:t>
            </a:r>
          </a:p>
          <a:p>
            <a:pPr marL="342900" indent="-342900">
              <a:buFont typeface="Wingdings" pitchFamily="2" charset="2"/>
              <a:buChar char="§"/>
            </a:pPr>
            <a:r>
              <a:rPr lang="en-US" sz="3600" b="1" dirty="0"/>
              <a:t>TO A VIRGIN</a:t>
            </a:r>
          </a:p>
          <a:p>
            <a:pPr marL="342900" indent="-342900">
              <a:buFont typeface="Wingdings" pitchFamily="2" charset="2"/>
              <a:buChar char="§"/>
            </a:pPr>
            <a:r>
              <a:rPr lang="en-US" sz="3600" b="1" dirty="0"/>
              <a:t>CRUCIFIED</a:t>
            </a:r>
          </a:p>
          <a:p>
            <a:pPr marL="342900" indent="-342900">
              <a:buFont typeface="Wingdings" pitchFamily="2" charset="2"/>
              <a:buChar char="§"/>
            </a:pPr>
            <a:r>
              <a:rPr lang="en-US" sz="3600" b="1" dirty="0"/>
              <a:t>DEAD FOR 3 DAYS</a:t>
            </a:r>
          </a:p>
          <a:p>
            <a:pPr marL="342900" indent="-342900">
              <a:buFont typeface="Wingdings" pitchFamily="2" charset="2"/>
              <a:buChar char="§"/>
            </a:pPr>
            <a:r>
              <a:rPr lang="en-US" sz="3600" b="1" dirty="0"/>
              <a:t>RESURRECTED</a:t>
            </a:r>
            <a:br>
              <a:rPr lang="en-US" sz="3600" b="1" dirty="0"/>
            </a:br>
            <a:endParaRPr lang="en-US" sz="3600" b="1" dirty="0"/>
          </a:p>
        </p:txBody>
      </p:sp>
      <p:pic>
        <p:nvPicPr>
          <p:cNvPr id="7" name="Picture 2">
            <a:extLst>
              <a:ext uri="{FF2B5EF4-FFF2-40B4-BE49-F238E27FC236}">
                <a16:creationId xmlns:a16="http://schemas.microsoft.com/office/drawing/2014/main" id="{F1CAAF9B-E285-DB49-8791-E5E477C424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2916" y="1970198"/>
            <a:ext cx="2446124" cy="3381208"/>
          </a:xfrm>
          <a:prstGeom prst="rect">
            <a:avLst/>
          </a:prstGeom>
          <a:noFill/>
          <a:extLst>
            <a:ext uri="{909E8E84-426E-40DD-AFC4-6F175D3DCCD1}">
              <a14:hiddenFill xmlns:a14="http://schemas.microsoft.com/office/drawing/2010/main">
                <a:solidFill>
                  <a:srgbClr val="FFFFFF"/>
                </a:solidFill>
              </a14:hiddenFill>
            </a:ext>
          </a:extLst>
        </p:spPr>
      </p:pic>
      <p:grpSp>
        <p:nvGrpSpPr>
          <p:cNvPr id="8" name="Group 7">
            <a:extLst>
              <a:ext uri="{FF2B5EF4-FFF2-40B4-BE49-F238E27FC236}">
                <a16:creationId xmlns:a16="http://schemas.microsoft.com/office/drawing/2014/main" id="{9E4E2D24-38DA-D248-BC0B-052681B70DE8}"/>
              </a:ext>
            </a:extLst>
          </p:cNvPr>
          <p:cNvGrpSpPr/>
          <p:nvPr/>
        </p:nvGrpSpPr>
        <p:grpSpPr>
          <a:xfrm>
            <a:off x="7280073" y="1314497"/>
            <a:ext cx="4526498" cy="5215169"/>
            <a:chOff x="11223350" y="1357743"/>
            <a:chExt cx="4526498" cy="5215169"/>
          </a:xfrm>
        </p:grpSpPr>
        <p:pic>
          <p:nvPicPr>
            <p:cNvPr id="9" name="Picture 8">
              <a:extLst>
                <a:ext uri="{FF2B5EF4-FFF2-40B4-BE49-F238E27FC236}">
                  <a16:creationId xmlns:a16="http://schemas.microsoft.com/office/drawing/2014/main" id="{47126D40-1422-E64C-9736-30048B7E19A8}"/>
                </a:ext>
              </a:extLst>
            </p:cNvPr>
            <p:cNvPicPr>
              <a:picLocks noChangeAspect="1"/>
            </p:cNvPicPr>
            <p:nvPr/>
          </p:nvPicPr>
          <p:blipFill>
            <a:blip r:embed="rId3"/>
            <a:stretch>
              <a:fillRect/>
            </a:stretch>
          </p:blipFill>
          <p:spPr>
            <a:xfrm>
              <a:off x="11223350" y="1357743"/>
              <a:ext cx="2439353" cy="5215169"/>
            </a:xfrm>
            <a:prstGeom prst="rect">
              <a:avLst/>
            </a:prstGeom>
          </p:spPr>
        </p:pic>
        <p:sp>
          <p:nvSpPr>
            <p:cNvPr id="10" name="TextBox 9">
              <a:extLst>
                <a:ext uri="{FF2B5EF4-FFF2-40B4-BE49-F238E27FC236}">
                  <a16:creationId xmlns:a16="http://schemas.microsoft.com/office/drawing/2014/main" id="{E98106B0-459A-0146-9FB6-BD679A83E6BD}"/>
                </a:ext>
              </a:extLst>
            </p:cNvPr>
            <p:cNvSpPr txBox="1"/>
            <p:nvPr/>
          </p:nvSpPr>
          <p:spPr>
            <a:xfrm>
              <a:off x="13835323" y="3102914"/>
              <a:ext cx="1914525" cy="738664"/>
            </a:xfrm>
            <a:prstGeom prst="rect">
              <a:avLst/>
            </a:prstGeom>
            <a:noFill/>
          </p:spPr>
          <p:txBody>
            <a:bodyPr wrap="square" rtlCol="0">
              <a:spAutoFit/>
            </a:bodyPr>
            <a:lstStyle/>
            <a:p>
              <a:pPr algn="ctr"/>
              <a:r>
                <a:rPr lang="en-US" sz="2400" b="1" dirty="0"/>
                <a:t>HORUS </a:t>
              </a:r>
              <a:br>
                <a:rPr lang="en-US" dirty="0"/>
              </a:br>
              <a:r>
                <a:rPr lang="en-US" dirty="0"/>
                <a:t>GOD OF THE SKY</a:t>
              </a:r>
            </a:p>
          </p:txBody>
        </p:sp>
      </p:grpSp>
      <p:sp>
        <p:nvSpPr>
          <p:cNvPr id="2" name="Rectangle 1">
            <a:extLst>
              <a:ext uri="{FF2B5EF4-FFF2-40B4-BE49-F238E27FC236}">
                <a16:creationId xmlns:a16="http://schemas.microsoft.com/office/drawing/2014/main" id="{B2F43BE7-F0D5-8E4E-9E76-45C3CEA34115}"/>
              </a:ext>
            </a:extLst>
          </p:cNvPr>
          <p:cNvSpPr/>
          <p:nvPr/>
        </p:nvSpPr>
        <p:spPr>
          <a:xfrm>
            <a:off x="4437846" y="5206227"/>
            <a:ext cx="739305" cy="1323439"/>
          </a:xfrm>
          <a:prstGeom prst="rect">
            <a:avLst/>
          </a:prstGeom>
        </p:spPr>
        <p:txBody>
          <a:bodyPr wrap="none">
            <a:spAutoFit/>
          </a:bodyPr>
          <a:lstStyle/>
          <a:p>
            <a:r>
              <a:rPr lang="en-US" sz="8000" b="1" dirty="0">
                <a:latin typeface="Stencil" pitchFamily="82" charset="77"/>
              </a:rPr>
              <a:t>?</a:t>
            </a:r>
            <a:endParaRPr lang="en-US" sz="8000" dirty="0">
              <a:latin typeface="Stencil" pitchFamily="82" charset="77"/>
            </a:endParaRPr>
          </a:p>
        </p:txBody>
      </p:sp>
    </p:spTree>
    <p:extLst>
      <p:ext uri="{BB962C8B-B14F-4D97-AF65-F5344CB8AC3E}">
        <p14:creationId xmlns:p14="http://schemas.microsoft.com/office/powerpoint/2010/main" val="97793401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4C66362-D84C-3F4B-B8F0-6013984107F8}"/>
              </a:ext>
            </a:extLst>
          </p:cNvPr>
          <p:cNvSpPr/>
          <p:nvPr/>
        </p:nvSpPr>
        <p:spPr>
          <a:xfrm>
            <a:off x="-3843672" y="-2774598"/>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3"/>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4"/>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5"/>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7"/>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8"/>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9"/>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2"/>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3"/>
              </a:rPr>
              <a:t>Horus the Elder</a:t>
            </a:r>
            <a:r>
              <a:rPr lang="en-US" dirty="0">
                <a:solidFill>
                  <a:srgbClr val="470013"/>
                </a:solidFill>
                <a:latin typeface="Verdana" panose="020B0604030504040204" pitchFamily="34" charset="0"/>
              </a:rPr>
              <a:t>.</a:t>
            </a:r>
            <a:endParaRPr lang="en-US" dirty="0"/>
          </a:p>
        </p:txBody>
      </p:sp>
      <p:sp>
        <p:nvSpPr>
          <p:cNvPr id="2" name="Document 1">
            <a:extLst>
              <a:ext uri="{FF2B5EF4-FFF2-40B4-BE49-F238E27FC236}">
                <a16:creationId xmlns:a16="http://schemas.microsoft.com/office/drawing/2014/main" id="{AED59CD9-8B77-4741-9515-AE949B87FDE6}"/>
              </a:ext>
            </a:extLst>
          </p:cNvPr>
          <p:cNvSpPr/>
          <p:nvPr/>
        </p:nvSpPr>
        <p:spPr>
          <a:xfrm flipV="1">
            <a:off x="228901" y="4557932"/>
            <a:ext cx="3898900" cy="2121240"/>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cument 26">
            <a:extLst>
              <a:ext uri="{FF2B5EF4-FFF2-40B4-BE49-F238E27FC236}">
                <a16:creationId xmlns:a16="http://schemas.microsoft.com/office/drawing/2014/main" id="{BA4A8DF3-24A3-434D-B7BB-AFCD478BB3BF}"/>
              </a:ext>
            </a:extLst>
          </p:cNvPr>
          <p:cNvSpPr/>
          <p:nvPr/>
        </p:nvSpPr>
        <p:spPr>
          <a:xfrm flipH="1" flipV="1">
            <a:off x="228901" y="4698609"/>
            <a:ext cx="3898898" cy="1980563"/>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un 8">
            <a:extLst>
              <a:ext uri="{FF2B5EF4-FFF2-40B4-BE49-F238E27FC236}">
                <a16:creationId xmlns:a16="http://schemas.microsoft.com/office/drawing/2014/main" id="{AFD79CE2-D09B-FB41-9A63-07B38DDE5D73}"/>
              </a:ext>
            </a:extLst>
          </p:cNvPr>
          <p:cNvSpPr/>
          <p:nvPr/>
        </p:nvSpPr>
        <p:spPr>
          <a:xfrm>
            <a:off x="430488" y="572755"/>
            <a:ext cx="1256729" cy="1274879"/>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RA</a:t>
            </a:r>
          </a:p>
        </p:txBody>
      </p:sp>
      <p:sp>
        <p:nvSpPr>
          <p:cNvPr id="30" name="Document 29">
            <a:extLst>
              <a:ext uri="{FF2B5EF4-FFF2-40B4-BE49-F238E27FC236}">
                <a16:creationId xmlns:a16="http://schemas.microsoft.com/office/drawing/2014/main" id="{7B6E750B-509D-3743-929F-DC5CA426B730}"/>
              </a:ext>
            </a:extLst>
          </p:cNvPr>
          <p:cNvSpPr/>
          <p:nvPr/>
        </p:nvSpPr>
        <p:spPr>
          <a:xfrm flipV="1">
            <a:off x="228899" y="4965895"/>
            <a:ext cx="3898900" cy="1713274"/>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A46FD005-1385-D549-B321-A5E0B6E619AF}"/>
              </a:ext>
            </a:extLst>
          </p:cNvPr>
          <p:cNvSpPr txBox="1"/>
          <p:nvPr/>
        </p:nvSpPr>
        <p:spPr>
          <a:xfrm>
            <a:off x="721646" y="5461324"/>
            <a:ext cx="3024554" cy="1200329"/>
          </a:xfrm>
          <a:prstGeom prst="rect">
            <a:avLst/>
          </a:prstGeom>
          <a:noFill/>
        </p:spPr>
        <p:txBody>
          <a:bodyPr wrap="square" rtlCol="0">
            <a:spAutoFit/>
          </a:bodyPr>
          <a:lstStyle/>
          <a:p>
            <a:pPr algn="ctr"/>
            <a:r>
              <a:rPr lang="en-US" b="1" dirty="0"/>
              <a:t>NUN</a:t>
            </a:r>
            <a:br>
              <a:rPr lang="en-US" dirty="0"/>
            </a:br>
            <a:r>
              <a:rPr lang="en-US" dirty="0"/>
              <a:t>(</a:t>
            </a:r>
            <a:r>
              <a:rPr lang="en-US" b="1" dirty="0"/>
              <a:t>CHAOS / PRIMORDIAL SEA</a:t>
            </a:r>
            <a:r>
              <a:rPr lang="en-US" dirty="0"/>
              <a:t>)</a:t>
            </a:r>
            <a:br>
              <a:rPr lang="en-US" dirty="0"/>
            </a:br>
            <a:r>
              <a:rPr lang="en-US" dirty="0"/>
              <a:t>IN WHICH LAY THE GERM OF ALL THINGS &amp; BEINGS</a:t>
            </a:r>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 name="Group 17">
            <a:extLst>
              <a:ext uri="{FF2B5EF4-FFF2-40B4-BE49-F238E27FC236}">
                <a16:creationId xmlns:a16="http://schemas.microsoft.com/office/drawing/2014/main" id="{4F83FE36-9F1B-A843-B21E-5A32475FF25E}"/>
              </a:ext>
            </a:extLst>
          </p:cNvPr>
          <p:cNvGrpSpPr/>
          <p:nvPr/>
        </p:nvGrpSpPr>
        <p:grpSpPr>
          <a:xfrm>
            <a:off x="4593044" y="1997334"/>
            <a:ext cx="1675852" cy="889053"/>
            <a:chOff x="2832212" y="1587572"/>
            <a:chExt cx="4720030" cy="3175458"/>
          </a:xfrm>
        </p:grpSpPr>
        <p:sp>
          <p:nvSpPr>
            <p:cNvPr id="12" name="Trapezoid 11">
              <a:extLst>
                <a:ext uri="{FF2B5EF4-FFF2-40B4-BE49-F238E27FC236}">
                  <a16:creationId xmlns:a16="http://schemas.microsoft.com/office/drawing/2014/main" id="{5E9FB15F-6504-BF4D-B75F-CB3A9387EBB8}"/>
                </a:ext>
              </a:extLst>
            </p:cNvPr>
            <p:cNvSpPr/>
            <p:nvPr/>
          </p:nvSpPr>
          <p:spPr>
            <a:xfrm>
              <a:off x="2832212" y="1587572"/>
              <a:ext cx="4720030" cy="3175458"/>
            </a:xfrm>
            <a:custGeom>
              <a:avLst/>
              <a:gdLst>
                <a:gd name="connsiteX0" fmla="*/ 0 w 4719484"/>
                <a:gd name="connsiteY0" fmla="*/ 2743200 h 2743200"/>
                <a:gd name="connsiteX1" fmla="*/ 685800 w 4719484"/>
                <a:gd name="connsiteY1" fmla="*/ 0 h 2743200"/>
                <a:gd name="connsiteX2" fmla="*/ 4033684 w 4719484"/>
                <a:gd name="connsiteY2" fmla="*/ 0 h 2743200"/>
                <a:gd name="connsiteX3" fmla="*/ 4719484 w 4719484"/>
                <a:gd name="connsiteY3" fmla="*/ 2743200 h 2743200"/>
                <a:gd name="connsiteX4" fmla="*/ 0 w 4719484"/>
                <a:gd name="connsiteY4" fmla="*/ 2743200 h 2743200"/>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216309 w 4719484"/>
                <a:gd name="connsiteY4" fmla="*/ 2753033 h 2753033"/>
                <a:gd name="connsiteX5" fmla="*/ 0 w 4719484"/>
                <a:gd name="connsiteY5"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580103 w 4719484"/>
                <a:gd name="connsiteY4" fmla="*/ 2753033 h 2753033"/>
                <a:gd name="connsiteX5" fmla="*/ 216309 w 4719484"/>
                <a:gd name="connsiteY5" fmla="*/ 2753033 h 2753033"/>
                <a:gd name="connsiteX6" fmla="*/ 0 w 4719484"/>
                <a:gd name="connsiteY6"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012722 w 4719484"/>
                <a:gd name="connsiteY4" fmla="*/ 2753033 h 2753033"/>
                <a:gd name="connsiteX5" fmla="*/ 580103 w 4719484"/>
                <a:gd name="connsiteY5" fmla="*/ 2753033 h 2753033"/>
                <a:gd name="connsiteX6" fmla="*/ 216309 w 4719484"/>
                <a:gd name="connsiteY6" fmla="*/ 2753033 h 2753033"/>
                <a:gd name="connsiteX7" fmla="*/ 0 w 4719484"/>
                <a:gd name="connsiteY7"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514167 w 4719484"/>
                <a:gd name="connsiteY4" fmla="*/ 2753033 h 2753033"/>
                <a:gd name="connsiteX5" fmla="*/ 1012722 w 4719484"/>
                <a:gd name="connsiteY5" fmla="*/ 2753033 h 2753033"/>
                <a:gd name="connsiteX6" fmla="*/ 580103 w 4719484"/>
                <a:gd name="connsiteY6" fmla="*/ 2753033 h 2753033"/>
                <a:gd name="connsiteX7" fmla="*/ 216309 w 4719484"/>
                <a:gd name="connsiteY7" fmla="*/ 2753033 h 2753033"/>
                <a:gd name="connsiteX8" fmla="*/ 0 w 4719484"/>
                <a:gd name="connsiteY8" fmla="*/ 2743200 h 2753033"/>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084438 w 4719484"/>
                <a:gd name="connsiteY4" fmla="*/ 2772697 h 2772697"/>
                <a:gd name="connsiteX5" fmla="*/ 1514167 w 4719484"/>
                <a:gd name="connsiteY5" fmla="*/ 2753033 h 2772697"/>
                <a:gd name="connsiteX6" fmla="*/ 1012722 w 4719484"/>
                <a:gd name="connsiteY6" fmla="*/ 2753033 h 2772697"/>
                <a:gd name="connsiteX7" fmla="*/ 580103 w 4719484"/>
                <a:gd name="connsiteY7" fmla="*/ 2753033 h 2772697"/>
                <a:gd name="connsiteX8" fmla="*/ 216309 w 4719484"/>
                <a:gd name="connsiteY8" fmla="*/ 2753033 h 2772697"/>
                <a:gd name="connsiteX9" fmla="*/ 0 w 4719484"/>
                <a:gd name="connsiteY9"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585884 w 4719484"/>
                <a:gd name="connsiteY4" fmla="*/ 2762865 h 2772697"/>
                <a:gd name="connsiteX5" fmla="*/ 2084438 w 4719484"/>
                <a:gd name="connsiteY5" fmla="*/ 2772697 h 2772697"/>
                <a:gd name="connsiteX6" fmla="*/ 1514167 w 4719484"/>
                <a:gd name="connsiteY6" fmla="*/ 2753033 h 2772697"/>
                <a:gd name="connsiteX7" fmla="*/ 1012722 w 4719484"/>
                <a:gd name="connsiteY7" fmla="*/ 2753033 h 2772697"/>
                <a:gd name="connsiteX8" fmla="*/ 580103 w 4719484"/>
                <a:gd name="connsiteY8" fmla="*/ 2753033 h 2772697"/>
                <a:gd name="connsiteX9" fmla="*/ 216309 w 4719484"/>
                <a:gd name="connsiteY9" fmla="*/ 2753033 h 2772697"/>
                <a:gd name="connsiteX10" fmla="*/ 0 w 4719484"/>
                <a:gd name="connsiteY10"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910348 w 4719484"/>
                <a:gd name="connsiteY4" fmla="*/ 2762865 h 2772697"/>
                <a:gd name="connsiteX5" fmla="*/ 2585884 w 4719484"/>
                <a:gd name="connsiteY5" fmla="*/ 2762865 h 2772697"/>
                <a:gd name="connsiteX6" fmla="*/ 2084438 w 4719484"/>
                <a:gd name="connsiteY6" fmla="*/ 2772697 h 2772697"/>
                <a:gd name="connsiteX7" fmla="*/ 1514167 w 4719484"/>
                <a:gd name="connsiteY7" fmla="*/ 2753033 h 2772697"/>
                <a:gd name="connsiteX8" fmla="*/ 1012722 w 4719484"/>
                <a:gd name="connsiteY8" fmla="*/ 2753033 h 2772697"/>
                <a:gd name="connsiteX9" fmla="*/ 580103 w 4719484"/>
                <a:gd name="connsiteY9" fmla="*/ 2753033 h 2772697"/>
                <a:gd name="connsiteX10" fmla="*/ 216309 w 4719484"/>
                <a:gd name="connsiteY10" fmla="*/ 2753033 h 2772697"/>
                <a:gd name="connsiteX11" fmla="*/ 0 w 4719484"/>
                <a:gd name="connsiteY11"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244645 w 4719484"/>
                <a:gd name="connsiteY4" fmla="*/ 2772697 h 2772697"/>
                <a:gd name="connsiteX5" fmla="*/ 2910348 w 4719484"/>
                <a:gd name="connsiteY5" fmla="*/ 2762865 h 2772697"/>
                <a:gd name="connsiteX6" fmla="*/ 2585884 w 4719484"/>
                <a:gd name="connsiteY6" fmla="*/ 2762865 h 2772697"/>
                <a:gd name="connsiteX7" fmla="*/ 2084438 w 4719484"/>
                <a:gd name="connsiteY7" fmla="*/ 2772697 h 2772697"/>
                <a:gd name="connsiteX8" fmla="*/ 1514167 w 4719484"/>
                <a:gd name="connsiteY8" fmla="*/ 2753033 h 2772697"/>
                <a:gd name="connsiteX9" fmla="*/ 1012722 w 4719484"/>
                <a:gd name="connsiteY9" fmla="*/ 2753033 h 2772697"/>
                <a:gd name="connsiteX10" fmla="*/ 580103 w 4719484"/>
                <a:gd name="connsiteY10" fmla="*/ 2753033 h 2772697"/>
                <a:gd name="connsiteX11" fmla="*/ 216309 w 4719484"/>
                <a:gd name="connsiteY11" fmla="*/ 2753033 h 2772697"/>
                <a:gd name="connsiteX12" fmla="*/ 0 w 4719484"/>
                <a:gd name="connsiteY12"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549445 w 4719484"/>
                <a:gd name="connsiteY4" fmla="*/ 2772697 h 2772697"/>
                <a:gd name="connsiteX5" fmla="*/ 3244645 w 4719484"/>
                <a:gd name="connsiteY5" fmla="*/ 2772697 h 2772697"/>
                <a:gd name="connsiteX6" fmla="*/ 2910348 w 4719484"/>
                <a:gd name="connsiteY6" fmla="*/ 2762865 h 2772697"/>
                <a:gd name="connsiteX7" fmla="*/ 2585884 w 4719484"/>
                <a:gd name="connsiteY7" fmla="*/ 2762865 h 2772697"/>
                <a:gd name="connsiteX8" fmla="*/ 2084438 w 4719484"/>
                <a:gd name="connsiteY8" fmla="*/ 2772697 h 2772697"/>
                <a:gd name="connsiteX9" fmla="*/ 1514167 w 4719484"/>
                <a:gd name="connsiteY9" fmla="*/ 2753033 h 2772697"/>
                <a:gd name="connsiteX10" fmla="*/ 1012722 w 4719484"/>
                <a:gd name="connsiteY10" fmla="*/ 2753033 h 2772697"/>
                <a:gd name="connsiteX11" fmla="*/ 580103 w 4719484"/>
                <a:gd name="connsiteY11" fmla="*/ 2753033 h 2772697"/>
                <a:gd name="connsiteX12" fmla="*/ 216309 w 4719484"/>
                <a:gd name="connsiteY12" fmla="*/ 2753033 h 2772697"/>
                <a:gd name="connsiteX13" fmla="*/ 0 w 4719484"/>
                <a:gd name="connsiteY13"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080387 w 4719484"/>
                <a:gd name="connsiteY4" fmla="*/ 2772697 h 2772697"/>
                <a:gd name="connsiteX5" fmla="*/ 3549445 w 4719484"/>
                <a:gd name="connsiteY5" fmla="*/ 2772697 h 2772697"/>
                <a:gd name="connsiteX6" fmla="*/ 3244645 w 4719484"/>
                <a:gd name="connsiteY6" fmla="*/ 2772697 h 2772697"/>
                <a:gd name="connsiteX7" fmla="*/ 2910348 w 4719484"/>
                <a:gd name="connsiteY7" fmla="*/ 2762865 h 2772697"/>
                <a:gd name="connsiteX8" fmla="*/ 2585884 w 4719484"/>
                <a:gd name="connsiteY8" fmla="*/ 2762865 h 2772697"/>
                <a:gd name="connsiteX9" fmla="*/ 2084438 w 4719484"/>
                <a:gd name="connsiteY9" fmla="*/ 2772697 h 2772697"/>
                <a:gd name="connsiteX10" fmla="*/ 1514167 w 4719484"/>
                <a:gd name="connsiteY10" fmla="*/ 2753033 h 2772697"/>
                <a:gd name="connsiteX11" fmla="*/ 1012722 w 4719484"/>
                <a:gd name="connsiteY11" fmla="*/ 2753033 h 2772697"/>
                <a:gd name="connsiteX12" fmla="*/ 580103 w 4719484"/>
                <a:gd name="connsiteY12" fmla="*/ 2753033 h 2772697"/>
                <a:gd name="connsiteX13" fmla="*/ 216309 w 4719484"/>
                <a:gd name="connsiteY13" fmla="*/ 2753033 h 2772697"/>
                <a:gd name="connsiteX14" fmla="*/ 0 w 4719484"/>
                <a:gd name="connsiteY14"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395019 w 4719484"/>
                <a:gd name="connsiteY4" fmla="*/ 2772697 h 2772697"/>
                <a:gd name="connsiteX5" fmla="*/ 4080387 w 4719484"/>
                <a:gd name="connsiteY5" fmla="*/ 2772697 h 2772697"/>
                <a:gd name="connsiteX6" fmla="*/ 3549445 w 4719484"/>
                <a:gd name="connsiteY6" fmla="*/ 2772697 h 2772697"/>
                <a:gd name="connsiteX7" fmla="*/ 3244645 w 4719484"/>
                <a:gd name="connsiteY7" fmla="*/ 2772697 h 2772697"/>
                <a:gd name="connsiteX8" fmla="*/ 2910348 w 4719484"/>
                <a:gd name="connsiteY8" fmla="*/ 2762865 h 2772697"/>
                <a:gd name="connsiteX9" fmla="*/ 2585884 w 4719484"/>
                <a:gd name="connsiteY9" fmla="*/ 2762865 h 2772697"/>
                <a:gd name="connsiteX10" fmla="*/ 2084438 w 4719484"/>
                <a:gd name="connsiteY10" fmla="*/ 2772697 h 2772697"/>
                <a:gd name="connsiteX11" fmla="*/ 1514167 w 4719484"/>
                <a:gd name="connsiteY11" fmla="*/ 2753033 h 2772697"/>
                <a:gd name="connsiteX12" fmla="*/ 1012722 w 4719484"/>
                <a:gd name="connsiteY12" fmla="*/ 2753033 h 2772697"/>
                <a:gd name="connsiteX13" fmla="*/ 580103 w 4719484"/>
                <a:gd name="connsiteY13" fmla="*/ 2753033 h 2772697"/>
                <a:gd name="connsiteX14" fmla="*/ 216309 w 4719484"/>
                <a:gd name="connsiteY14" fmla="*/ 2753033 h 2772697"/>
                <a:gd name="connsiteX15" fmla="*/ 0 w 4719484"/>
                <a:gd name="connsiteY15" fmla="*/ 2743200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462116 w 4601497"/>
                <a:gd name="connsiteY13" fmla="*/ 2753033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120877 w 4601497"/>
                <a:gd name="connsiteY12" fmla="*/ 83574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1396180 w 4601497"/>
                <a:gd name="connsiteY11" fmla="*/ 27530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49445 w 4601497"/>
                <a:gd name="connsiteY7" fmla="*/ 865239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795251 w 4601497"/>
                <a:gd name="connsiteY7" fmla="*/ 1022554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599 w 4601497"/>
                <a:gd name="connsiteY7" fmla="*/ 993057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441120 h 2824579"/>
                <a:gd name="connsiteX1" fmla="*/ 862781 w 4601497"/>
                <a:gd name="connsiteY1" fmla="*/ 228862 h 2824579"/>
                <a:gd name="connsiteX2" fmla="*/ 3905864 w 4601497"/>
                <a:gd name="connsiteY2" fmla="*/ 356682 h 2824579"/>
                <a:gd name="connsiteX3" fmla="*/ 4601497 w 4601497"/>
                <a:gd name="connsiteY3" fmla="*/ 2765585 h 2824579"/>
                <a:gd name="connsiteX4" fmla="*/ 4365522 w 4601497"/>
                <a:gd name="connsiteY4" fmla="*/ 2559108 h 2824579"/>
                <a:gd name="connsiteX5" fmla="*/ 4129548 w 4601497"/>
                <a:gd name="connsiteY5" fmla="*/ 1418566 h 2824579"/>
                <a:gd name="connsiteX6" fmla="*/ 3903407 w 4601497"/>
                <a:gd name="connsiteY6" fmla="*/ 1103934 h 2824579"/>
                <a:gd name="connsiteX7" fmla="*/ 3598605 w 4601497"/>
                <a:gd name="connsiteY7" fmla="*/ 1035107 h 2824579"/>
                <a:gd name="connsiteX8" fmla="*/ 3549445 w 4601497"/>
                <a:gd name="connsiteY8" fmla="*/ 887624 h 2824579"/>
                <a:gd name="connsiteX9" fmla="*/ 3529781 w 4601497"/>
                <a:gd name="connsiteY9" fmla="*/ 710644 h 2824579"/>
                <a:gd name="connsiteX10" fmla="*/ 3293807 w 4601497"/>
                <a:gd name="connsiteY10" fmla="*/ 671315 h 2824579"/>
                <a:gd name="connsiteX11" fmla="*/ 3077496 w 4601497"/>
                <a:gd name="connsiteY11" fmla="*/ 749973 h 2824579"/>
                <a:gd name="connsiteX12" fmla="*/ 2684206 w 4601497"/>
                <a:gd name="connsiteY12" fmla="*/ 641818 h 2824579"/>
                <a:gd name="connsiteX13" fmla="*/ 1120877 w 4601497"/>
                <a:gd name="connsiteY13" fmla="*/ 858128 h 2824579"/>
                <a:gd name="connsiteX14" fmla="*/ 186813 w 4601497"/>
                <a:gd name="connsiteY14" fmla="*/ 2391960 h 2824579"/>
                <a:gd name="connsiteX15" fmla="*/ 206477 w 4601497"/>
                <a:gd name="connsiteY15" fmla="*/ 2824579 h 2824579"/>
                <a:gd name="connsiteX16" fmla="*/ 0 w 4601497"/>
                <a:gd name="connsiteY16" fmla="*/ 2441120 h 2824579"/>
                <a:gd name="connsiteX0" fmla="*/ 0 w 4601497"/>
                <a:gd name="connsiteY0" fmla="*/ 2349467 h 2732926"/>
                <a:gd name="connsiteX1" fmla="*/ 862781 w 4601497"/>
                <a:gd name="connsiteY1" fmla="*/ 137209 h 2732926"/>
                <a:gd name="connsiteX2" fmla="*/ 3905864 w 4601497"/>
                <a:gd name="connsiteY2" fmla="*/ 265029 h 2732926"/>
                <a:gd name="connsiteX3" fmla="*/ 4139380 w 4601497"/>
                <a:gd name="connsiteY3" fmla="*/ 501003 h 2732926"/>
                <a:gd name="connsiteX4" fmla="*/ 4601497 w 4601497"/>
                <a:gd name="connsiteY4" fmla="*/ 2673932 h 2732926"/>
                <a:gd name="connsiteX5" fmla="*/ 4365522 w 4601497"/>
                <a:gd name="connsiteY5" fmla="*/ 2467455 h 2732926"/>
                <a:gd name="connsiteX6" fmla="*/ 4129548 w 4601497"/>
                <a:gd name="connsiteY6" fmla="*/ 1326913 h 2732926"/>
                <a:gd name="connsiteX7" fmla="*/ 3903407 w 4601497"/>
                <a:gd name="connsiteY7" fmla="*/ 1012281 h 2732926"/>
                <a:gd name="connsiteX8" fmla="*/ 3598605 w 4601497"/>
                <a:gd name="connsiteY8" fmla="*/ 943454 h 2732926"/>
                <a:gd name="connsiteX9" fmla="*/ 3549445 w 4601497"/>
                <a:gd name="connsiteY9" fmla="*/ 795971 h 2732926"/>
                <a:gd name="connsiteX10" fmla="*/ 3529781 w 4601497"/>
                <a:gd name="connsiteY10" fmla="*/ 618991 h 2732926"/>
                <a:gd name="connsiteX11" fmla="*/ 3293807 w 4601497"/>
                <a:gd name="connsiteY11" fmla="*/ 579662 h 2732926"/>
                <a:gd name="connsiteX12" fmla="*/ 3077496 w 4601497"/>
                <a:gd name="connsiteY12" fmla="*/ 658320 h 2732926"/>
                <a:gd name="connsiteX13" fmla="*/ 2684206 w 4601497"/>
                <a:gd name="connsiteY13" fmla="*/ 550165 h 2732926"/>
                <a:gd name="connsiteX14" fmla="*/ 1120877 w 4601497"/>
                <a:gd name="connsiteY14" fmla="*/ 766475 h 2732926"/>
                <a:gd name="connsiteX15" fmla="*/ 186813 w 4601497"/>
                <a:gd name="connsiteY15" fmla="*/ 2300307 h 2732926"/>
                <a:gd name="connsiteX16" fmla="*/ 206477 w 4601497"/>
                <a:gd name="connsiteY16" fmla="*/ 2732926 h 2732926"/>
                <a:gd name="connsiteX17" fmla="*/ 0 w 4601497"/>
                <a:gd name="connsiteY17" fmla="*/ 2349467 h 2732926"/>
                <a:gd name="connsiteX0" fmla="*/ 0 w 4601497"/>
                <a:gd name="connsiteY0" fmla="*/ 2355008 h 2738467"/>
                <a:gd name="connsiteX1" fmla="*/ 862781 w 4601497"/>
                <a:gd name="connsiteY1" fmla="*/ 142750 h 2738467"/>
                <a:gd name="connsiteX2" fmla="*/ 3699386 w 4601497"/>
                <a:gd name="connsiteY2" fmla="*/ 250905 h 2738467"/>
                <a:gd name="connsiteX3" fmla="*/ 4139380 w 4601497"/>
                <a:gd name="connsiteY3" fmla="*/ 506544 h 2738467"/>
                <a:gd name="connsiteX4" fmla="*/ 4601497 w 4601497"/>
                <a:gd name="connsiteY4" fmla="*/ 2679473 h 2738467"/>
                <a:gd name="connsiteX5" fmla="*/ 4365522 w 4601497"/>
                <a:gd name="connsiteY5" fmla="*/ 2472996 h 2738467"/>
                <a:gd name="connsiteX6" fmla="*/ 4129548 w 4601497"/>
                <a:gd name="connsiteY6" fmla="*/ 1332454 h 2738467"/>
                <a:gd name="connsiteX7" fmla="*/ 3903407 w 4601497"/>
                <a:gd name="connsiteY7" fmla="*/ 1017822 h 2738467"/>
                <a:gd name="connsiteX8" fmla="*/ 3598605 w 4601497"/>
                <a:gd name="connsiteY8" fmla="*/ 948995 h 2738467"/>
                <a:gd name="connsiteX9" fmla="*/ 3549445 w 4601497"/>
                <a:gd name="connsiteY9" fmla="*/ 801512 h 2738467"/>
                <a:gd name="connsiteX10" fmla="*/ 3529781 w 4601497"/>
                <a:gd name="connsiteY10" fmla="*/ 624532 h 2738467"/>
                <a:gd name="connsiteX11" fmla="*/ 3293807 w 4601497"/>
                <a:gd name="connsiteY11" fmla="*/ 585203 h 2738467"/>
                <a:gd name="connsiteX12" fmla="*/ 3077496 w 4601497"/>
                <a:gd name="connsiteY12" fmla="*/ 663861 h 2738467"/>
                <a:gd name="connsiteX13" fmla="*/ 2684206 w 4601497"/>
                <a:gd name="connsiteY13" fmla="*/ 555706 h 2738467"/>
                <a:gd name="connsiteX14" fmla="*/ 1120877 w 4601497"/>
                <a:gd name="connsiteY14" fmla="*/ 772016 h 2738467"/>
                <a:gd name="connsiteX15" fmla="*/ 186813 w 4601497"/>
                <a:gd name="connsiteY15" fmla="*/ 2305848 h 2738467"/>
                <a:gd name="connsiteX16" fmla="*/ 206477 w 4601497"/>
                <a:gd name="connsiteY16" fmla="*/ 2738467 h 2738467"/>
                <a:gd name="connsiteX17" fmla="*/ 0 w 4601497"/>
                <a:gd name="connsiteY17" fmla="*/ 2355008 h 2738467"/>
                <a:gd name="connsiteX0" fmla="*/ 0 w 4601497"/>
                <a:gd name="connsiteY0" fmla="*/ 2312332 h 2695791"/>
                <a:gd name="connsiteX1" fmla="*/ 862781 w 4601497"/>
                <a:gd name="connsiteY1" fmla="*/ 100074 h 2695791"/>
                <a:gd name="connsiteX2" fmla="*/ 3699386 w 4601497"/>
                <a:gd name="connsiteY2" fmla="*/ 208229 h 2695791"/>
                <a:gd name="connsiteX3" fmla="*/ 4139380 w 4601497"/>
                <a:gd name="connsiteY3" fmla="*/ 463868 h 2695791"/>
                <a:gd name="connsiteX4" fmla="*/ 4601497 w 4601497"/>
                <a:gd name="connsiteY4" fmla="*/ 2636797 h 2695791"/>
                <a:gd name="connsiteX5" fmla="*/ 4365522 w 4601497"/>
                <a:gd name="connsiteY5" fmla="*/ 2430320 h 2695791"/>
                <a:gd name="connsiteX6" fmla="*/ 4129548 w 4601497"/>
                <a:gd name="connsiteY6" fmla="*/ 1289778 h 2695791"/>
                <a:gd name="connsiteX7" fmla="*/ 3903407 w 4601497"/>
                <a:gd name="connsiteY7" fmla="*/ 975146 h 2695791"/>
                <a:gd name="connsiteX8" fmla="*/ 3598605 w 4601497"/>
                <a:gd name="connsiteY8" fmla="*/ 906319 h 2695791"/>
                <a:gd name="connsiteX9" fmla="*/ 3549445 w 4601497"/>
                <a:gd name="connsiteY9" fmla="*/ 758836 h 2695791"/>
                <a:gd name="connsiteX10" fmla="*/ 3529781 w 4601497"/>
                <a:gd name="connsiteY10" fmla="*/ 581856 h 2695791"/>
                <a:gd name="connsiteX11" fmla="*/ 3293807 w 4601497"/>
                <a:gd name="connsiteY11" fmla="*/ 542527 h 2695791"/>
                <a:gd name="connsiteX12" fmla="*/ 3077496 w 4601497"/>
                <a:gd name="connsiteY12" fmla="*/ 621185 h 2695791"/>
                <a:gd name="connsiteX13" fmla="*/ 2684206 w 4601497"/>
                <a:gd name="connsiteY13" fmla="*/ 513030 h 2695791"/>
                <a:gd name="connsiteX14" fmla="*/ 1120877 w 4601497"/>
                <a:gd name="connsiteY14" fmla="*/ 729340 h 2695791"/>
                <a:gd name="connsiteX15" fmla="*/ 186813 w 4601497"/>
                <a:gd name="connsiteY15" fmla="*/ 2263172 h 2695791"/>
                <a:gd name="connsiteX16" fmla="*/ 206477 w 4601497"/>
                <a:gd name="connsiteY16" fmla="*/ 2695791 h 2695791"/>
                <a:gd name="connsiteX17" fmla="*/ 0 w 4601497"/>
                <a:gd name="connsiteY17" fmla="*/ 2312332 h 2695791"/>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372465 w 4601497"/>
                <a:gd name="connsiteY11" fmla="*/ 622301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29779 w 4601497"/>
                <a:gd name="connsiteY8" fmla="*/ 907435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569786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431458 w 4601497"/>
                <a:gd name="connsiteY11" fmla="*/ 641965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120877 w 4601497"/>
                <a:gd name="connsiteY15" fmla="*/ 717437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29032 w 4601497"/>
                <a:gd name="connsiteY15" fmla="*/ 687940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601497 w 4601497"/>
                <a:gd name="connsiteY4" fmla="*/ 2626583 h 2685577"/>
                <a:gd name="connsiteX5" fmla="*/ 4447484 w 4601497"/>
                <a:gd name="connsiteY5" fmla="*/ 2597786 h 2685577"/>
                <a:gd name="connsiteX6" fmla="*/ 4414684 w 4601497"/>
                <a:gd name="connsiteY6" fmla="*/ 2370945 h 2685577"/>
                <a:gd name="connsiteX7" fmla="*/ 4129548 w 4601497"/>
                <a:gd name="connsiteY7" fmla="*/ 1279564 h 2685577"/>
                <a:gd name="connsiteX8" fmla="*/ 3903407 w 4601497"/>
                <a:gd name="connsiteY8" fmla="*/ 964932 h 2685577"/>
                <a:gd name="connsiteX9" fmla="*/ 3529779 w 4601497"/>
                <a:gd name="connsiteY9" fmla="*/ 866609 h 2685577"/>
                <a:gd name="connsiteX10" fmla="*/ 3460955 w 4601497"/>
                <a:gd name="connsiteY10" fmla="*/ 719125 h 2685577"/>
                <a:gd name="connsiteX11" fmla="*/ 3431458 w 4601497"/>
                <a:gd name="connsiteY11" fmla="*/ 601139 h 2685577"/>
                <a:gd name="connsiteX12" fmla="*/ 3293807 w 4601497"/>
                <a:gd name="connsiteY12" fmla="*/ 542146 h 2685577"/>
                <a:gd name="connsiteX13" fmla="*/ 3077496 w 4601497"/>
                <a:gd name="connsiteY13" fmla="*/ 610971 h 2685577"/>
                <a:gd name="connsiteX14" fmla="*/ 2684206 w 4601497"/>
                <a:gd name="connsiteY14" fmla="*/ 502816 h 2685577"/>
                <a:gd name="connsiteX15" fmla="*/ 1229032 w 4601497"/>
                <a:gd name="connsiteY15" fmla="*/ 581474 h 2685577"/>
                <a:gd name="connsiteX16" fmla="*/ 186813 w 4601497"/>
                <a:gd name="connsiteY16" fmla="*/ 2252958 h 2685577"/>
                <a:gd name="connsiteX17" fmla="*/ 206477 w 4601497"/>
                <a:gd name="connsiteY17" fmla="*/ 2685577 h 2685577"/>
                <a:gd name="connsiteX18" fmla="*/ 0 w 4601497"/>
                <a:gd name="connsiteY18"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300000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480618 w 4601497"/>
                <a:gd name="connsiteY10" fmla="*/ 905938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191846 w 4601497"/>
                <a:gd name="connsiteY4" fmla="*/ 764794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383930 h 2767389"/>
                <a:gd name="connsiteX1" fmla="*/ 921775 w 4601497"/>
                <a:gd name="connsiteY1" fmla="*/ 240498 h 2767389"/>
                <a:gd name="connsiteX2" fmla="*/ 3699386 w 4601497"/>
                <a:gd name="connsiteY2" fmla="*/ 279827 h 2767389"/>
                <a:gd name="connsiteX3" fmla="*/ 4050889 w 4601497"/>
                <a:gd name="connsiteY3" fmla="*/ 761608 h 2767389"/>
                <a:gd name="connsiteX4" fmla="*/ 4260672 w 4601497"/>
                <a:gd name="connsiteY4" fmla="*/ 1096604 h 2767389"/>
                <a:gd name="connsiteX5" fmla="*/ 4601497 w 4601497"/>
                <a:gd name="connsiteY5" fmla="*/ 2708395 h 2767389"/>
                <a:gd name="connsiteX6" fmla="*/ 4476981 w 4601497"/>
                <a:gd name="connsiteY6" fmla="*/ 2502618 h 2767389"/>
                <a:gd name="connsiteX7" fmla="*/ 4375355 w 4601497"/>
                <a:gd name="connsiteY7" fmla="*/ 2511751 h 2767389"/>
                <a:gd name="connsiteX8" fmla="*/ 4267200 w 4601497"/>
                <a:gd name="connsiteY8" fmla="*/ 1420370 h 2767389"/>
                <a:gd name="connsiteX9" fmla="*/ 3854246 w 4601497"/>
                <a:gd name="connsiteY9" fmla="*/ 1105737 h 2767389"/>
                <a:gd name="connsiteX10" fmla="*/ 3480618 w 4601497"/>
                <a:gd name="connsiteY10" fmla="*/ 987750 h 2767389"/>
                <a:gd name="connsiteX11" fmla="*/ 3460955 w 4601497"/>
                <a:gd name="connsiteY11" fmla="*/ 800937 h 2767389"/>
                <a:gd name="connsiteX12" fmla="*/ 3431458 w 4601497"/>
                <a:gd name="connsiteY12" fmla="*/ 682951 h 2767389"/>
                <a:gd name="connsiteX13" fmla="*/ 3293807 w 4601497"/>
                <a:gd name="connsiteY13" fmla="*/ 623958 h 2767389"/>
                <a:gd name="connsiteX14" fmla="*/ 3077496 w 4601497"/>
                <a:gd name="connsiteY14" fmla="*/ 692783 h 2767389"/>
                <a:gd name="connsiteX15" fmla="*/ 2684206 w 4601497"/>
                <a:gd name="connsiteY15" fmla="*/ 584628 h 2767389"/>
                <a:gd name="connsiteX16" fmla="*/ 1229032 w 4601497"/>
                <a:gd name="connsiteY16" fmla="*/ 663286 h 2767389"/>
                <a:gd name="connsiteX17" fmla="*/ 186813 w 4601497"/>
                <a:gd name="connsiteY17" fmla="*/ 2334770 h 2767389"/>
                <a:gd name="connsiteX18" fmla="*/ 206477 w 4601497"/>
                <a:gd name="connsiteY18" fmla="*/ 2767389 h 2767389"/>
                <a:gd name="connsiteX19" fmla="*/ 0 w 4601497"/>
                <a:gd name="connsiteY19" fmla="*/ 2383930 h 2767389"/>
                <a:gd name="connsiteX0" fmla="*/ 0 w 4601497"/>
                <a:gd name="connsiteY0" fmla="*/ 2417291 h 2800750"/>
                <a:gd name="connsiteX1" fmla="*/ 921775 w 4601497"/>
                <a:gd name="connsiteY1" fmla="*/ 273859 h 2800750"/>
                <a:gd name="connsiteX2" fmla="*/ 3699386 w 4601497"/>
                <a:gd name="connsiteY2" fmla="*/ 313188 h 2800750"/>
                <a:gd name="connsiteX3" fmla="*/ 4050889 w 4601497"/>
                <a:gd name="connsiteY3" fmla="*/ 794969 h 2800750"/>
                <a:gd name="connsiteX4" fmla="*/ 4260672 w 4601497"/>
                <a:gd name="connsiteY4" fmla="*/ 1129965 h 2800750"/>
                <a:gd name="connsiteX5" fmla="*/ 4601497 w 4601497"/>
                <a:gd name="connsiteY5" fmla="*/ 2741756 h 2800750"/>
                <a:gd name="connsiteX6" fmla="*/ 4476981 w 4601497"/>
                <a:gd name="connsiteY6" fmla="*/ 2535979 h 2800750"/>
                <a:gd name="connsiteX7" fmla="*/ 4375355 w 4601497"/>
                <a:gd name="connsiteY7" fmla="*/ 2545112 h 2800750"/>
                <a:gd name="connsiteX8" fmla="*/ 4267200 w 4601497"/>
                <a:gd name="connsiteY8" fmla="*/ 1453731 h 2800750"/>
                <a:gd name="connsiteX9" fmla="*/ 3854246 w 4601497"/>
                <a:gd name="connsiteY9" fmla="*/ 1139098 h 2800750"/>
                <a:gd name="connsiteX10" fmla="*/ 3480618 w 4601497"/>
                <a:gd name="connsiteY10" fmla="*/ 1021111 h 2800750"/>
                <a:gd name="connsiteX11" fmla="*/ 3460955 w 4601497"/>
                <a:gd name="connsiteY11" fmla="*/ 834298 h 2800750"/>
                <a:gd name="connsiteX12" fmla="*/ 3431458 w 4601497"/>
                <a:gd name="connsiteY12" fmla="*/ 716312 h 2800750"/>
                <a:gd name="connsiteX13" fmla="*/ 3293807 w 4601497"/>
                <a:gd name="connsiteY13" fmla="*/ 657319 h 2800750"/>
                <a:gd name="connsiteX14" fmla="*/ 3077496 w 4601497"/>
                <a:gd name="connsiteY14" fmla="*/ 726144 h 2800750"/>
                <a:gd name="connsiteX15" fmla="*/ 2684206 w 4601497"/>
                <a:gd name="connsiteY15" fmla="*/ 617989 h 2800750"/>
                <a:gd name="connsiteX16" fmla="*/ 1229032 w 4601497"/>
                <a:gd name="connsiteY16" fmla="*/ 696647 h 2800750"/>
                <a:gd name="connsiteX17" fmla="*/ 186813 w 4601497"/>
                <a:gd name="connsiteY17" fmla="*/ 2368131 h 2800750"/>
                <a:gd name="connsiteX18" fmla="*/ 206477 w 4601497"/>
                <a:gd name="connsiteY18" fmla="*/ 2800750 h 2800750"/>
                <a:gd name="connsiteX19" fmla="*/ 0 w 4601497"/>
                <a:gd name="connsiteY19" fmla="*/ 2417291 h 2800750"/>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15984 w 4601497"/>
                <a:gd name="connsiteY11" fmla="*/ 759301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3175458"/>
                <a:gd name="connsiteX1" fmla="*/ 921775 w 4601497"/>
                <a:gd name="connsiteY1" fmla="*/ 191367 h 3175458"/>
                <a:gd name="connsiteX2" fmla="*/ 3699386 w 4601497"/>
                <a:gd name="connsiteY2" fmla="*/ 230696 h 3175458"/>
                <a:gd name="connsiteX3" fmla="*/ 4050889 w 4601497"/>
                <a:gd name="connsiteY3" fmla="*/ 712477 h 3175458"/>
                <a:gd name="connsiteX4" fmla="*/ 4260672 w 4601497"/>
                <a:gd name="connsiteY4" fmla="*/ 1047473 h 3175458"/>
                <a:gd name="connsiteX5" fmla="*/ 4601497 w 4601497"/>
                <a:gd name="connsiteY5" fmla="*/ 2659264 h 3175458"/>
                <a:gd name="connsiteX6" fmla="*/ 4419831 w 4601497"/>
                <a:gd name="connsiteY6" fmla="*/ 2567787 h 3175458"/>
                <a:gd name="connsiteX7" fmla="*/ 4446793 w 4601497"/>
                <a:gd name="connsiteY7" fmla="*/ 2276882 h 3175458"/>
                <a:gd name="connsiteX8" fmla="*/ 4267200 w 4601497"/>
                <a:gd name="connsiteY8" fmla="*/ 1371239 h 3175458"/>
                <a:gd name="connsiteX9" fmla="*/ 3854246 w 4601497"/>
                <a:gd name="connsiteY9" fmla="*/ 1056606 h 3175458"/>
                <a:gd name="connsiteX10" fmla="*/ 3480618 w 4601497"/>
                <a:gd name="connsiteY10" fmla="*/ 938619 h 3175458"/>
                <a:gd name="connsiteX11" fmla="*/ 3415984 w 4601497"/>
                <a:gd name="connsiteY11" fmla="*/ 759301 h 3175458"/>
                <a:gd name="connsiteX12" fmla="*/ 3431458 w 4601497"/>
                <a:gd name="connsiteY12" fmla="*/ 633820 h 3175458"/>
                <a:gd name="connsiteX13" fmla="*/ 3293807 w 4601497"/>
                <a:gd name="connsiteY13" fmla="*/ 574827 h 3175458"/>
                <a:gd name="connsiteX14" fmla="*/ 3040020 w 4601497"/>
                <a:gd name="connsiteY14" fmla="*/ 636157 h 3175458"/>
                <a:gd name="connsiteX15" fmla="*/ 2684206 w 4601497"/>
                <a:gd name="connsiteY15" fmla="*/ 535497 h 3175458"/>
                <a:gd name="connsiteX16" fmla="*/ 1229032 w 4601497"/>
                <a:gd name="connsiteY16" fmla="*/ 614155 h 3175458"/>
                <a:gd name="connsiteX17" fmla="*/ 186813 w 4601497"/>
                <a:gd name="connsiteY17" fmla="*/ 2285639 h 3175458"/>
                <a:gd name="connsiteX18" fmla="*/ 155677 w 4601497"/>
                <a:gd name="connsiteY18" fmla="*/ 3175458 h 3175458"/>
                <a:gd name="connsiteX19" fmla="*/ 0 w 4601497"/>
                <a:gd name="connsiteY19" fmla="*/ 2334799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271479 w 4686163"/>
                <a:gd name="connsiteY17" fmla="*/ 2285639 h 3175458"/>
                <a:gd name="connsiteX18" fmla="*/ 240343 w 4686163"/>
                <a:gd name="connsiteY18" fmla="*/ 3175458 h 3175458"/>
                <a:gd name="connsiteX19" fmla="*/ 0 w 4686163"/>
                <a:gd name="connsiteY19" fmla="*/ 2775066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169879 w 4686163"/>
                <a:gd name="connsiteY17" fmla="*/ 2658172 h 3175458"/>
                <a:gd name="connsiteX18" fmla="*/ 240343 w 4686163"/>
                <a:gd name="connsiteY18" fmla="*/ 3175458 h 3175458"/>
                <a:gd name="connsiteX19" fmla="*/ 0 w 4686163"/>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04497 w 4720030"/>
                <a:gd name="connsiteY6" fmla="*/ 2567787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65325 w 4720030"/>
                <a:gd name="connsiteY7" fmla="*/ 25816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20030" h="3175458">
                  <a:moveTo>
                    <a:pt x="0" y="2775066"/>
                  </a:moveTo>
                  <a:cubicBezTo>
                    <a:pt x="109384" y="2342447"/>
                    <a:pt x="722533" y="358516"/>
                    <a:pt x="1006441" y="191367"/>
                  </a:cubicBezTo>
                  <a:cubicBezTo>
                    <a:pt x="1613172" y="-188813"/>
                    <a:pt x="3483758" y="91405"/>
                    <a:pt x="3784052" y="230696"/>
                  </a:cubicBezTo>
                  <a:cubicBezTo>
                    <a:pt x="3828707" y="-13471"/>
                    <a:pt x="3783642" y="143845"/>
                    <a:pt x="4135555" y="712477"/>
                  </a:cubicBezTo>
                  <a:cubicBezTo>
                    <a:pt x="4235657" y="809277"/>
                    <a:pt x="4233905" y="875408"/>
                    <a:pt x="4345338" y="1047473"/>
                  </a:cubicBezTo>
                  <a:cubicBezTo>
                    <a:pt x="4771402" y="1917627"/>
                    <a:pt x="4695449" y="2847170"/>
                    <a:pt x="4720030" y="3150331"/>
                  </a:cubicBezTo>
                  <a:lnTo>
                    <a:pt x="4555297" y="2855653"/>
                  </a:lnTo>
                  <a:lnTo>
                    <a:pt x="4565325" y="2581682"/>
                  </a:lnTo>
                  <a:cubicBezTo>
                    <a:pt x="4516164" y="2237553"/>
                    <a:pt x="4548511" y="1941510"/>
                    <a:pt x="4351866" y="1371239"/>
                  </a:cubicBezTo>
                  <a:cubicBezTo>
                    <a:pt x="4276486" y="1266362"/>
                    <a:pt x="4122447" y="974671"/>
                    <a:pt x="3938912" y="1056606"/>
                  </a:cubicBezTo>
                  <a:lnTo>
                    <a:pt x="3565284" y="938619"/>
                  </a:lnTo>
                  <a:cubicBezTo>
                    <a:pt x="3607890" y="859961"/>
                    <a:pt x="3517037" y="808462"/>
                    <a:pt x="3500650" y="759301"/>
                  </a:cubicBezTo>
                  <a:lnTo>
                    <a:pt x="3516124" y="633820"/>
                  </a:lnTo>
                  <a:cubicBezTo>
                    <a:pt x="3455492" y="553523"/>
                    <a:pt x="3443713" y="574438"/>
                    <a:pt x="3378473" y="574827"/>
                  </a:cubicBezTo>
                  <a:cubicBezTo>
                    <a:pt x="3313233" y="575216"/>
                    <a:pt x="3226286" y="642712"/>
                    <a:pt x="3124686" y="636157"/>
                  </a:cubicBezTo>
                  <a:cubicBezTo>
                    <a:pt x="3023086" y="629602"/>
                    <a:pt x="2996652" y="645291"/>
                    <a:pt x="2768872" y="535497"/>
                  </a:cubicBezTo>
                  <a:cubicBezTo>
                    <a:pt x="2247762" y="571549"/>
                    <a:pt x="1746864" y="260376"/>
                    <a:pt x="1313698" y="614155"/>
                  </a:cubicBezTo>
                  <a:cubicBezTo>
                    <a:pt x="880533" y="967934"/>
                    <a:pt x="322279" y="2330430"/>
                    <a:pt x="169879" y="2658172"/>
                  </a:cubicBezTo>
                  <a:lnTo>
                    <a:pt x="240343" y="3175458"/>
                  </a:lnTo>
                  <a:lnTo>
                    <a:pt x="0" y="2775066"/>
                  </a:lnTo>
                  <a:close/>
                </a:path>
              </a:pathLst>
            </a:cu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5-Point Star 12">
              <a:extLst>
                <a:ext uri="{FF2B5EF4-FFF2-40B4-BE49-F238E27FC236}">
                  <a16:creationId xmlns:a16="http://schemas.microsoft.com/office/drawing/2014/main" id="{24EA5E31-8FAE-4748-AECE-7C50C85F1473}"/>
                </a:ext>
              </a:extLst>
            </p:cNvPr>
            <p:cNvSpPr/>
            <p:nvPr/>
          </p:nvSpPr>
          <p:spPr>
            <a:xfrm>
              <a:off x="4127799" y="178795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a:extLst>
                <a:ext uri="{FF2B5EF4-FFF2-40B4-BE49-F238E27FC236}">
                  <a16:creationId xmlns:a16="http://schemas.microsoft.com/office/drawing/2014/main" id="{DC5C471A-D03D-B34E-B45C-6BF4AB6F8148}"/>
                </a:ext>
              </a:extLst>
            </p:cNvPr>
            <p:cNvSpPr/>
            <p:nvPr/>
          </p:nvSpPr>
          <p:spPr>
            <a:xfrm>
              <a:off x="4460345" y="16115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5-Point Star 33">
              <a:extLst>
                <a:ext uri="{FF2B5EF4-FFF2-40B4-BE49-F238E27FC236}">
                  <a16:creationId xmlns:a16="http://schemas.microsoft.com/office/drawing/2014/main" id="{AF30AC1D-BEEC-3D4A-B408-1A8BF0EB2A83}"/>
                </a:ext>
              </a:extLst>
            </p:cNvPr>
            <p:cNvSpPr/>
            <p:nvPr/>
          </p:nvSpPr>
          <p:spPr>
            <a:xfrm>
              <a:off x="4739431" y="17143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5-Point Star 34">
              <a:extLst>
                <a:ext uri="{FF2B5EF4-FFF2-40B4-BE49-F238E27FC236}">
                  <a16:creationId xmlns:a16="http://schemas.microsoft.com/office/drawing/2014/main" id="{EED3FBDA-A8E6-004A-BDEB-4931924A5967}"/>
                </a:ext>
              </a:extLst>
            </p:cNvPr>
            <p:cNvSpPr/>
            <p:nvPr/>
          </p:nvSpPr>
          <p:spPr>
            <a:xfrm>
              <a:off x="5046192" y="163948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5-Point Star 35">
              <a:extLst>
                <a:ext uri="{FF2B5EF4-FFF2-40B4-BE49-F238E27FC236}">
                  <a16:creationId xmlns:a16="http://schemas.microsoft.com/office/drawing/2014/main" id="{57205785-BC4A-FF47-B913-6522C0DBFA00}"/>
                </a:ext>
              </a:extLst>
            </p:cNvPr>
            <p:cNvSpPr/>
            <p:nvPr/>
          </p:nvSpPr>
          <p:spPr>
            <a:xfrm>
              <a:off x="5278141" y="1832856"/>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5-Point Star 36">
              <a:extLst>
                <a:ext uri="{FF2B5EF4-FFF2-40B4-BE49-F238E27FC236}">
                  <a16:creationId xmlns:a16="http://schemas.microsoft.com/office/drawing/2014/main" id="{01F82A46-C9A6-C741-A2A1-950807456A21}"/>
                </a:ext>
              </a:extLst>
            </p:cNvPr>
            <p:cNvSpPr/>
            <p:nvPr/>
          </p:nvSpPr>
          <p:spPr>
            <a:xfrm>
              <a:off x="5551785" y="1694344"/>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F9ED4E7-9671-8046-B42F-70C26B16B018}"/>
                </a:ext>
              </a:extLst>
            </p:cNvPr>
            <p:cNvSpPr/>
            <p:nvPr/>
          </p:nvSpPr>
          <p:spPr>
            <a:xfrm>
              <a:off x="6620873" y="2390635"/>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C720BD49-62B5-A44D-8D89-D2B7AEF4A3BA}"/>
                </a:ext>
              </a:extLst>
            </p:cNvPr>
            <p:cNvSpPr/>
            <p:nvPr/>
          </p:nvSpPr>
          <p:spPr>
            <a:xfrm rot="7873921">
              <a:off x="6688539" y="1527647"/>
              <a:ext cx="460037" cy="868586"/>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14">
              <a:extLst>
                <a:ext uri="{FF2B5EF4-FFF2-40B4-BE49-F238E27FC236}">
                  <a16:creationId xmlns:a16="http://schemas.microsoft.com/office/drawing/2014/main" id="{7D97AE7E-777C-9447-B16A-D699495992C2}"/>
                </a:ext>
              </a:extLst>
            </p:cNvPr>
            <p:cNvSpPr/>
            <p:nvPr/>
          </p:nvSpPr>
          <p:spPr>
            <a:xfrm rot="7873921" flipH="1">
              <a:off x="6709176" y="2519208"/>
              <a:ext cx="199855" cy="204571"/>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16-Point Star 39">
            <a:extLst>
              <a:ext uri="{FF2B5EF4-FFF2-40B4-BE49-F238E27FC236}">
                <a16:creationId xmlns:a16="http://schemas.microsoft.com/office/drawing/2014/main" id="{218299AF-01EB-2F43-8F1C-52B4A7A47599}"/>
              </a:ext>
            </a:extLst>
          </p:cNvPr>
          <p:cNvSpPr/>
          <p:nvPr/>
        </p:nvSpPr>
        <p:spPr>
          <a:xfrm>
            <a:off x="2380608" y="2013919"/>
            <a:ext cx="1519770" cy="1302332"/>
          </a:xfrm>
          <a:custGeom>
            <a:avLst/>
            <a:gdLst>
              <a:gd name="connsiteX0" fmla="*/ 0 w 2730102"/>
              <a:gd name="connsiteY0" fmla="*/ 1357563 h 2715126"/>
              <a:gd name="connsiteX1" fmla="*/ 360930 w 2730102"/>
              <a:gd name="connsiteY1" fmla="*/ 1158928 h 2715126"/>
              <a:gd name="connsiteX2" fmla="*/ 103908 w 2730102"/>
              <a:gd name="connsiteY2" fmla="*/ 838051 h 2715126"/>
              <a:gd name="connsiteX3" fmla="*/ 513802 w 2730102"/>
              <a:gd name="connsiteY3" fmla="*/ 791897 h 2715126"/>
              <a:gd name="connsiteX4" fmla="*/ 399810 w 2730102"/>
              <a:gd name="connsiteY4" fmla="*/ 397617 h 2715126"/>
              <a:gd name="connsiteX5" fmla="*/ 796265 w 2730102"/>
              <a:gd name="connsiteY5" fmla="*/ 510983 h 2715126"/>
              <a:gd name="connsiteX6" fmla="*/ 842673 w 2730102"/>
              <a:gd name="connsiteY6" fmla="*/ 103338 h 2715126"/>
              <a:gd name="connsiteX7" fmla="*/ 1165320 w 2730102"/>
              <a:gd name="connsiteY7" fmla="*/ 358950 h 2715126"/>
              <a:gd name="connsiteX8" fmla="*/ 1365051 w 2730102"/>
              <a:gd name="connsiteY8" fmla="*/ 0 h 2715126"/>
              <a:gd name="connsiteX9" fmla="*/ 1564782 w 2730102"/>
              <a:gd name="connsiteY9" fmla="*/ 358950 h 2715126"/>
              <a:gd name="connsiteX10" fmla="*/ 1887429 w 2730102"/>
              <a:gd name="connsiteY10" fmla="*/ 103338 h 2715126"/>
              <a:gd name="connsiteX11" fmla="*/ 1933837 w 2730102"/>
              <a:gd name="connsiteY11" fmla="*/ 510983 h 2715126"/>
              <a:gd name="connsiteX12" fmla="*/ 2330292 w 2730102"/>
              <a:gd name="connsiteY12" fmla="*/ 397617 h 2715126"/>
              <a:gd name="connsiteX13" fmla="*/ 2216300 w 2730102"/>
              <a:gd name="connsiteY13" fmla="*/ 791897 h 2715126"/>
              <a:gd name="connsiteX14" fmla="*/ 2626194 w 2730102"/>
              <a:gd name="connsiteY14" fmla="*/ 838051 h 2715126"/>
              <a:gd name="connsiteX15" fmla="*/ 2369172 w 2730102"/>
              <a:gd name="connsiteY15" fmla="*/ 1158928 h 2715126"/>
              <a:gd name="connsiteX16" fmla="*/ 2730102 w 2730102"/>
              <a:gd name="connsiteY16" fmla="*/ 1357563 h 2715126"/>
              <a:gd name="connsiteX17" fmla="*/ 2369172 w 2730102"/>
              <a:gd name="connsiteY17" fmla="*/ 1556198 h 2715126"/>
              <a:gd name="connsiteX18" fmla="*/ 2626194 w 2730102"/>
              <a:gd name="connsiteY18" fmla="*/ 1877075 h 2715126"/>
              <a:gd name="connsiteX19" fmla="*/ 2216300 w 2730102"/>
              <a:gd name="connsiteY19" fmla="*/ 1923229 h 2715126"/>
              <a:gd name="connsiteX20" fmla="*/ 2330292 w 2730102"/>
              <a:gd name="connsiteY20" fmla="*/ 2317509 h 2715126"/>
              <a:gd name="connsiteX21" fmla="*/ 1933837 w 2730102"/>
              <a:gd name="connsiteY21" fmla="*/ 2204143 h 2715126"/>
              <a:gd name="connsiteX22" fmla="*/ 1887429 w 2730102"/>
              <a:gd name="connsiteY22" fmla="*/ 2611788 h 2715126"/>
              <a:gd name="connsiteX23" fmla="*/ 1564782 w 2730102"/>
              <a:gd name="connsiteY23" fmla="*/ 2356176 h 2715126"/>
              <a:gd name="connsiteX24" fmla="*/ 1365051 w 2730102"/>
              <a:gd name="connsiteY24" fmla="*/ 2715126 h 2715126"/>
              <a:gd name="connsiteX25" fmla="*/ 1165320 w 2730102"/>
              <a:gd name="connsiteY25" fmla="*/ 2356176 h 2715126"/>
              <a:gd name="connsiteX26" fmla="*/ 842673 w 2730102"/>
              <a:gd name="connsiteY26" fmla="*/ 2611788 h 2715126"/>
              <a:gd name="connsiteX27" fmla="*/ 796265 w 2730102"/>
              <a:gd name="connsiteY27" fmla="*/ 2204143 h 2715126"/>
              <a:gd name="connsiteX28" fmla="*/ 399810 w 2730102"/>
              <a:gd name="connsiteY28" fmla="*/ 2317509 h 2715126"/>
              <a:gd name="connsiteX29" fmla="*/ 513802 w 2730102"/>
              <a:gd name="connsiteY29" fmla="*/ 1923229 h 2715126"/>
              <a:gd name="connsiteX30" fmla="*/ 103908 w 2730102"/>
              <a:gd name="connsiteY30" fmla="*/ 1877075 h 2715126"/>
              <a:gd name="connsiteX31" fmla="*/ 360930 w 2730102"/>
              <a:gd name="connsiteY31" fmla="*/ 1556198 h 2715126"/>
              <a:gd name="connsiteX32" fmla="*/ 0 w 2730102"/>
              <a:gd name="connsiteY32" fmla="*/ 1357563 h 2715126"/>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1134392 w 3068229"/>
              <a:gd name="connsiteY5" fmla="*/ 1316524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147901 w 3068229"/>
              <a:gd name="connsiteY15" fmla="*/ 996280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707299 w 2964321"/>
              <a:gd name="connsiteY17" fmla="*/ 2361739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943967 w 2964321"/>
              <a:gd name="connsiteY17" fmla="*/ 952488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3120584"/>
              <a:gd name="connsiteY0" fmla="*/ 2435820 h 3520667"/>
              <a:gd name="connsiteX1" fmla="*/ 1597415 w 3120584"/>
              <a:gd name="connsiteY1" fmla="*/ 1386953 h 3520667"/>
              <a:gd name="connsiteX2" fmla="*/ 554329 w 3120584"/>
              <a:gd name="connsiteY2" fmla="*/ 1098160 h 3520667"/>
              <a:gd name="connsiteX3" fmla="*/ 338582 w 3120584"/>
              <a:gd name="connsiteY3" fmla="*/ 346154 h 3520667"/>
              <a:gd name="connsiteX4" fmla="*/ 0 w 3120584"/>
              <a:gd name="connsiteY4" fmla="*/ 0 h 3520667"/>
              <a:gd name="connsiteX5" fmla="*/ 444581 w 3120584"/>
              <a:gd name="connsiteY5" fmla="*/ 129408 h 3520667"/>
              <a:gd name="connsiteX6" fmla="*/ 699537 w 3120584"/>
              <a:gd name="connsiteY6" fmla="*/ 780542 h 3520667"/>
              <a:gd name="connsiteX7" fmla="*/ 1621781 w 3120584"/>
              <a:gd name="connsiteY7" fmla="*/ 1078430 h 3520667"/>
              <a:gd name="connsiteX8" fmla="*/ 1703178 w 3120584"/>
              <a:gd name="connsiteY8" fmla="*/ 805541 h 3520667"/>
              <a:gd name="connsiteX9" fmla="*/ 1547907 w 3120584"/>
              <a:gd name="connsiteY9" fmla="*/ 691155 h 3520667"/>
              <a:gd name="connsiteX10" fmla="*/ 1773735 w 3120584"/>
              <a:gd name="connsiteY10" fmla="*/ 155843 h 3520667"/>
              <a:gd name="connsiteX11" fmla="*/ 2293479 w 3120584"/>
              <a:gd name="connsiteY11" fmla="*/ 186971 h 3520667"/>
              <a:gd name="connsiteX12" fmla="*/ 2485539 w 3120584"/>
              <a:gd name="connsiteY12" fmla="*/ 600730 h 3520667"/>
              <a:gd name="connsiteX13" fmla="*/ 2360789 w 3120584"/>
              <a:gd name="connsiteY13" fmla="*/ 769100 h 3520667"/>
              <a:gd name="connsiteX14" fmla="*/ 2426439 w 3120584"/>
              <a:gd name="connsiteY14" fmla="*/ 987375 h 3520667"/>
              <a:gd name="connsiteX15" fmla="*/ 2147901 w 3120584"/>
              <a:gd name="connsiteY15" fmla="*/ 996280 h 3520667"/>
              <a:gd name="connsiteX16" fmla="*/ 2218375 w 3120584"/>
              <a:gd name="connsiteY16" fmla="*/ 1173400 h 3520667"/>
              <a:gd name="connsiteX17" fmla="*/ 2943967 w 3120584"/>
              <a:gd name="connsiteY17" fmla="*/ 952488 h 3520667"/>
              <a:gd name="connsiteX18" fmla="*/ 3120584 w 3120584"/>
              <a:gd name="connsiteY18" fmla="*/ 367168 h 3520667"/>
              <a:gd name="connsiteX19" fmla="*/ 2964321 w 3120584"/>
              <a:gd name="connsiteY19" fmla="*/ 2682616 h 3520667"/>
              <a:gd name="connsiteX20" fmla="*/ 2554427 w 3120584"/>
              <a:gd name="connsiteY20" fmla="*/ 2728770 h 3520667"/>
              <a:gd name="connsiteX21" fmla="*/ 2668419 w 3120584"/>
              <a:gd name="connsiteY21" fmla="*/ 3123050 h 3520667"/>
              <a:gd name="connsiteX22" fmla="*/ 2271964 w 3120584"/>
              <a:gd name="connsiteY22" fmla="*/ 3009684 h 3520667"/>
              <a:gd name="connsiteX23" fmla="*/ 2225556 w 3120584"/>
              <a:gd name="connsiteY23" fmla="*/ 3417329 h 3520667"/>
              <a:gd name="connsiteX24" fmla="*/ 1902909 w 3120584"/>
              <a:gd name="connsiteY24" fmla="*/ 3161717 h 3520667"/>
              <a:gd name="connsiteX25" fmla="*/ 1703178 w 3120584"/>
              <a:gd name="connsiteY25" fmla="*/ 3520667 h 3520667"/>
              <a:gd name="connsiteX26" fmla="*/ 1503447 w 3120584"/>
              <a:gd name="connsiteY26" fmla="*/ 3161717 h 3520667"/>
              <a:gd name="connsiteX27" fmla="*/ 1180800 w 3120584"/>
              <a:gd name="connsiteY27" fmla="*/ 3417329 h 3520667"/>
              <a:gd name="connsiteX28" fmla="*/ 1134392 w 3120584"/>
              <a:gd name="connsiteY28" fmla="*/ 3009684 h 3520667"/>
              <a:gd name="connsiteX29" fmla="*/ 737937 w 3120584"/>
              <a:gd name="connsiteY29" fmla="*/ 3123050 h 3520667"/>
              <a:gd name="connsiteX30" fmla="*/ 851929 w 3120584"/>
              <a:gd name="connsiteY30" fmla="*/ 2728770 h 3520667"/>
              <a:gd name="connsiteX31" fmla="*/ 442035 w 3120584"/>
              <a:gd name="connsiteY31" fmla="*/ 2682616 h 3520667"/>
              <a:gd name="connsiteX32" fmla="*/ 699057 w 3120584"/>
              <a:gd name="connsiteY32" fmla="*/ 2361739 h 3520667"/>
              <a:gd name="connsiteX33" fmla="*/ 1461075 w 312058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4254136"/>
              <a:gd name="connsiteY0" fmla="*/ 2435820 h 3520667"/>
              <a:gd name="connsiteX1" fmla="*/ 1597415 w 4254136"/>
              <a:gd name="connsiteY1" fmla="*/ 1386953 h 3520667"/>
              <a:gd name="connsiteX2" fmla="*/ 554329 w 4254136"/>
              <a:gd name="connsiteY2" fmla="*/ 1098160 h 3520667"/>
              <a:gd name="connsiteX3" fmla="*/ 338582 w 4254136"/>
              <a:gd name="connsiteY3" fmla="*/ 346154 h 3520667"/>
              <a:gd name="connsiteX4" fmla="*/ 0 w 4254136"/>
              <a:gd name="connsiteY4" fmla="*/ 0 h 3520667"/>
              <a:gd name="connsiteX5" fmla="*/ 444581 w 4254136"/>
              <a:gd name="connsiteY5" fmla="*/ 129408 h 3520667"/>
              <a:gd name="connsiteX6" fmla="*/ 699537 w 4254136"/>
              <a:gd name="connsiteY6" fmla="*/ 780542 h 3520667"/>
              <a:gd name="connsiteX7" fmla="*/ 1621781 w 4254136"/>
              <a:gd name="connsiteY7" fmla="*/ 1078430 h 3520667"/>
              <a:gd name="connsiteX8" fmla="*/ 1703178 w 4254136"/>
              <a:gd name="connsiteY8" fmla="*/ 805541 h 3520667"/>
              <a:gd name="connsiteX9" fmla="*/ 1547907 w 4254136"/>
              <a:gd name="connsiteY9" fmla="*/ 691155 h 3520667"/>
              <a:gd name="connsiteX10" fmla="*/ 1773735 w 4254136"/>
              <a:gd name="connsiteY10" fmla="*/ 155843 h 3520667"/>
              <a:gd name="connsiteX11" fmla="*/ 2293479 w 4254136"/>
              <a:gd name="connsiteY11" fmla="*/ 186971 h 3520667"/>
              <a:gd name="connsiteX12" fmla="*/ 2485539 w 4254136"/>
              <a:gd name="connsiteY12" fmla="*/ 600730 h 3520667"/>
              <a:gd name="connsiteX13" fmla="*/ 2360789 w 4254136"/>
              <a:gd name="connsiteY13" fmla="*/ 769100 h 3520667"/>
              <a:gd name="connsiteX14" fmla="*/ 2426439 w 4254136"/>
              <a:gd name="connsiteY14" fmla="*/ 987375 h 3520667"/>
              <a:gd name="connsiteX15" fmla="*/ 2147901 w 4254136"/>
              <a:gd name="connsiteY15" fmla="*/ 996280 h 3520667"/>
              <a:gd name="connsiteX16" fmla="*/ 2218375 w 4254136"/>
              <a:gd name="connsiteY16" fmla="*/ 1173400 h 3520667"/>
              <a:gd name="connsiteX17" fmla="*/ 2943967 w 4254136"/>
              <a:gd name="connsiteY17" fmla="*/ 952488 h 3520667"/>
              <a:gd name="connsiteX18" fmla="*/ 3120584 w 4254136"/>
              <a:gd name="connsiteY18" fmla="*/ 367168 h 3520667"/>
              <a:gd name="connsiteX19" fmla="*/ 3954024 w 4254136"/>
              <a:gd name="connsiteY19" fmla="*/ 176085 h 3520667"/>
              <a:gd name="connsiteX20" fmla="*/ 4254136 w 4254136"/>
              <a:gd name="connsiteY20" fmla="*/ 82388 h 3520667"/>
              <a:gd name="connsiteX21" fmla="*/ 2668419 w 4254136"/>
              <a:gd name="connsiteY21" fmla="*/ 3123050 h 3520667"/>
              <a:gd name="connsiteX22" fmla="*/ 2271964 w 4254136"/>
              <a:gd name="connsiteY22" fmla="*/ 3009684 h 3520667"/>
              <a:gd name="connsiteX23" fmla="*/ 2225556 w 4254136"/>
              <a:gd name="connsiteY23" fmla="*/ 3417329 h 3520667"/>
              <a:gd name="connsiteX24" fmla="*/ 1902909 w 4254136"/>
              <a:gd name="connsiteY24" fmla="*/ 3161717 h 3520667"/>
              <a:gd name="connsiteX25" fmla="*/ 1703178 w 4254136"/>
              <a:gd name="connsiteY25" fmla="*/ 3520667 h 3520667"/>
              <a:gd name="connsiteX26" fmla="*/ 1503447 w 4254136"/>
              <a:gd name="connsiteY26" fmla="*/ 3161717 h 3520667"/>
              <a:gd name="connsiteX27" fmla="*/ 1180800 w 4254136"/>
              <a:gd name="connsiteY27" fmla="*/ 3417329 h 3520667"/>
              <a:gd name="connsiteX28" fmla="*/ 1134392 w 4254136"/>
              <a:gd name="connsiteY28" fmla="*/ 3009684 h 3520667"/>
              <a:gd name="connsiteX29" fmla="*/ 737937 w 4254136"/>
              <a:gd name="connsiteY29" fmla="*/ 3123050 h 3520667"/>
              <a:gd name="connsiteX30" fmla="*/ 851929 w 4254136"/>
              <a:gd name="connsiteY30" fmla="*/ 2728770 h 3520667"/>
              <a:gd name="connsiteX31" fmla="*/ 442035 w 4254136"/>
              <a:gd name="connsiteY31" fmla="*/ 2682616 h 3520667"/>
              <a:gd name="connsiteX32" fmla="*/ 699057 w 4254136"/>
              <a:gd name="connsiteY32" fmla="*/ 2361739 h 3520667"/>
              <a:gd name="connsiteX33" fmla="*/ 1461075 w 4254136"/>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2257912 w 3954024"/>
              <a:gd name="connsiteY24" fmla="*/ 2537774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1503447 w 3954024"/>
              <a:gd name="connsiteY26" fmla="*/ 3161717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3181640 w 3954024"/>
              <a:gd name="connsiteY26" fmla="*/ 3376870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134392 w 3954024"/>
              <a:gd name="connsiteY28" fmla="*/ 3009684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461075 w 3954024"/>
              <a:gd name="connsiteY33" fmla="*/ 243582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335381 w 3954024"/>
              <a:gd name="connsiteY31" fmla="*/ 2940800 h 3376870"/>
              <a:gd name="connsiteX32" fmla="*/ 1323000 w 3954024"/>
              <a:gd name="connsiteY32" fmla="*/ 2576892 h 3376870"/>
              <a:gd name="connsiteX33" fmla="*/ 1375014 w 3954024"/>
              <a:gd name="connsiteY33" fmla="*/ 2295970 h 3376870"/>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3090915 w 3954024"/>
              <a:gd name="connsiteY25" fmla="*/ 2928996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908035 w 3954024"/>
              <a:gd name="connsiteY25" fmla="*/ 2875208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800458 w 3954024"/>
              <a:gd name="connsiteY25" fmla="*/ 2810662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54024" h="3300141">
                <a:moveTo>
                  <a:pt x="1375014" y="2295970"/>
                </a:moveTo>
                <a:lnTo>
                  <a:pt x="1597415" y="1386953"/>
                </a:lnTo>
                <a:lnTo>
                  <a:pt x="554329" y="1098160"/>
                </a:lnTo>
                <a:lnTo>
                  <a:pt x="338582" y="346154"/>
                </a:lnTo>
                <a:lnTo>
                  <a:pt x="0" y="0"/>
                </a:lnTo>
                <a:lnTo>
                  <a:pt x="444581" y="129408"/>
                </a:lnTo>
                <a:lnTo>
                  <a:pt x="699537" y="780542"/>
                </a:lnTo>
                <a:lnTo>
                  <a:pt x="1621781" y="1078430"/>
                </a:lnTo>
                <a:lnTo>
                  <a:pt x="1703178" y="805541"/>
                </a:lnTo>
                <a:lnTo>
                  <a:pt x="1547907" y="691155"/>
                </a:lnTo>
                <a:lnTo>
                  <a:pt x="1773735" y="155843"/>
                </a:lnTo>
                <a:lnTo>
                  <a:pt x="2293479" y="186971"/>
                </a:lnTo>
                <a:lnTo>
                  <a:pt x="2485539" y="600730"/>
                </a:lnTo>
                <a:lnTo>
                  <a:pt x="2360789" y="769100"/>
                </a:lnTo>
                <a:lnTo>
                  <a:pt x="2426439" y="987375"/>
                </a:lnTo>
                <a:lnTo>
                  <a:pt x="2147901" y="996280"/>
                </a:lnTo>
                <a:lnTo>
                  <a:pt x="2218375" y="1173400"/>
                </a:lnTo>
                <a:lnTo>
                  <a:pt x="2943967" y="952488"/>
                </a:lnTo>
                <a:cubicBezTo>
                  <a:pt x="3010011" y="890059"/>
                  <a:pt x="3043782" y="655507"/>
                  <a:pt x="3120584" y="367168"/>
                </a:cubicBezTo>
                <a:lnTo>
                  <a:pt x="3954024" y="176085"/>
                </a:lnTo>
                <a:lnTo>
                  <a:pt x="3737769" y="372844"/>
                </a:lnTo>
                <a:cubicBezTo>
                  <a:pt x="3539098" y="368007"/>
                  <a:pt x="3520445" y="446271"/>
                  <a:pt x="3303121" y="519699"/>
                </a:cubicBezTo>
                <a:cubicBezTo>
                  <a:pt x="3239101" y="1134542"/>
                  <a:pt x="3325688" y="587558"/>
                  <a:pt x="3229394" y="1084066"/>
                </a:cubicBezTo>
                <a:cubicBezTo>
                  <a:pt x="2711901" y="1259392"/>
                  <a:pt x="3130324" y="1111989"/>
                  <a:pt x="2333133" y="1416407"/>
                </a:cubicBezTo>
                <a:lnTo>
                  <a:pt x="2257912" y="2537774"/>
                </a:lnTo>
                <a:lnTo>
                  <a:pt x="2800458" y="2810662"/>
                </a:lnTo>
                <a:lnTo>
                  <a:pt x="2729819" y="3204748"/>
                </a:lnTo>
                <a:lnTo>
                  <a:pt x="1503529" y="2987023"/>
                </a:lnTo>
                <a:lnTo>
                  <a:pt x="1080604" y="3300141"/>
                </a:lnTo>
                <a:lnTo>
                  <a:pt x="920817" y="3262899"/>
                </a:lnTo>
                <a:lnTo>
                  <a:pt x="1292993" y="2696497"/>
                </a:lnTo>
                <a:lnTo>
                  <a:pt x="2335381" y="2940800"/>
                </a:lnTo>
                <a:lnTo>
                  <a:pt x="1323000" y="2576892"/>
                </a:lnTo>
                <a:lnTo>
                  <a:pt x="1375014" y="2295970"/>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                   </a:t>
            </a:r>
          </a:p>
          <a:p>
            <a:r>
              <a:rPr lang="en-US" dirty="0">
                <a:solidFill>
                  <a:schemeClr val="tx1"/>
                </a:solidFill>
              </a:rPr>
              <a:t>                   </a:t>
            </a:r>
          </a:p>
          <a:p>
            <a:endParaRPr lang="en-US" dirty="0">
              <a:solidFill>
                <a:schemeClr val="tx1"/>
              </a:solidFill>
            </a:endParaRPr>
          </a:p>
          <a:p>
            <a:endParaRPr lang="en-US" dirty="0">
              <a:solidFill>
                <a:schemeClr val="tx1"/>
              </a:solidFill>
            </a:endParaRPr>
          </a:p>
          <a:p>
            <a:endParaRPr lang="en-US" dirty="0">
              <a:solidFill>
                <a:schemeClr val="tx1"/>
              </a:solidFill>
            </a:endParaRPr>
          </a:p>
          <a:p>
            <a:pPr algn="ctr"/>
            <a:endParaRPr lang="en-US" dirty="0">
              <a:solidFill>
                <a:schemeClr val="tx1"/>
              </a:solidFill>
            </a:endParaRPr>
          </a:p>
          <a:p>
            <a:pPr algn="ctr"/>
            <a:r>
              <a:rPr lang="en-US" sz="1400" b="1" dirty="0">
                <a:solidFill>
                  <a:schemeClr val="tx1"/>
                </a:solidFill>
              </a:rPr>
              <a:t>SHU</a:t>
            </a:r>
          </a:p>
          <a:p>
            <a:r>
              <a:rPr lang="en-US" sz="1400" b="1" dirty="0">
                <a:solidFill>
                  <a:schemeClr val="tx1"/>
                </a:solidFill>
              </a:rPr>
              <a:t>            </a:t>
            </a:r>
            <a:r>
              <a:rPr lang="en-US" sz="1400" dirty="0">
                <a:solidFill>
                  <a:schemeClr val="tx1"/>
                </a:solidFill>
              </a:rPr>
              <a:t>AIR     </a:t>
            </a:r>
          </a:p>
          <a:p>
            <a:pPr algn="ctr"/>
            <a:endParaRPr lang="en-US" sz="1400" dirty="0">
              <a:solidFill>
                <a:schemeClr val="tx1"/>
              </a:solidFill>
            </a:endParaRPr>
          </a:p>
          <a:p>
            <a:pPr algn="ctr"/>
            <a:endParaRPr lang="en-US" sz="1400"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p:txBody>
      </p:sp>
      <p:grpSp>
        <p:nvGrpSpPr>
          <p:cNvPr id="43" name="Group 42">
            <a:extLst>
              <a:ext uri="{FF2B5EF4-FFF2-40B4-BE49-F238E27FC236}">
                <a16:creationId xmlns:a16="http://schemas.microsoft.com/office/drawing/2014/main" id="{224F884C-FA6E-B940-BD6D-A1A0516E1417}"/>
              </a:ext>
            </a:extLst>
          </p:cNvPr>
          <p:cNvGrpSpPr/>
          <p:nvPr/>
        </p:nvGrpSpPr>
        <p:grpSpPr>
          <a:xfrm>
            <a:off x="2470221" y="1060017"/>
            <a:ext cx="1384258" cy="838311"/>
            <a:chOff x="4526674" y="4539425"/>
            <a:chExt cx="2112423" cy="1595385"/>
          </a:xfrm>
        </p:grpSpPr>
        <p:sp>
          <p:nvSpPr>
            <p:cNvPr id="41" name="Cloud 40">
              <a:extLst>
                <a:ext uri="{FF2B5EF4-FFF2-40B4-BE49-F238E27FC236}">
                  <a16:creationId xmlns:a16="http://schemas.microsoft.com/office/drawing/2014/main" id="{2B345FC2-2B97-574B-A49F-F02963CB4249}"/>
                </a:ext>
              </a:extLst>
            </p:cNvPr>
            <p:cNvSpPr/>
            <p:nvPr/>
          </p:nvSpPr>
          <p:spPr>
            <a:xfrm>
              <a:off x="4526674" y="4539425"/>
              <a:ext cx="2112423" cy="11307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4163 w 43256"/>
                <a:gd name="connsiteY14" fmla="*/ 15648 h 43219"/>
                <a:gd name="connsiteX15" fmla="*/ 3936 w 43256"/>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38360 w 43322"/>
                <a:gd name="connsiteY8" fmla="*/ 5285 h 43219"/>
                <a:gd name="connsiteX9" fmla="*/ 38436 w 43322"/>
                <a:gd name="connsiteY9" fmla="*/ 6549 h 43219"/>
                <a:gd name="connsiteX10" fmla="*/ 29114 w 43322"/>
                <a:gd name="connsiteY10" fmla="*/ 3811 h 43219"/>
                <a:gd name="connsiteX11" fmla="*/ 29856 w 43322"/>
                <a:gd name="connsiteY11" fmla="*/ 2199 h 43219"/>
                <a:gd name="connsiteX12" fmla="*/ 22177 w 43322"/>
                <a:gd name="connsiteY12" fmla="*/ 4579 h 43219"/>
                <a:gd name="connsiteX13" fmla="*/ 22536 w 43322"/>
                <a:gd name="connsiteY13" fmla="*/ 3189 h 43219"/>
                <a:gd name="connsiteX14" fmla="*/ 4163 w 43322"/>
                <a:gd name="connsiteY14" fmla="*/ 15648 h 43219"/>
                <a:gd name="connsiteX15" fmla="*/ 3936 w 43322"/>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29114 w 43322"/>
                <a:gd name="connsiteY8" fmla="*/ 3811 h 43219"/>
                <a:gd name="connsiteX9" fmla="*/ 29856 w 43322"/>
                <a:gd name="connsiteY9" fmla="*/ 2199 h 43219"/>
                <a:gd name="connsiteX10" fmla="*/ 22177 w 43322"/>
                <a:gd name="connsiteY10" fmla="*/ 4579 h 43219"/>
                <a:gd name="connsiteX11" fmla="*/ 22536 w 43322"/>
                <a:gd name="connsiteY11" fmla="*/ 3189 h 43219"/>
                <a:gd name="connsiteX12" fmla="*/ 4163 w 43322"/>
                <a:gd name="connsiteY12" fmla="*/ 15648 h 43219"/>
                <a:gd name="connsiteX13" fmla="*/ 3936 w 43322"/>
                <a:gd name="connsiteY13" fmla="*/ 14229 h 4321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4729 w 43403"/>
                <a:gd name="connsiteY0" fmla="*/ 26096 h 43279"/>
                <a:gd name="connsiteX1" fmla="*/ 2196 w 43403"/>
                <a:gd name="connsiteY1" fmla="*/ 25299 h 43279"/>
                <a:gd name="connsiteX2" fmla="*/ 16514 w 43403"/>
                <a:gd name="connsiteY2" fmla="*/ 39009 h 43279"/>
                <a:gd name="connsiteX3" fmla="*/ 15846 w 43403"/>
                <a:gd name="connsiteY3" fmla="*/ 37269 h 43279"/>
                <a:gd name="connsiteX4" fmla="*/ 28863 w 43403"/>
                <a:gd name="connsiteY4" fmla="*/ 34670 h 43279"/>
                <a:gd name="connsiteX5" fmla="*/ 28596 w 43403"/>
                <a:gd name="connsiteY5" fmla="*/ 36579 h 43279"/>
                <a:gd name="connsiteX6" fmla="*/ 34165 w 43403"/>
                <a:gd name="connsiteY6" fmla="*/ 22873 h 43279"/>
                <a:gd name="connsiteX7" fmla="*/ 37416 w 43403"/>
                <a:gd name="connsiteY7" fmla="*/ 30009 h 43279"/>
                <a:gd name="connsiteX8" fmla="*/ 29114 w 43403"/>
                <a:gd name="connsiteY8" fmla="*/ 3871 h 43279"/>
                <a:gd name="connsiteX9" fmla="*/ 29856 w 43403"/>
                <a:gd name="connsiteY9" fmla="*/ 2259 h 43279"/>
                <a:gd name="connsiteX10" fmla="*/ 22177 w 43403"/>
                <a:gd name="connsiteY10" fmla="*/ 4639 h 43279"/>
                <a:gd name="connsiteX11" fmla="*/ 22536 w 43403"/>
                <a:gd name="connsiteY11" fmla="*/ 3249 h 43279"/>
                <a:gd name="connsiteX12" fmla="*/ 4163 w 43403"/>
                <a:gd name="connsiteY12" fmla="*/ 15708 h 43279"/>
                <a:gd name="connsiteX13" fmla="*/ 3936 w 43403"/>
                <a:gd name="connsiteY13" fmla="*/ 14289 h 4327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16514 w 43403"/>
                <a:gd name="connsiteY0" fmla="*/ 39009 h 43279"/>
                <a:gd name="connsiteX1" fmla="*/ 15846 w 43403"/>
                <a:gd name="connsiteY1" fmla="*/ 37269 h 43279"/>
                <a:gd name="connsiteX2" fmla="*/ 28863 w 43403"/>
                <a:gd name="connsiteY2" fmla="*/ 34670 h 43279"/>
                <a:gd name="connsiteX3" fmla="*/ 28596 w 43403"/>
                <a:gd name="connsiteY3" fmla="*/ 36579 h 43279"/>
                <a:gd name="connsiteX4" fmla="*/ 34165 w 43403"/>
                <a:gd name="connsiteY4" fmla="*/ 22873 h 43279"/>
                <a:gd name="connsiteX5" fmla="*/ 37416 w 43403"/>
                <a:gd name="connsiteY5" fmla="*/ 30009 h 43279"/>
                <a:gd name="connsiteX6" fmla="*/ 29114 w 43403"/>
                <a:gd name="connsiteY6" fmla="*/ 3871 h 43279"/>
                <a:gd name="connsiteX7" fmla="*/ 29856 w 43403"/>
                <a:gd name="connsiteY7" fmla="*/ 2259 h 43279"/>
                <a:gd name="connsiteX8" fmla="*/ 22177 w 43403"/>
                <a:gd name="connsiteY8" fmla="*/ 4639 h 43279"/>
                <a:gd name="connsiteX9" fmla="*/ 22536 w 43403"/>
                <a:gd name="connsiteY9" fmla="*/ 3249 h 43279"/>
                <a:gd name="connsiteX10" fmla="*/ 4163 w 43403"/>
                <a:gd name="connsiteY10" fmla="*/ 15708 h 43279"/>
                <a:gd name="connsiteX11" fmla="*/ 3936 w 43403"/>
                <a:gd name="connsiteY11" fmla="*/ 14289 h 43279"/>
                <a:gd name="connsiteX0" fmla="*/ 4550 w 44017"/>
                <a:gd name="connsiteY0" fmla="*/ 14289 h 43279"/>
                <a:gd name="connsiteX1" fmla="*/ 6273 w 44017"/>
                <a:gd name="connsiteY1" fmla="*/ 6826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17702 w 44017"/>
                <a:gd name="connsiteY8" fmla="*/ 9108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29728 w 44017"/>
                <a:gd name="connsiteY4" fmla="*/ 3871 h 43279"/>
                <a:gd name="connsiteX5" fmla="*/ 30470 w 44017"/>
                <a:gd name="connsiteY5" fmla="*/ 2259 h 43279"/>
                <a:gd name="connsiteX6" fmla="*/ 4777 w 44017"/>
                <a:gd name="connsiteY6" fmla="*/ 15708 h 43279"/>
                <a:gd name="connsiteX7" fmla="*/ 4550 w 44017"/>
                <a:gd name="connsiteY7" fmla="*/ 14289 h 43279"/>
                <a:gd name="connsiteX0" fmla="*/ 4550 w 48557"/>
                <a:gd name="connsiteY0" fmla="*/ 14289 h 43279"/>
                <a:gd name="connsiteX1" fmla="*/ 9666 w 48557"/>
                <a:gd name="connsiteY1" fmla="*/ 3315 h 43279"/>
                <a:gd name="connsiteX2" fmla="*/ 23106 w 48557"/>
                <a:gd name="connsiteY2" fmla="*/ 3351 h 43279"/>
                <a:gd name="connsiteX3" fmla="*/ 26399 w 48557"/>
                <a:gd name="connsiteY3" fmla="*/ 119 h 43279"/>
                <a:gd name="connsiteX4" fmla="*/ 30483 w 48557"/>
                <a:gd name="connsiteY4" fmla="*/ 2400 h 43279"/>
                <a:gd name="connsiteX5" fmla="*/ 36113 w 48557"/>
                <a:gd name="connsiteY5" fmla="*/ 609 h 43279"/>
                <a:gd name="connsiteX6" fmla="*/ 42632 w 48557"/>
                <a:gd name="connsiteY6" fmla="*/ 10237 h 43279"/>
                <a:gd name="connsiteX7" fmla="*/ 48472 w 48557"/>
                <a:gd name="connsiteY7" fmla="*/ 23560 h 43279"/>
                <a:gd name="connsiteX8" fmla="*/ 38054 w 48557"/>
                <a:gd name="connsiteY8" fmla="*/ 30123 h 43279"/>
                <a:gd name="connsiteX9" fmla="*/ 36045 w 48557"/>
                <a:gd name="connsiteY9" fmla="*/ 36020 h 43279"/>
                <a:gd name="connsiteX10" fmla="*/ 29205 w 48557"/>
                <a:gd name="connsiteY10" fmla="*/ 36734 h 43279"/>
                <a:gd name="connsiteX11" fmla="*/ 24317 w 48557"/>
                <a:gd name="connsiteY11" fmla="*/ 43025 h 43279"/>
                <a:gd name="connsiteX12" fmla="*/ 17130 w 48557"/>
                <a:gd name="connsiteY12" fmla="*/ 39185 h 43279"/>
                <a:gd name="connsiteX13" fmla="*/ 1760 w 48557"/>
                <a:gd name="connsiteY13" fmla="*/ 31169 h 43279"/>
                <a:gd name="connsiteX14" fmla="*/ 645 w 48557"/>
                <a:gd name="connsiteY14" fmla="*/ 19623 h 43279"/>
                <a:gd name="connsiteX15" fmla="*/ 4513 w 48557"/>
                <a:gd name="connsiteY15" fmla="*/ 14426 h 43279"/>
                <a:gd name="connsiteX16" fmla="*/ 4550 w 48557"/>
                <a:gd name="connsiteY16" fmla="*/ 14289 h 43279"/>
                <a:gd name="connsiteX0" fmla="*/ 17128 w 48557"/>
                <a:gd name="connsiteY0" fmla="*/ 39009 h 43279"/>
                <a:gd name="connsiteX1" fmla="*/ 16460 w 48557"/>
                <a:gd name="connsiteY1" fmla="*/ 37269 h 43279"/>
                <a:gd name="connsiteX2" fmla="*/ 29477 w 48557"/>
                <a:gd name="connsiteY2" fmla="*/ 34670 h 43279"/>
                <a:gd name="connsiteX3" fmla="*/ 29210 w 48557"/>
                <a:gd name="connsiteY3" fmla="*/ 36579 h 43279"/>
                <a:gd name="connsiteX4" fmla="*/ 29728 w 48557"/>
                <a:gd name="connsiteY4" fmla="*/ 3871 h 43279"/>
                <a:gd name="connsiteX5" fmla="*/ 30470 w 48557"/>
                <a:gd name="connsiteY5" fmla="*/ 2259 h 43279"/>
                <a:gd name="connsiteX6" fmla="*/ 4777 w 48557"/>
                <a:gd name="connsiteY6" fmla="*/ 15708 h 43279"/>
                <a:gd name="connsiteX7" fmla="*/ 4550 w 48557"/>
                <a:gd name="connsiteY7" fmla="*/ 14289 h 4327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36045 w 50323"/>
                <a:gd name="connsiteY9" fmla="*/ 35960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42830 w 50323"/>
                <a:gd name="connsiteY9" fmla="*/ 37237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009"/>
                <a:gd name="connsiteY0" fmla="*/ 14229 h 43219"/>
                <a:gd name="connsiteX1" fmla="*/ 9666 w 50009"/>
                <a:gd name="connsiteY1" fmla="*/ 3255 h 43219"/>
                <a:gd name="connsiteX2" fmla="*/ 23106 w 50009"/>
                <a:gd name="connsiteY2" fmla="*/ 3291 h 43219"/>
                <a:gd name="connsiteX3" fmla="*/ 26399 w 50009"/>
                <a:gd name="connsiteY3" fmla="*/ 59 h 43219"/>
                <a:gd name="connsiteX4" fmla="*/ 30483 w 50009"/>
                <a:gd name="connsiteY4" fmla="*/ 2340 h 43219"/>
                <a:gd name="connsiteX5" fmla="*/ 36113 w 50009"/>
                <a:gd name="connsiteY5" fmla="*/ 549 h 43219"/>
                <a:gd name="connsiteX6" fmla="*/ 49135 w 50009"/>
                <a:gd name="connsiteY6" fmla="*/ 6985 h 43219"/>
                <a:gd name="connsiteX7" fmla="*/ 48472 w 50009"/>
                <a:gd name="connsiteY7" fmla="*/ 23500 h 43219"/>
                <a:gd name="connsiteX8" fmla="*/ 45687 w 50009"/>
                <a:gd name="connsiteY8" fmla="*/ 29425 h 43219"/>
                <a:gd name="connsiteX9" fmla="*/ 42830 w 50009"/>
                <a:gd name="connsiteY9" fmla="*/ 37237 h 43219"/>
                <a:gd name="connsiteX10" fmla="*/ 29205 w 50009"/>
                <a:gd name="connsiteY10" fmla="*/ 36674 h 43219"/>
                <a:gd name="connsiteX11" fmla="*/ 24317 w 50009"/>
                <a:gd name="connsiteY11" fmla="*/ 42965 h 43219"/>
                <a:gd name="connsiteX12" fmla="*/ 17130 w 50009"/>
                <a:gd name="connsiteY12" fmla="*/ 39125 h 43219"/>
                <a:gd name="connsiteX13" fmla="*/ 1760 w 50009"/>
                <a:gd name="connsiteY13" fmla="*/ 31109 h 43219"/>
                <a:gd name="connsiteX14" fmla="*/ 645 w 50009"/>
                <a:gd name="connsiteY14" fmla="*/ 19563 h 43219"/>
                <a:gd name="connsiteX15" fmla="*/ 4513 w 50009"/>
                <a:gd name="connsiteY15" fmla="*/ 14366 h 43219"/>
                <a:gd name="connsiteX16" fmla="*/ 4550 w 50009"/>
                <a:gd name="connsiteY16" fmla="*/ 14229 h 43219"/>
                <a:gd name="connsiteX0" fmla="*/ 17128 w 50009"/>
                <a:gd name="connsiteY0" fmla="*/ 38949 h 43219"/>
                <a:gd name="connsiteX1" fmla="*/ 16460 w 50009"/>
                <a:gd name="connsiteY1" fmla="*/ 37209 h 43219"/>
                <a:gd name="connsiteX2" fmla="*/ 29477 w 50009"/>
                <a:gd name="connsiteY2" fmla="*/ 34610 h 43219"/>
                <a:gd name="connsiteX3" fmla="*/ 29210 w 50009"/>
                <a:gd name="connsiteY3" fmla="*/ 36519 h 43219"/>
                <a:gd name="connsiteX4" fmla="*/ 29728 w 50009"/>
                <a:gd name="connsiteY4" fmla="*/ 3811 h 43219"/>
                <a:gd name="connsiteX5" fmla="*/ 30470 w 50009"/>
                <a:gd name="connsiteY5" fmla="*/ 2199 h 43219"/>
                <a:gd name="connsiteX6" fmla="*/ 4777 w 50009"/>
                <a:gd name="connsiteY6" fmla="*/ 15648 h 43219"/>
                <a:gd name="connsiteX7" fmla="*/ 4550 w 50009"/>
                <a:gd name="connsiteY7" fmla="*/ 14229 h 43219"/>
                <a:gd name="connsiteX0" fmla="*/ 4550 w 54207"/>
                <a:gd name="connsiteY0" fmla="*/ 14229 h 43219"/>
                <a:gd name="connsiteX1" fmla="*/ 9666 w 54207"/>
                <a:gd name="connsiteY1" fmla="*/ 3255 h 43219"/>
                <a:gd name="connsiteX2" fmla="*/ 23106 w 54207"/>
                <a:gd name="connsiteY2" fmla="*/ 3291 h 43219"/>
                <a:gd name="connsiteX3" fmla="*/ 26399 w 54207"/>
                <a:gd name="connsiteY3" fmla="*/ 59 h 43219"/>
                <a:gd name="connsiteX4" fmla="*/ 30483 w 54207"/>
                <a:gd name="connsiteY4" fmla="*/ 2340 h 43219"/>
                <a:gd name="connsiteX5" fmla="*/ 36113 w 54207"/>
                <a:gd name="connsiteY5" fmla="*/ 549 h 43219"/>
                <a:gd name="connsiteX6" fmla="*/ 49135 w 54207"/>
                <a:gd name="connsiteY6" fmla="*/ 6985 h 43219"/>
                <a:gd name="connsiteX7" fmla="*/ 54126 w 54207"/>
                <a:gd name="connsiteY7" fmla="*/ 22223 h 43219"/>
                <a:gd name="connsiteX8" fmla="*/ 45687 w 54207"/>
                <a:gd name="connsiteY8" fmla="*/ 29425 h 43219"/>
                <a:gd name="connsiteX9" fmla="*/ 42830 w 54207"/>
                <a:gd name="connsiteY9" fmla="*/ 37237 h 43219"/>
                <a:gd name="connsiteX10" fmla="*/ 29205 w 54207"/>
                <a:gd name="connsiteY10" fmla="*/ 36674 h 43219"/>
                <a:gd name="connsiteX11" fmla="*/ 24317 w 54207"/>
                <a:gd name="connsiteY11" fmla="*/ 42965 h 43219"/>
                <a:gd name="connsiteX12" fmla="*/ 17130 w 54207"/>
                <a:gd name="connsiteY12" fmla="*/ 39125 h 43219"/>
                <a:gd name="connsiteX13" fmla="*/ 1760 w 54207"/>
                <a:gd name="connsiteY13" fmla="*/ 31109 h 43219"/>
                <a:gd name="connsiteX14" fmla="*/ 645 w 54207"/>
                <a:gd name="connsiteY14" fmla="*/ 19563 h 43219"/>
                <a:gd name="connsiteX15" fmla="*/ 4513 w 54207"/>
                <a:gd name="connsiteY15" fmla="*/ 14366 h 43219"/>
                <a:gd name="connsiteX16" fmla="*/ 4550 w 54207"/>
                <a:gd name="connsiteY16" fmla="*/ 14229 h 43219"/>
                <a:gd name="connsiteX0" fmla="*/ 17128 w 54207"/>
                <a:gd name="connsiteY0" fmla="*/ 38949 h 43219"/>
                <a:gd name="connsiteX1" fmla="*/ 16460 w 54207"/>
                <a:gd name="connsiteY1" fmla="*/ 37209 h 43219"/>
                <a:gd name="connsiteX2" fmla="*/ 29477 w 54207"/>
                <a:gd name="connsiteY2" fmla="*/ 34610 h 43219"/>
                <a:gd name="connsiteX3" fmla="*/ 29210 w 54207"/>
                <a:gd name="connsiteY3" fmla="*/ 36519 h 43219"/>
                <a:gd name="connsiteX4" fmla="*/ 29728 w 54207"/>
                <a:gd name="connsiteY4" fmla="*/ 3811 h 43219"/>
                <a:gd name="connsiteX5" fmla="*/ 30470 w 54207"/>
                <a:gd name="connsiteY5" fmla="*/ 2199 h 43219"/>
                <a:gd name="connsiteX6" fmla="*/ 4777 w 54207"/>
                <a:gd name="connsiteY6" fmla="*/ 15648 h 43219"/>
                <a:gd name="connsiteX7" fmla="*/ 4550 w 54207"/>
                <a:gd name="connsiteY7" fmla="*/ 14229 h 43219"/>
                <a:gd name="connsiteX0" fmla="*/ 4550 w 54207"/>
                <a:gd name="connsiteY0" fmla="*/ 14229 h 39299"/>
                <a:gd name="connsiteX1" fmla="*/ 9666 w 54207"/>
                <a:gd name="connsiteY1" fmla="*/ 3255 h 39299"/>
                <a:gd name="connsiteX2" fmla="*/ 23106 w 54207"/>
                <a:gd name="connsiteY2" fmla="*/ 3291 h 39299"/>
                <a:gd name="connsiteX3" fmla="*/ 26399 w 54207"/>
                <a:gd name="connsiteY3" fmla="*/ 59 h 39299"/>
                <a:gd name="connsiteX4" fmla="*/ 30483 w 54207"/>
                <a:gd name="connsiteY4" fmla="*/ 2340 h 39299"/>
                <a:gd name="connsiteX5" fmla="*/ 36113 w 54207"/>
                <a:gd name="connsiteY5" fmla="*/ 549 h 39299"/>
                <a:gd name="connsiteX6" fmla="*/ 49135 w 54207"/>
                <a:gd name="connsiteY6" fmla="*/ 6985 h 39299"/>
                <a:gd name="connsiteX7" fmla="*/ 54126 w 54207"/>
                <a:gd name="connsiteY7" fmla="*/ 22223 h 39299"/>
                <a:gd name="connsiteX8" fmla="*/ 45687 w 54207"/>
                <a:gd name="connsiteY8" fmla="*/ 29425 h 39299"/>
                <a:gd name="connsiteX9" fmla="*/ 42830 w 54207"/>
                <a:gd name="connsiteY9" fmla="*/ 37237 h 39299"/>
                <a:gd name="connsiteX10" fmla="*/ 29205 w 54207"/>
                <a:gd name="connsiteY10" fmla="*/ 36674 h 39299"/>
                <a:gd name="connsiteX11" fmla="*/ 17130 w 54207"/>
                <a:gd name="connsiteY11" fmla="*/ 39125 h 39299"/>
                <a:gd name="connsiteX12" fmla="*/ 1760 w 54207"/>
                <a:gd name="connsiteY12" fmla="*/ 31109 h 39299"/>
                <a:gd name="connsiteX13" fmla="*/ 645 w 54207"/>
                <a:gd name="connsiteY13" fmla="*/ 19563 h 39299"/>
                <a:gd name="connsiteX14" fmla="*/ 4513 w 54207"/>
                <a:gd name="connsiteY14" fmla="*/ 14366 h 39299"/>
                <a:gd name="connsiteX15" fmla="*/ 4550 w 54207"/>
                <a:gd name="connsiteY15" fmla="*/ 14229 h 39299"/>
                <a:gd name="connsiteX0" fmla="*/ 17128 w 54207"/>
                <a:gd name="connsiteY0" fmla="*/ 38949 h 39299"/>
                <a:gd name="connsiteX1" fmla="*/ 16460 w 54207"/>
                <a:gd name="connsiteY1" fmla="*/ 37209 h 39299"/>
                <a:gd name="connsiteX2" fmla="*/ 29477 w 54207"/>
                <a:gd name="connsiteY2" fmla="*/ 34610 h 39299"/>
                <a:gd name="connsiteX3" fmla="*/ 29210 w 54207"/>
                <a:gd name="connsiteY3" fmla="*/ 36519 h 39299"/>
                <a:gd name="connsiteX4" fmla="*/ 29728 w 54207"/>
                <a:gd name="connsiteY4" fmla="*/ 3811 h 39299"/>
                <a:gd name="connsiteX5" fmla="*/ 30470 w 54207"/>
                <a:gd name="connsiteY5" fmla="*/ 2199 h 39299"/>
                <a:gd name="connsiteX6" fmla="*/ 4777 w 54207"/>
                <a:gd name="connsiteY6" fmla="*/ 15648 h 39299"/>
                <a:gd name="connsiteX7" fmla="*/ 4550 w 54207"/>
                <a:gd name="connsiteY7" fmla="*/ 14229 h 39299"/>
                <a:gd name="connsiteX0" fmla="*/ 4550 w 51848"/>
                <a:gd name="connsiteY0" fmla="*/ 14229 h 39299"/>
                <a:gd name="connsiteX1" fmla="*/ 9666 w 51848"/>
                <a:gd name="connsiteY1" fmla="*/ 3255 h 39299"/>
                <a:gd name="connsiteX2" fmla="*/ 23106 w 51848"/>
                <a:gd name="connsiteY2" fmla="*/ 3291 h 39299"/>
                <a:gd name="connsiteX3" fmla="*/ 26399 w 51848"/>
                <a:gd name="connsiteY3" fmla="*/ 59 h 39299"/>
                <a:gd name="connsiteX4" fmla="*/ 30483 w 51848"/>
                <a:gd name="connsiteY4" fmla="*/ 2340 h 39299"/>
                <a:gd name="connsiteX5" fmla="*/ 36113 w 51848"/>
                <a:gd name="connsiteY5" fmla="*/ 549 h 39299"/>
                <a:gd name="connsiteX6" fmla="*/ 49135 w 51848"/>
                <a:gd name="connsiteY6" fmla="*/ 6985 h 39299"/>
                <a:gd name="connsiteX7" fmla="*/ 51632 w 51848"/>
                <a:gd name="connsiteY7" fmla="*/ 21782 h 39299"/>
                <a:gd name="connsiteX8" fmla="*/ 45687 w 51848"/>
                <a:gd name="connsiteY8" fmla="*/ 29425 h 39299"/>
                <a:gd name="connsiteX9" fmla="*/ 42830 w 51848"/>
                <a:gd name="connsiteY9" fmla="*/ 37237 h 39299"/>
                <a:gd name="connsiteX10" fmla="*/ 29205 w 51848"/>
                <a:gd name="connsiteY10" fmla="*/ 36674 h 39299"/>
                <a:gd name="connsiteX11" fmla="*/ 17130 w 51848"/>
                <a:gd name="connsiteY11" fmla="*/ 39125 h 39299"/>
                <a:gd name="connsiteX12" fmla="*/ 1760 w 51848"/>
                <a:gd name="connsiteY12" fmla="*/ 31109 h 39299"/>
                <a:gd name="connsiteX13" fmla="*/ 645 w 51848"/>
                <a:gd name="connsiteY13" fmla="*/ 19563 h 39299"/>
                <a:gd name="connsiteX14" fmla="*/ 4513 w 51848"/>
                <a:gd name="connsiteY14" fmla="*/ 14366 h 39299"/>
                <a:gd name="connsiteX15" fmla="*/ 4550 w 51848"/>
                <a:gd name="connsiteY15" fmla="*/ 14229 h 39299"/>
                <a:gd name="connsiteX0" fmla="*/ 17128 w 51848"/>
                <a:gd name="connsiteY0" fmla="*/ 38949 h 39299"/>
                <a:gd name="connsiteX1" fmla="*/ 16460 w 51848"/>
                <a:gd name="connsiteY1" fmla="*/ 37209 h 39299"/>
                <a:gd name="connsiteX2" fmla="*/ 29477 w 51848"/>
                <a:gd name="connsiteY2" fmla="*/ 34610 h 39299"/>
                <a:gd name="connsiteX3" fmla="*/ 29210 w 51848"/>
                <a:gd name="connsiteY3" fmla="*/ 36519 h 39299"/>
                <a:gd name="connsiteX4" fmla="*/ 29728 w 51848"/>
                <a:gd name="connsiteY4" fmla="*/ 3811 h 39299"/>
                <a:gd name="connsiteX5" fmla="*/ 30470 w 51848"/>
                <a:gd name="connsiteY5" fmla="*/ 2199 h 39299"/>
                <a:gd name="connsiteX6" fmla="*/ 4777 w 51848"/>
                <a:gd name="connsiteY6" fmla="*/ 15648 h 39299"/>
                <a:gd name="connsiteX7" fmla="*/ 4550 w 51848"/>
                <a:gd name="connsiteY7" fmla="*/ 14229 h 3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48" h="39299">
                  <a:moveTo>
                    <a:pt x="4550" y="14229"/>
                  </a:moveTo>
                  <a:cubicBezTo>
                    <a:pt x="4279" y="11516"/>
                    <a:pt x="6573" y="5078"/>
                    <a:pt x="9666" y="3255"/>
                  </a:cubicBezTo>
                  <a:cubicBezTo>
                    <a:pt x="12759" y="1432"/>
                    <a:pt x="18904" y="1536"/>
                    <a:pt x="23106" y="3291"/>
                  </a:cubicBezTo>
                  <a:cubicBezTo>
                    <a:pt x="23747" y="1542"/>
                    <a:pt x="24978" y="333"/>
                    <a:pt x="26399" y="59"/>
                  </a:cubicBezTo>
                  <a:cubicBezTo>
                    <a:pt x="27963" y="-243"/>
                    <a:pt x="29525" y="629"/>
                    <a:pt x="30483" y="2340"/>
                  </a:cubicBezTo>
                  <a:cubicBezTo>
                    <a:pt x="31865" y="126"/>
                    <a:pt x="33004" y="-225"/>
                    <a:pt x="36113" y="549"/>
                  </a:cubicBezTo>
                  <a:cubicBezTo>
                    <a:pt x="39222" y="1323"/>
                    <a:pt x="46549" y="3446"/>
                    <a:pt x="49135" y="6985"/>
                  </a:cubicBezTo>
                  <a:cubicBezTo>
                    <a:pt x="51721" y="10524"/>
                    <a:pt x="52207" y="18042"/>
                    <a:pt x="51632" y="21782"/>
                  </a:cubicBezTo>
                  <a:cubicBezTo>
                    <a:pt x="51057" y="25522"/>
                    <a:pt x="48411" y="28895"/>
                    <a:pt x="45687" y="29425"/>
                  </a:cubicBezTo>
                  <a:cubicBezTo>
                    <a:pt x="45674" y="31692"/>
                    <a:pt x="45577" y="36029"/>
                    <a:pt x="42830" y="37237"/>
                  </a:cubicBezTo>
                  <a:cubicBezTo>
                    <a:pt x="40083" y="38445"/>
                    <a:pt x="31354" y="38498"/>
                    <a:pt x="29205" y="36674"/>
                  </a:cubicBezTo>
                  <a:cubicBezTo>
                    <a:pt x="24922" y="36989"/>
                    <a:pt x="21704" y="40053"/>
                    <a:pt x="17130" y="39125"/>
                  </a:cubicBezTo>
                  <a:cubicBezTo>
                    <a:pt x="12556" y="38198"/>
                    <a:pt x="4508" y="34369"/>
                    <a:pt x="1760" y="31109"/>
                  </a:cubicBezTo>
                  <a:cubicBezTo>
                    <a:pt x="-988" y="27849"/>
                    <a:pt x="186" y="22353"/>
                    <a:pt x="645" y="19563"/>
                  </a:cubicBezTo>
                  <a:cubicBezTo>
                    <a:pt x="889" y="16808"/>
                    <a:pt x="2495" y="14650"/>
                    <a:pt x="4513" y="14366"/>
                  </a:cubicBezTo>
                  <a:cubicBezTo>
                    <a:pt x="4525" y="14320"/>
                    <a:pt x="4538" y="14275"/>
                    <a:pt x="4550" y="14229"/>
                  </a:cubicBezTo>
                  <a:close/>
                </a:path>
                <a:path w="51848" h="39299" fill="none" extrusionOk="0">
                  <a:moveTo>
                    <a:pt x="17128" y="38949"/>
                  </a:moveTo>
                  <a:cubicBezTo>
                    <a:pt x="16861" y="38403"/>
                    <a:pt x="16637" y="37820"/>
                    <a:pt x="16460" y="37209"/>
                  </a:cubicBezTo>
                  <a:moveTo>
                    <a:pt x="29477" y="34610"/>
                  </a:moveTo>
                  <a:cubicBezTo>
                    <a:pt x="29438" y="35257"/>
                    <a:pt x="29348" y="35897"/>
                    <a:pt x="29210" y="36519"/>
                  </a:cubicBezTo>
                  <a:moveTo>
                    <a:pt x="29728" y="3811"/>
                  </a:moveTo>
                  <a:cubicBezTo>
                    <a:pt x="29917" y="3228"/>
                    <a:pt x="30166" y="2685"/>
                    <a:pt x="30470" y="2199"/>
                  </a:cubicBezTo>
                  <a:moveTo>
                    <a:pt x="4777" y="15648"/>
                  </a:moveTo>
                  <a:cubicBezTo>
                    <a:pt x="4674" y="15184"/>
                    <a:pt x="4598" y="14710"/>
                    <a:pt x="4550" y="14229"/>
                  </a:cubicBezTo>
                </a:path>
              </a:pathLst>
            </a:cu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TEFNUT</a:t>
              </a:r>
              <a:br>
                <a:rPr lang="en-US" sz="1200" b="1" dirty="0">
                  <a:solidFill>
                    <a:schemeClr val="tx1"/>
                  </a:solidFill>
                </a:rPr>
              </a:br>
              <a:r>
                <a:rPr lang="en-US" sz="1200" dirty="0">
                  <a:solidFill>
                    <a:schemeClr val="tx1"/>
                  </a:solidFill>
                </a:rPr>
                <a:t>(moisture)</a:t>
              </a:r>
              <a:endParaRPr lang="en-US" sz="1200" b="1" dirty="0">
                <a:solidFill>
                  <a:schemeClr val="tx1"/>
                </a:solidFill>
              </a:endParaRPr>
            </a:p>
          </p:txBody>
        </p:sp>
        <p:sp>
          <p:nvSpPr>
            <p:cNvPr id="42" name="Teardrop 41">
              <a:extLst>
                <a:ext uri="{FF2B5EF4-FFF2-40B4-BE49-F238E27FC236}">
                  <a16:creationId xmlns:a16="http://schemas.microsoft.com/office/drawing/2014/main" id="{FABB2536-9B56-934F-9659-BDB9C2C8169E}"/>
                </a:ext>
              </a:extLst>
            </p:cNvPr>
            <p:cNvSpPr/>
            <p:nvPr/>
          </p:nvSpPr>
          <p:spPr>
            <a:xfrm rot="18969615">
              <a:off x="4623017" y="5311895"/>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056EB223-9D0F-9049-AFA7-0F37B6BB6B0D}"/>
                </a:ext>
              </a:extLst>
            </p:cNvPr>
            <p:cNvSpPr/>
            <p:nvPr/>
          </p:nvSpPr>
          <p:spPr>
            <a:xfrm rot="18969615">
              <a:off x="5274850" y="559113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52FB83A7-94E7-3A46-A9EA-A014F1468215}"/>
                </a:ext>
              </a:extLst>
            </p:cNvPr>
            <p:cNvSpPr/>
            <p:nvPr/>
          </p:nvSpPr>
          <p:spPr>
            <a:xfrm rot="18969615">
              <a:off x="5964880" y="541888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8C61A097-9EF1-FB4B-92BE-45F914F76FC9}"/>
              </a:ext>
            </a:extLst>
          </p:cNvPr>
          <p:cNvGrpSpPr/>
          <p:nvPr/>
        </p:nvGrpSpPr>
        <p:grpSpPr>
          <a:xfrm>
            <a:off x="4406460" y="2979240"/>
            <a:ext cx="1931223" cy="735861"/>
            <a:chOff x="6307449" y="3092769"/>
            <a:chExt cx="4593689" cy="2104419"/>
          </a:xfrm>
        </p:grpSpPr>
        <p:sp>
          <p:nvSpPr>
            <p:cNvPr id="46" name="16-Point Star 45">
              <a:extLst>
                <a:ext uri="{FF2B5EF4-FFF2-40B4-BE49-F238E27FC236}">
                  <a16:creationId xmlns:a16="http://schemas.microsoft.com/office/drawing/2014/main" id="{2B186040-7E6F-E84E-9277-0ECA981E67ED}"/>
                </a:ext>
              </a:extLst>
            </p:cNvPr>
            <p:cNvSpPr/>
            <p:nvPr/>
          </p:nvSpPr>
          <p:spPr>
            <a:xfrm>
              <a:off x="6307449" y="3092769"/>
              <a:ext cx="4564958" cy="210441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64958" h="2104419">
                  <a:moveTo>
                    <a:pt x="939161" y="928351"/>
                  </a:moveTo>
                  <a:lnTo>
                    <a:pt x="845849" y="1049723"/>
                  </a:lnTo>
                  <a:lnTo>
                    <a:pt x="313282" y="709084"/>
                  </a:lnTo>
                  <a:lnTo>
                    <a:pt x="770325" y="793138"/>
                  </a:lnTo>
                  <a:lnTo>
                    <a:pt x="1683193" y="218009"/>
                  </a:lnTo>
                  <a:lnTo>
                    <a:pt x="2361779" y="1255967"/>
                  </a:lnTo>
                  <a:lnTo>
                    <a:pt x="3374645" y="1001736"/>
                  </a:lnTo>
                  <a:lnTo>
                    <a:pt x="3005837" y="211725"/>
                  </a:lnTo>
                  <a:cubicBezTo>
                    <a:pt x="2965793" y="39568"/>
                    <a:pt x="3876772" y="220944"/>
                    <a:pt x="3836728" y="48787"/>
                  </a:cubicBezTo>
                  <a:lnTo>
                    <a:pt x="4104195" y="0"/>
                  </a:lnTo>
                  <a:lnTo>
                    <a:pt x="4359628" y="67890"/>
                  </a:lnTo>
                  <a:lnTo>
                    <a:pt x="4101337" y="208342"/>
                  </a:lnTo>
                  <a:lnTo>
                    <a:pt x="3869098" y="230135"/>
                  </a:lnTo>
                  <a:lnTo>
                    <a:pt x="3280790" y="321677"/>
                  </a:lnTo>
                  <a:lnTo>
                    <a:pt x="3658209" y="857982"/>
                  </a:lnTo>
                  <a:lnTo>
                    <a:pt x="4443404" y="996182"/>
                  </a:lnTo>
                  <a:lnTo>
                    <a:pt x="4564958" y="1380742"/>
                  </a:lnTo>
                  <a:lnTo>
                    <a:pt x="4310616" y="1549995"/>
                  </a:lnTo>
                  <a:lnTo>
                    <a:pt x="4249091" y="1481792"/>
                  </a:lnTo>
                  <a:lnTo>
                    <a:pt x="4112459" y="1521762"/>
                  </a:lnTo>
                  <a:cubicBezTo>
                    <a:pt x="4063273" y="1480238"/>
                    <a:pt x="4080589" y="1416546"/>
                    <a:pt x="3998152" y="1402731"/>
                  </a:cubicBezTo>
                  <a:lnTo>
                    <a:pt x="4031425" y="1628795"/>
                  </a:lnTo>
                  <a:lnTo>
                    <a:pt x="3505293" y="1838997"/>
                  </a:lnTo>
                  <a:lnTo>
                    <a:pt x="3971108" y="1930129"/>
                  </a:lnTo>
                  <a:cubicBezTo>
                    <a:pt x="4137662" y="1962571"/>
                    <a:pt x="4186230" y="1759039"/>
                    <a:pt x="4362616" y="1978294"/>
                  </a:cubicBezTo>
                  <a:lnTo>
                    <a:pt x="4188588" y="2104419"/>
                  </a:lnTo>
                  <a:lnTo>
                    <a:pt x="3098437" y="1897122"/>
                  </a:lnTo>
                  <a:lnTo>
                    <a:pt x="3555198" y="1582114"/>
                  </a:lnTo>
                  <a:lnTo>
                    <a:pt x="2819856" y="1698558"/>
                  </a:lnTo>
                  <a:lnTo>
                    <a:pt x="2020212" y="1841543"/>
                  </a:lnTo>
                  <a:lnTo>
                    <a:pt x="1858355" y="1762538"/>
                  </a:lnTo>
                  <a:lnTo>
                    <a:pt x="993190" y="1441616"/>
                  </a:lnTo>
                  <a:lnTo>
                    <a:pt x="561184" y="1872636"/>
                  </a:lnTo>
                  <a:lnTo>
                    <a:pt x="610513" y="2000184"/>
                  </a:lnTo>
                  <a:lnTo>
                    <a:pt x="0" y="2073742"/>
                  </a:lnTo>
                  <a:lnTo>
                    <a:pt x="420632" y="1805776"/>
                  </a:lnTo>
                  <a:lnTo>
                    <a:pt x="877989" y="1193989"/>
                  </a:lnTo>
                  <a:lnTo>
                    <a:pt x="1889031" y="1342125"/>
                  </a:lnTo>
                  <a:cubicBezTo>
                    <a:pt x="1802389" y="1083502"/>
                    <a:pt x="1723269" y="848739"/>
                    <a:pt x="1603174" y="617994"/>
                  </a:cubicBezTo>
                  <a:lnTo>
                    <a:pt x="939161" y="928351"/>
                  </a:ln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14">
              <a:extLst>
                <a:ext uri="{FF2B5EF4-FFF2-40B4-BE49-F238E27FC236}">
                  <a16:creationId xmlns:a16="http://schemas.microsoft.com/office/drawing/2014/main" id="{0EF922E4-3D26-9449-9492-049007E83A71}"/>
                </a:ext>
              </a:extLst>
            </p:cNvPr>
            <p:cNvSpPr/>
            <p:nvPr/>
          </p:nvSpPr>
          <p:spPr>
            <a:xfrm rot="4552212">
              <a:off x="10126876" y="3824051"/>
              <a:ext cx="792370" cy="75615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60037"/>
                <a:gd name="connsiteY0" fmla="*/ 647114 h 662103"/>
                <a:gd name="connsiteX1" fmla="*/ 153346 w 460037"/>
                <a:gd name="connsiteY1" fmla="*/ 0 h 662103"/>
                <a:gd name="connsiteX2" fmla="*/ 460037 w 460037"/>
                <a:gd name="connsiteY2" fmla="*/ 0 h 662103"/>
                <a:gd name="connsiteX3" fmla="*/ 443516 w 460037"/>
                <a:gd name="connsiteY3" fmla="*/ 205154 h 662103"/>
                <a:gd name="connsiteX4" fmla="*/ 447198 w 460037"/>
                <a:gd name="connsiteY4" fmla="*/ 662103 h 662103"/>
                <a:gd name="connsiteX5" fmla="*/ 0 w 460037"/>
                <a:gd name="connsiteY5" fmla="*/ 647114 h 662103"/>
                <a:gd name="connsiteX0" fmla="*/ 0 w 460037"/>
                <a:gd name="connsiteY0" fmla="*/ 647114 h 662103"/>
                <a:gd name="connsiteX1" fmla="*/ 153346 w 460037"/>
                <a:gd name="connsiteY1" fmla="*/ 0 h 662103"/>
                <a:gd name="connsiteX2" fmla="*/ 319386 w 460037"/>
                <a:gd name="connsiteY2" fmla="*/ 2909 h 662103"/>
                <a:gd name="connsiteX3" fmla="*/ 460037 w 460037"/>
                <a:gd name="connsiteY3" fmla="*/ 0 h 662103"/>
                <a:gd name="connsiteX4" fmla="*/ 443516 w 460037"/>
                <a:gd name="connsiteY4" fmla="*/ 205154 h 662103"/>
                <a:gd name="connsiteX5" fmla="*/ 447198 w 460037"/>
                <a:gd name="connsiteY5" fmla="*/ 662103 h 662103"/>
                <a:gd name="connsiteX6" fmla="*/ 0 w 460037"/>
                <a:gd name="connsiteY6" fmla="*/ 647114 h 662103"/>
                <a:gd name="connsiteX0" fmla="*/ 0 w 694410"/>
                <a:gd name="connsiteY0" fmla="*/ 647114 h 662103"/>
                <a:gd name="connsiteX1" fmla="*/ 153346 w 694410"/>
                <a:gd name="connsiteY1" fmla="*/ 0 h 662103"/>
                <a:gd name="connsiteX2" fmla="*/ 319386 w 694410"/>
                <a:gd name="connsiteY2" fmla="*/ 2909 h 662103"/>
                <a:gd name="connsiteX3" fmla="*/ 694410 w 694410"/>
                <a:gd name="connsiteY3" fmla="*/ 25875 h 662103"/>
                <a:gd name="connsiteX4" fmla="*/ 443516 w 694410"/>
                <a:gd name="connsiteY4" fmla="*/ 205154 h 662103"/>
                <a:gd name="connsiteX5" fmla="*/ 447198 w 694410"/>
                <a:gd name="connsiteY5" fmla="*/ 662103 h 662103"/>
                <a:gd name="connsiteX6" fmla="*/ 0 w 694410"/>
                <a:gd name="connsiteY6" fmla="*/ 647114 h 662103"/>
                <a:gd name="connsiteX0" fmla="*/ 0 w 694410"/>
                <a:gd name="connsiteY0" fmla="*/ 677445 h 692434"/>
                <a:gd name="connsiteX1" fmla="*/ 153346 w 694410"/>
                <a:gd name="connsiteY1" fmla="*/ 30331 h 692434"/>
                <a:gd name="connsiteX2" fmla="*/ 319386 w 694410"/>
                <a:gd name="connsiteY2" fmla="*/ 33240 h 692434"/>
                <a:gd name="connsiteX3" fmla="*/ 694410 w 694410"/>
                <a:gd name="connsiteY3" fmla="*/ 56206 h 692434"/>
                <a:gd name="connsiteX4" fmla="*/ 443516 w 694410"/>
                <a:gd name="connsiteY4" fmla="*/ 235485 h 692434"/>
                <a:gd name="connsiteX5" fmla="*/ 447198 w 694410"/>
                <a:gd name="connsiteY5" fmla="*/ 692434 h 692434"/>
                <a:gd name="connsiteX6" fmla="*/ 0 w 694410"/>
                <a:gd name="connsiteY6" fmla="*/ 677445 h 692434"/>
                <a:gd name="connsiteX0" fmla="*/ 0 w 694410"/>
                <a:gd name="connsiteY0" fmla="*/ 728233 h 743222"/>
                <a:gd name="connsiteX1" fmla="*/ 153346 w 694410"/>
                <a:gd name="connsiteY1" fmla="*/ 81119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43222"/>
                <a:gd name="connsiteX1" fmla="*/ 81462 w 694410"/>
                <a:gd name="connsiteY1" fmla="*/ 152126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443516 w 694410"/>
                <a:gd name="connsiteY4" fmla="*/ 286273 h 728233"/>
                <a:gd name="connsiteX5" fmla="*/ 318230 w 694410"/>
                <a:gd name="connsiteY5" fmla="*/ 680699 h 728233"/>
                <a:gd name="connsiteX6" fmla="*/ 0 w 694410"/>
                <a:gd name="connsiteY6" fmla="*/ 728233 h 728233"/>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357221 w 694410"/>
                <a:gd name="connsiteY4" fmla="*/ 216581 h 728233"/>
                <a:gd name="connsiteX5" fmla="*/ 318230 w 694410"/>
                <a:gd name="connsiteY5" fmla="*/ 680699 h 728233"/>
                <a:gd name="connsiteX6" fmla="*/ 0 w 694410"/>
                <a:gd name="connsiteY6" fmla="*/ 728233 h 72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410" h="728233">
                  <a:moveTo>
                    <a:pt x="0" y="728233"/>
                  </a:moveTo>
                  <a:lnTo>
                    <a:pt x="81462" y="152126"/>
                  </a:lnTo>
                  <a:lnTo>
                    <a:pt x="318439" y="0"/>
                  </a:lnTo>
                  <a:cubicBezTo>
                    <a:pt x="443447" y="7655"/>
                    <a:pt x="550012" y="-8953"/>
                    <a:pt x="694410" y="106994"/>
                  </a:cubicBezTo>
                  <a:lnTo>
                    <a:pt x="357221" y="216581"/>
                  </a:lnTo>
                  <a:cubicBezTo>
                    <a:pt x="358448" y="368897"/>
                    <a:pt x="317003" y="528383"/>
                    <a:pt x="318230" y="680699"/>
                  </a:cubicBezTo>
                  <a:lnTo>
                    <a:pt x="0" y="728233"/>
                  </a:lnTo>
                  <a:close/>
                </a:path>
              </a:pathLst>
            </a:custGeom>
            <a:solidFill>
              <a:schemeClr val="tx1"/>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68420398-9E83-7E4A-A04B-FB8513B7F370}"/>
                </a:ext>
              </a:extLst>
            </p:cNvPr>
            <p:cNvSpPr/>
            <p:nvPr/>
          </p:nvSpPr>
          <p:spPr>
            <a:xfrm>
              <a:off x="10603491" y="4338648"/>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1813F37-F8BD-A74B-B7AB-8AA3174A1252}"/>
                </a:ext>
              </a:extLst>
            </p:cNvPr>
            <p:cNvSpPr txBox="1"/>
            <p:nvPr/>
          </p:nvSpPr>
          <p:spPr>
            <a:xfrm>
              <a:off x="7927128" y="4050512"/>
              <a:ext cx="2251269" cy="880182"/>
            </a:xfrm>
            <a:prstGeom prst="rect">
              <a:avLst/>
            </a:prstGeom>
            <a:noFill/>
          </p:spPr>
          <p:txBody>
            <a:bodyPr wrap="square" rtlCol="0">
              <a:spAutoFit/>
            </a:bodyPr>
            <a:lstStyle/>
            <a:p>
              <a:r>
                <a:rPr lang="en-US" sz="1400" b="1" dirty="0">
                  <a:solidFill>
                    <a:schemeClr val="bg1"/>
                  </a:solidFill>
                </a:rPr>
                <a:t>GEB </a:t>
              </a:r>
              <a:r>
                <a:rPr lang="en-US" sz="1400" dirty="0">
                  <a:solidFill>
                    <a:schemeClr val="bg1"/>
                  </a:solidFill>
                </a:rPr>
                <a:t>earth</a:t>
              </a:r>
            </a:p>
          </p:txBody>
        </p:sp>
      </p:grpSp>
      <p:sp>
        <p:nvSpPr>
          <p:cNvPr id="54" name="Moon 53">
            <a:extLst>
              <a:ext uri="{FF2B5EF4-FFF2-40B4-BE49-F238E27FC236}">
                <a16:creationId xmlns:a16="http://schemas.microsoft.com/office/drawing/2014/main" id="{AAE7B1AB-7247-9941-AE52-0C6C083A8639}"/>
              </a:ext>
            </a:extLst>
          </p:cNvPr>
          <p:cNvSpPr/>
          <p:nvPr/>
        </p:nvSpPr>
        <p:spPr>
          <a:xfrm>
            <a:off x="6872892" y="456199"/>
            <a:ext cx="429977" cy="839093"/>
          </a:xfrm>
          <a:prstGeom prst="moon">
            <a:avLst/>
          </a:pr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a:extLst>
              <a:ext uri="{FF2B5EF4-FFF2-40B4-BE49-F238E27FC236}">
                <a16:creationId xmlns:a16="http://schemas.microsoft.com/office/drawing/2014/main" id="{68E6CC7F-F8A3-D640-8597-F568ABB62D59}"/>
              </a:ext>
            </a:extLst>
          </p:cNvPr>
          <p:cNvSpPr/>
          <p:nvPr/>
        </p:nvSpPr>
        <p:spPr>
          <a:xfrm>
            <a:off x="8493718" y="451016"/>
            <a:ext cx="546436" cy="940238"/>
          </a:xfrm>
          <a:custGeom>
            <a:avLst/>
            <a:gdLst>
              <a:gd name="connsiteX0" fmla="*/ 0 w 461881"/>
              <a:gd name="connsiteY0" fmla="*/ 0 h 1552731"/>
              <a:gd name="connsiteX1" fmla="*/ 461881 w 461881"/>
              <a:gd name="connsiteY1" fmla="*/ 0 h 1552731"/>
              <a:gd name="connsiteX2" fmla="*/ 461881 w 461881"/>
              <a:gd name="connsiteY2" fmla="*/ 1552731 h 1552731"/>
              <a:gd name="connsiteX3" fmla="*/ 0 w 461881"/>
              <a:gd name="connsiteY3" fmla="*/ 1552731 h 1552731"/>
              <a:gd name="connsiteX4" fmla="*/ 0 w 461881"/>
              <a:gd name="connsiteY4" fmla="*/ 0 h 1552731"/>
              <a:gd name="connsiteX0" fmla="*/ 0 w 461881"/>
              <a:gd name="connsiteY0" fmla="*/ 0 h 1552731"/>
              <a:gd name="connsiteX1" fmla="*/ 461881 w 461881"/>
              <a:gd name="connsiteY1" fmla="*/ 0 h 1552731"/>
              <a:gd name="connsiteX2" fmla="*/ 439136 w 461881"/>
              <a:gd name="connsiteY2" fmla="*/ 727957 h 1552731"/>
              <a:gd name="connsiteX3" fmla="*/ 461881 w 461881"/>
              <a:gd name="connsiteY3" fmla="*/ 1552731 h 1552731"/>
              <a:gd name="connsiteX4" fmla="*/ 0 w 461881"/>
              <a:gd name="connsiteY4" fmla="*/ 1552731 h 1552731"/>
              <a:gd name="connsiteX5" fmla="*/ 0 w 461881"/>
              <a:gd name="connsiteY5" fmla="*/ 0 h 1552731"/>
              <a:gd name="connsiteX0" fmla="*/ 54640 w 516521"/>
              <a:gd name="connsiteY0" fmla="*/ 0 h 1552731"/>
              <a:gd name="connsiteX1" fmla="*/ 516521 w 516521"/>
              <a:gd name="connsiteY1" fmla="*/ 0 h 1552731"/>
              <a:gd name="connsiteX2" fmla="*/ 493776 w 516521"/>
              <a:gd name="connsiteY2" fmla="*/ 727957 h 1552731"/>
              <a:gd name="connsiteX3" fmla="*/ 516521 w 516521"/>
              <a:gd name="connsiteY3" fmla="*/ 1552731 h 1552731"/>
              <a:gd name="connsiteX4" fmla="*/ 54640 w 516521"/>
              <a:gd name="connsiteY4" fmla="*/ 1552731 h 1552731"/>
              <a:gd name="connsiteX5" fmla="*/ 0 w 516521"/>
              <a:gd name="connsiteY5" fmla="*/ 727957 h 1552731"/>
              <a:gd name="connsiteX6" fmla="*/ 54640 w 516521"/>
              <a:gd name="connsiteY6" fmla="*/ 0 h 1552731"/>
              <a:gd name="connsiteX0" fmla="*/ 54640 w 754265"/>
              <a:gd name="connsiteY0" fmla="*/ 0 h 1552731"/>
              <a:gd name="connsiteX1" fmla="*/ 516521 w 754265"/>
              <a:gd name="connsiteY1" fmla="*/ 0 h 1552731"/>
              <a:gd name="connsiteX2" fmla="*/ 493776 w 754265"/>
              <a:gd name="connsiteY2" fmla="*/ 727957 h 1552731"/>
              <a:gd name="connsiteX3" fmla="*/ 754265 w 754265"/>
              <a:gd name="connsiteY3" fmla="*/ 1534443 h 1552731"/>
              <a:gd name="connsiteX4" fmla="*/ 54640 w 754265"/>
              <a:gd name="connsiteY4" fmla="*/ 1552731 h 1552731"/>
              <a:gd name="connsiteX5" fmla="*/ 0 w 754265"/>
              <a:gd name="connsiteY5" fmla="*/ 727957 h 1552731"/>
              <a:gd name="connsiteX6" fmla="*/ 54640 w 754265"/>
              <a:gd name="connsiteY6" fmla="*/ 0 h 1552731"/>
              <a:gd name="connsiteX0" fmla="*/ 237744 w 937369"/>
              <a:gd name="connsiteY0" fmla="*/ 0 h 1552731"/>
              <a:gd name="connsiteX1" fmla="*/ 699625 w 937369"/>
              <a:gd name="connsiteY1" fmla="*/ 0 h 1552731"/>
              <a:gd name="connsiteX2" fmla="*/ 676880 w 937369"/>
              <a:gd name="connsiteY2" fmla="*/ 727957 h 1552731"/>
              <a:gd name="connsiteX3" fmla="*/ 937369 w 937369"/>
              <a:gd name="connsiteY3" fmla="*/ 1534443 h 1552731"/>
              <a:gd name="connsiteX4" fmla="*/ 0 w 937369"/>
              <a:gd name="connsiteY4" fmla="*/ 1552731 h 1552731"/>
              <a:gd name="connsiteX5" fmla="*/ 183104 w 937369"/>
              <a:gd name="connsiteY5" fmla="*/ 727957 h 1552731"/>
              <a:gd name="connsiteX6" fmla="*/ 237744 w 937369"/>
              <a:gd name="connsiteY6" fmla="*/ 0 h 1552731"/>
              <a:gd name="connsiteX0" fmla="*/ 0 w 992233"/>
              <a:gd name="connsiteY0" fmla="*/ 18288 h 1552731"/>
              <a:gd name="connsiteX1" fmla="*/ 754489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18288 w 1010521"/>
              <a:gd name="connsiteY0" fmla="*/ 18288 h 1571019"/>
              <a:gd name="connsiteX1" fmla="*/ 1010521 w 1010521"/>
              <a:gd name="connsiteY1" fmla="*/ 0 h 1571019"/>
              <a:gd name="connsiteX2" fmla="*/ 640304 w 1010521"/>
              <a:gd name="connsiteY2" fmla="*/ 764533 h 1571019"/>
              <a:gd name="connsiteX3" fmla="*/ 1010521 w 1010521"/>
              <a:gd name="connsiteY3" fmla="*/ 1534443 h 1571019"/>
              <a:gd name="connsiteX4" fmla="*/ 0 w 1010521"/>
              <a:gd name="connsiteY4" fmla="*/ 1571019 h 1571019"/>
              <a:gd name="connsiteX5" fmla="*/ 347696 w 1010521"/>
              <a:gd name="connsiteY5" fmla="*/ 727957 h 1571019"/>
              <a:gd name="connsiteX6" fmla="*/ 18288 w 1010521"/>
              <a:gd name="connsiteY6" fmla="*/ 18288 h 1571019"/>
              <a:gd name="connsiteX0" fmla="*/ 18288 w 1028809"/>
              <a:gd name="connsiteY0" fmla="*/ 18288 h 1589307"/>
              <a:gd name="connsiteX1" fmla="*/ 1010521 w 1028809"/>
              <a:gd name="connsiteY1" fmla="*/ 0 h 1589307"/>
              <a:gd name="connsiteX2" fmla="*/ 640304 w 1028809"/>
              <a:gd name="connsiteY2" fmla="*/ 764533 h 1589307"/>
              <a:gd name="connsiteX3" fmla="*/ 1028809 w 1028809"/>
              <a:gd name="connsiteY3" fmla="*/ 1589307 h 1589307"/>
              <a:gd name="connsiteX4" fmla="*/ 0 w 1028809"/>
              <a:gd name="connsiteY4" fmla="*/ 1571019 h 1589307"/>
              <a:gd name="connsiteX5" fmla="*/ 347696 w 1028809"/>
              <a:gd name="connsiteY5" fmla="*/ 727957 h 1589307"/>
              <a:gd name="connsiteX6" fmla="*/ 18288 w 1028809"/>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962" h="1589307">
                <a:moveTo>
                  <a:pt x="18288" y="18288"/>
                </a:moveTo>
                <a:lnTo>
                  <a:pt x="1010521" y="0"/>
                </a:lnTo>
                <a:cubicBezTo>
                  <a:pt x="996843" y="644988"/>
                  <a:pt x="727134" y="521881"/>
                  <a:pt x="640304" y="764533"/>
                </a:cubicBezTo>
                <a:cubicBezTo>
                  <a:pt x="727134" y="1033362"/>
                  <a:pt x="1051707" y="936430"/>
                  <a:pt x="1028809" y="1589307"/>
                </a:cubicBezTo>
                <a:lnTo>
                  <a:pt x="0" y="1571019"/>
                </a:lnTo>
                <a:cubicBezTo>
                  <a:pt x="42747" y="912046"/>
                  <a:pt x="286661" y="1002882"/>
                  <a:pt x="347696" y="727957"/>
                </a:cubicBezTo>
                <a:cubicBezTo>
                  <a:pt x="268373" y="491401"/>
                  <a:pt x="42747" y="657180"/>
                  <a:pt x="18288" y="18288"/>
                </a:cubicBezTo>
                <a:close/>
              </a:path>
            </a:pathLst>
          </a:custGeom>
          <a:gradFill flip="none" rotWithShape="1">
            <a:gsLst>
              <a:gs pos="0">
                <a:srgbClr val="FFC000">
                  <a:shade val="30000"/>
                  <a:satMod val="115000"/>
                </a:srgbClr>
              </a:gs>
              <a:gs pos="34000">
                <a:srgbClr val="FFC000">
                  <a:shade val="67500"/>
                  <a:satMod val="115000"/>
                </a:srgbClr>
              </a:gs>
              <a:gs pos="48000">
                <a:schemeClr val="bg1"/>
              </a:gs>
            </a:gsLst>
            <a:lin ang="15600000" scaled="0"/>
            <a:tileRect/>
          </a:gradFill>
          <a:ln w="28575">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5</a:t>
            </a:r>
            <a:br>
              <a:rPr lang="en-US" sz="1200" b="1" dirty="0">
                <a:solidFill>
                  <a:schemeClr val="tx1"/>
                </a:solidFill>
              </a:rPr>
            </a:br>
            <a:r>
              <a:rPr lang="en-US" sz="1200" b="1" dirty="0">
                <a:solidFill>
                  <a:schemeClr val="tx1"/>
                </a:solidFill>
              </a:rPr>
              <a:t>D</a:t>
            </a:r>
            <a:br>
              <a:rPr lang="en-US" sz="1200" b="1" dirty="0">
                <a:solidFill>
                  <a:schemeClr val="tx1"/>
                </a:solidFill>
              </a:rPr>
            </a:br>
            <a:r>
              <a:rPr lang="en-US" sz="1200" b="1" dirty="0">
                <a:solidFill>
                  <a:schemeClr val="tx1"/>
                </a:solidFill>
              </a:rPr>
              <a:t>A</a:t>
            </a:r>
          </a:p>
          <a:p>
            <a:pPr algn="ctr"/>
            <a:r>
              <a:rPr lang="en-US" sz="1200" b="1" dirty="0">
                <a:solidFill>
                  <a:schemeClr val="tx1"/>
                </a:solidFill>
              </a:rPr>
              <a:t>Y</a:t>
            </a:r>
          </a:p>
          <a:p>
            <a:pPr algn="ctr"/>
            <a:r>
              <a:rPr lang="en-US" sz="1200" b="1" dirty="0">
                <a:solidFill>
                  <a:schemeClr val="tx1"/>
                </a:solidFill>
              </a:rPr>
              <a:t>S</a:t>
            </a:r>
          </a:p>
        </p:txBody>
      </p:sp>
      <p:grpSp>
        <p:nvGrpSpPr>
          <p:cNvPr id="47" name="Group 46">
            <a:extLst>
              <a:ext uri="{FF2B5EF4-FFF2-40B4-BE49-F238E27FC236}">
                <a16:creationId xmlns:a16="http://schemas.microsoft.com/office/drawing/2014/main" id="{673BA550-882B-3D44-92DF-D24FDAC671F4}"/>
              </a:ext>
            </a:extLst>
          </p:cNvPr>
          <p:cNvGrpSpPr/>
          <p:nvPr/>
        </p:nvGrpSpPr>
        <p:grpSpPr>
          <a:xfrm>
            <a:off x="7397219" y="334865"/>
            <a:ext cx="961481" cy="1350985"/>
            <a:chOff x="10647972" y="1394629"/>
            <a:chExt cx="2190388" cy="3770297"/>
          </a:xfrm>
        </p:grpSpPr>
        <p:sp>
          <p:nvSpPr>
            <p:cNvPr id="48" name="Trapezoid 14">
              <a:extLst>
                <a:ext uri="{FF2B5EF4-FFF2-40B4-BE49-F238E27FC236}">
                  <a16:creationId xmlns:a16="http://schemas.microsoft.com/office/drawing/2014/main" id="{C2378919-55BB-124D-8E26-F4D5BBB814BC}"/>
                </a:ext>
              </a:extLst>
            </p:cNvPr>
            <p:cNvSpPr/>
            <p:nvPr/>
          </p:nvSpPr>
          <p:spPr>
            <a:xfrm rot="21039086" flipH="1">
              <a:off x="11649731" y="1394629"/>
              <a:ext cx="914198" cy="130064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302951 w 549719"/>
                <a:gd name="connsiteY7" fmla="*/ 839640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150902 w 549719"/>
                <a:gd name="connsiteY7" fmla="*/ 755127 h 991451"/>
                <a:gd name="connsiteX8" fmla="*/ 109183 w 549719"/>
                <a:gd name="connsiteY8" fmla="*/ 990413 h 99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719" h="991451">
                  <a:moveTo>
                    <a:pt x="109183" y="990413"/>
                  </a:moveTo>
                  <a:lnTo>
                    <a:pt x="0" y="991451"/>
                  </a:lnTo>
                  <a:lnTo>
                    <a:pt x="52500" y="222850"/>
                  </a:lnTo>
                  <a:cubicBezTo>
                    <a:pt x="90416" y="173867"/>
                    <a:pt x="211907" y="48074"/>
                    <a:pt x="294777" y="18174"/>
                  </a:cubicBezTo>
                  <a:cubicBezTo>
                    <a:pt x="377647" y="-11726"/>
                    <a:pt x="522818" y="-5697"/>
                    <a:pt x="549719" y="43449"/>
                  </a:cubicBezTo>
                  <a:lnTo>
                    <a:pt x="418486" y="222350"/>
                  </a:lnTo>
                  <a:cubicBezTo>
                    <a:pt x="411993" y="315812"/>
                    <a:pt x="493389" y="487286"/>
                    <a:pt x="448792" y="576082"/>
                  </a:cubicBezTo>
                  <a:cubicBezTo>
                    <a:pt x="404195" y="664878"/>
                    <a:pt x="217832" y="690761"/>
                    <a:pt x="150902" y="755127"/>
                  </a:cubicBezTo>
                  <a:cubicBezTo>
                    <a:pt x="140135" y="890572"/>
                    <a:pt x="174805" y="728522"/>
                    <a:pt x="109183" y="99041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16-Point Star 45">
              <a:extLst>
                <a:ext uri="{FF2B5EF4-FFF2-40B4-BE49-F238E27FC236}">
                  <a16:creationId xmlns:a16="http://schemas.microsoft.com/office/drawing/2014/main" id="{2F6BE3E2-9F40-9840-B167-5D2BD8898CE1}"/>
                </a:ext>
              </a:extLst>
            </p:cNvPr>
            <p:cNvSpPr/>
            <p:nvPr/>
          </p:nvSpPr>
          <p:spPr>
            <a:xfrm rot="16834145">
              <a:off x="9936411" y="2194629"/>
              <a:ext cx="3613509" cy="2190388"/>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13509" h="2190388">
                  <a:moveTo>
                    <a:pt x="350991" y="1379018"/>
                  </a:moveTo>
                  <a:lnTo>
                    <a:pt x="48194" y="1528961"/>
                  </a:lnTo>
                  <a:lnTo>
                    <a:pt x="0" y="1037252"/>
                  </a:lnTo>
                  <a:lnTo>
                    <a:pt x="221740" y="1206373"/>
                  </a:lnTo>
                  <a:lnTo>
                    <a:pt x="676019" y="1028374"/>
                  </a:lnTo>
                  <a:lnTo>
                    <a:pt x="1618124" y="1151877"/>
                  </a:lnTo>
                  <a:lnTo>
                    <a:pt x="2062749" y="895515"/>
                  </a:lnTo>
                  <a:lnTo>
                    <a:pt x="1396359" y="870094"/>
                  </a:lnTo>
                  <a:cubicBezTo>
                    <a:pt x="1314791" y="850327"/>
                    <a:pt x="1219828" y="823244"/>
                    <a:pt x="1092375" y="827714"/>
                  </a:cubicBezTo>
                  <a:cubicBezTo>
                    <a:pt x="1016549" y="757073"/>
                    <a:pt x="1038686" y="650239"/>
                    <a:pt x="1163354" y="595625"/>
                  </a:cubicBezTo>
                  <a:cubicBezTo>
                    <a:pt x="1276146" y="675423"/>
                    <a:pt x="1254147" y="656601"/>
                    <a:pt x="1356836" y="681285"/>
                  </a:cubicBezTo>
                  <a:cubicBezTo>
                    <a:pt x="1581675" y="693993"/>
                    <a:pt x="2477314" y="580161"/>
                    <a:pt x="2733169" y="634587"/>
                  </a:cubicBezTo>
                  <a:cubicBezTo>
                    <a:pt x="2989024" y="689013"/>
                    <a:pt x="2868831" y="1016692"/>
                    <a:pt x="2891968" y="1007839"/>
                  </a:cubicBezTo>
                  <a:cubicBezTo>
                    <a:pt x="2942925" y="939711"/>
                    <a:pt x="2944314" y="914981"/>
                    <a:pt x="2997118" y="894779"/>
                  </a:cubicBezTo>
                  <a:cubicBezTo>
                    <a:pt x="3049922" y="874577"/>
                    <a:pt x="3147206" y="931380"/>
                    <a:pt x="3208794" y="886629"/>
                  </a:cubicBezTo>
                  <a:cubicBezTo>
                    <a:pt x="3270382" y="841878"/>
                    <a:pt x="3344372" y="707396"/>
                    <a:pt x="3366647" y="626272"/>
                  </a:cubicBezTo>
                  <a:cubicBezTo>
                    <a:pt x="3545872" y="222303"/>
                    <a:pt x="3174129" y="65137"/>
                    <a:pt x="2957895" y="0"/>
                  </a:cubicBezTo>
                  <a:cubicBezTo>
                    <a:pt x="3355206" y="19425"/>
                    <a:pt x="3464725" y="248540"/>
                    <a:pt x="3524839" y="544401"/>
                  </a:cubicBezTo>
                  <a:cubicBezTo>
                    <a:pt x="3590694" y="600887"/>
                    <a:pt x="3616231" y="703548"/>
                    <a:pt x="3613282" y="766666"/>
                  </a:cubicBezTo>
                  <a:cubicBezTo>
                    <a:pt x="3610333" y="829784"/>
                    <a:pt x="3590950" y="871472"/>
                    <a:pt x="3507145" y="923110"/>
                  </a:cubicBezTo>
                  <a:lnTo>
                    <a:pt x="3081344" y="1094389"/>
                  </a:lnTo>
                  <a:cubicBezTo>
                    <a:pt x="3032158" y="1052865"/>
                    <a:pt x="3015152" y="1153027"/>
                    <a:pt x="2932715" y="1139212"/>
                  </a:cubicBezTo>
                  <a:cubicBezTo>
                    <a:pt x="2934995" y="1337332"/>
                    <a:pt x="2971720" y="1512346"/>
                    <a:pt x="2974000" y="1710466"/>
                  </a:cubicBezTo>
                  <a:lnTo>
                    <a:pt x="2358530" y="1779792"/>
                  </a:lnTo>
                  <a:lnTo>
                    <a:pt x="1602920" y="1938624"/>
                  </a:lnTo>
                  <a:lnTo>
                    <a:pt x="1450394" y="2036037"/>
                  </a:lnTo>
                  <a:cubicBezTo>
                    <a:pt x="1310550" y="2053706"/>
                    <a:pt x="1252025" y="1911122"/>
                    <a:pt x="1285033" y="1866915"/>
                  </a:cubicBezTo>
                  <a:lnTo>
                    <a:pt x="1474674" y="1851894"/>
                  </a:lnTo>
                  <a:lnTo>
                    <a:pt x="2215522" y="1569518"/>
                  </a:lnTo>
                  <a:lnTo>
                    <a:pt x="1868558" y="1525051"/>
                  </a:lnTo>
                  <a:lnTo>
                    <a:pt x="1464696" y="1702349"/>
                  </a:lnTo>
                  <a:lnTo>
                    <a:pt x="1167509" y="1767573"/>
                  </a:lnTo>
                  <a:lnTo>
                    <a:pt x="720673" y="1833686"/>
                  </a:lnTo>
                  <a:lnTo>
                    <a:pt x="444354" y="1997703"/>
                  </a:lnTo>
                  <a:lnTo>
                    <a:pt x="146201" y="2190388"/>
                  </a:lnTo>
                  <a:lnTo>
                    <a:pt x="62388" y="1644096"/>
                  </a:lnTo>
                  <a:lnTo>
                    <a:pt x="266845" y="1930829"/>
                  </a:lnTo>
                  <a:lnTo>
                    <a:pt x="672787" y="1541051"/>
                  </a:lnTo>
                  <a:lnTo>
                    <a:pt x="1073306" y="1489435"/>
                  </a:lnTo>
                  <a:cubicBezTo>
                    <a:pt x="1047557" y="1400296"/>
                    <a:pt x="888943" y="1336956"/>
                    <a:pt x="768557" y="1318553"/>
                  </a:cubicBezTo>
                  <a:cubicBezTo>
                    <a:pt x="648171" y="1300150"/>
                    <a:pt x="472328" y="1319927"/>
                    <a:pt x="350991" y="1379018"/>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rapezoid 14">
              <a:extLst>
                <a:ext uri="{FF2B5EF4-FFF2-40B4-BE49-F238E27FC236}">
                  <a16:creationId xmlns:a16="http://schemas.microsoft.com/office/drawing/2014/main" id="{B561CCDF-09CA-714A-B6AB-31D2026FC74C}"/>
                </a:ext>
              </a:extLst>
            </p:cNvPr>
            <p:cNvSpPr/>
            <p:nvPr/>
          </p:nvSpPr>
          <p:spPr>
            <a:xfrm>
              <a:off x="11490537" y="3255106"/>
              <a:ext cx="937212" cy="94891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446" h="806734">
                  <a:moveTo>
                    <a:pt x="0" y="773666"/>
                  </a:moveTo>
                  <a:lnTo>
                    <a:pt x="153346" y="126552"/>
                  </a:lnTo>
                  <a:lnTo>
                    <a:pt x="427225" y="0"/>
                  </a:lnTo>
                  <a:lnTo>
                    <a:pt x="578446" y="806734"/>
                  </a:lnTo>
                  <a:lnTo>
                    <a:pt x="0" y="773666"/>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rapezoid 14">
              <a:extLst>
                <a:ext uri="{FF2B5EF4-FFF2-40B4-BE49-F238E27FC236}">
                  <a16:creationId xmlns:a16="http://schemas.microsoft.com/office/drawing/2014/main" id="{C5B0A57C-B1F7-D543-9AAC-3E75F4B6AB79}"/>
                </a:ext>
              </a:extLst>
            </p:cNvPr>
            <p:cNvSpPr/>
            <p:nvPr/>
          </p:nvSpPr>
          <p:spPr>
            <a:xfrm rot="516108" flipH="1">
              <a:off x="11665457" y="1948313"/>
              <a:ext cx="219917" cy="48553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8028 w 232410"/>
                <a:gd name="connsiteY0" fmla="*/ 686248 h 686248"/>
                <a:gd name="connsiteX1" fmla="*/ 11041 w 232410"/>
                <a:gd name="connsiteY1" fmla="*/ 685640 h 686248"/>
                <a:gd name="connsiteX2" fmla="*/ 59455 w 232410"/>
                <a:gd name="connsiteY2" fmla="*/ 288212 h 686248"/>
                <a:gd name="connsiteX3" fmla="*/ 108244 w 232410"/>
                <a:gd name="connsiteY3" fmla="*/ 8937 h 686248"/>
                <a:gd name="connsiteX4" fmla="*/ 223919 w 232410"/>
                <a:gd name="connsiteY4" fmla="*/ 329080 h 686248"/>
                <a:gd name="connsiteX5" fmla="*/ 198028 w 232410"/>
                <a:gd name="connsiteY5" fmla="*/ 686248 h 686248"/>
                <a:gd name="connsiteX0" fmla="*/ 198028 w 200111"/>
                <a:gd name="connsiteY0" fmla="*/ 677310 h 677310"/>
                <a:gd name="connsiteX1" fmla="*/ 11041 w 200111"/>
                <a:gd name="connsiteY1" fmla="*/ 676702 h 677310"/>
                <a:gd name="connsiteX2" fmla="*/ 59455 w 200111"/>
                <a:gd name="connsiteY2" fmla="*/ 279274 h 677310"/>
                <a:gd name="connsiteX3" fmla="*/ 108244 w 200111"/>
                <a:gd name="connsiteY3" fmla="*/ -1 h 677310"/>
                <a:gd name="connsiteX4" fmla="*/ 198028 w 200111"/>
                <a:gd name="connsiteY4" fmla="*/ 677310 h 677310"/>
                <a:gd name="connsiteX0" fmla="*/ 198028 w 202421"/>
                <a:gd name="connsiteY0" fmla="*/ 677311 h 677311"/>
                <a:gd name="connsiteX1" fmla="*/ 11041 w 202421"/>
                <a:gd name="connsiteY1" fmla="*/ 676703 h 677311"/>
                <a:gd name="connsiteX2" fmla="*/ 59455 w 202421"/>
                <a:gd name="connsiteY2" fmla="*/ 279275 h 677311"/>
                <a:gd name="connsiteX3" fmla="*/ 108244 w 202421"/>
                <a:gd name="connsiteY3" fmla="*/ 0 h 677311"/>
                <a:gd name="connsiteX4" fmla="*/ 198028 w 202421"/>
                <a:gd name="connsiteY4" fmla="*/ 677311 h 67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21" h="677311">
                  <a:moveTo>
                    <a:pt x="198028" y="677311"/>
                  </a:moveTo>
                  <a:lnTo>
                    <a:pt x="11041" y="676703"/>
                  </a:lnTo>
                  <a:cubicBezTo>
                    <a:pt x="26690" y="495125"/>
                    <a:pt x="-48467" y="464474"/>
                    <a:pt x="59455" y="279275"/>
                  </a:cubicBezTo>
                  <a:cubicBezTo>
                    <a:pt x="119934" y="228979"/>
                    <a:pt x="91981" y="93092"/>
                    <a:pt x="108244" y="0"/>
                  </a:cubicBezTo>
                  <a:cubicBezTo>
                    <a:pt x="131339" y="66339"/>
                    <a:pt x="223436" y="256367"/>
                    <a:pt x="198028" y="677311"/>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14">
              <a:extLst>
                <a:ext uri="{FF2B5EF4-FFF2-40B4-BE49-F238E27FC236}">
                  <a16:creationId xmlns:a16="http://schemas.microsoft.com/office/drawing/2014/main" id="{660B9015-CFE2-4F45-B899-B806773820F5}"/>
                </a:ext>
              </a:extLst>
            </p:cNvPr>
            <p:cNvSpPr/>
            <p:nvPr/>
          </p:nvSpPr>
          <p:spPr>
            <a:xfrm rot="516108" flipH="1">
              <a:off x="11995597" y="1968491"/>
              <a:ext cx="253877" cy="506569"/>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4311 w 228693"/>
                <a:gd name="connsiteY0" fmla="*/ 686248 h 686248"/>
                <a:gd name="connsiteX1" fmla="*/ 7324 w 228693"/>
                <a:gd name="connsiteY1" fmla="*/ 685640 h 686248"/>
                <a:gd name="connsiteX2" fmla="*/ 55738 w 228693"/>
                <a:gd name="connsiteY2" fmla="*/ 288212 h 686248"/>
                <a:gd name="connsiteX3" fmla="*/ 104527 w 228693"/>
                <a:gd name="connsiteY3" fmla="*/ 8937 h 686248"/>
                <a:gd name="connsiteX4" fmla="*/ 220202 w 228693"/>
                <a:gd name="connsiteY4" fmla="*/ 329080 h 686248"/>
                <a:gd name="connsiteX5" fmla="*/ 194311 w 228693"/>
                <a:gd name="connsiteY5" fmla="*/ 686248 h 686248"/>
                <a:gd name="connsiteX0" fmla="*/ 195042 w 229424"/>
                <a:gd name="connsiteY0" fmla="*/ 686248 h 686248"/>
                <a:gd name="connsiteX1" fmla="*/ 8055 w 229424"/>
                <a:gd name="connsiteY1" fmla="*/ 685640 h 686248"/>
                <a:gd name="connsiteX2" fmla="*/ 55318 w 229424"/>
                <a:gd name="connsiteY2" fmla="*/ 83822 h 686248"/>
                <a:gd name="connsiteX3" fmla="*/ 105258 w 229424"/>
                <a:gd name="connsiteY3" fmla="*/ 8937 h 686248"/>
                <a:gd name="connsiteX4" fmla="*/ 220933 w 229424"/>
                <a:gd name="connsiteY4" fmla="*/ 329080 h 686248"/>
                <a:gd name="connsiteX5" fmla="*/ 195042 w 229424"/>
                <a:gd name="connsiteY5" fmla="*/ 686248 h 686248"/>
                <a:gd name="connsiteX0" fmla="*/ 220581 w 247575"/>
                <a:gd name="connsiteY0" fmla="*/ 700269 h 700269"/>
                <a:gd name="connsiteX1" fmla="*/ 8055 w 247575"/>
                <a:gd name="connsiteY1" fmla="*/ 685640 h 700269"/>
                <a:gd name="connsiteX2" fmla="*/ 55318 w 247575"/>
                <a:gd name="connsiteY2" fmla="*/ 83822 h 700269"/>
                <a:gd name="connsiteX3" fmla="*/ 105258 w 247575"/>
                <a:gd name="connsiteY3" fmla="*/ 8937 h 700269"/>
                <a:gd name="connsiteX4" fmla="*/ 220933 w 247575"/>
                <a:gd name="connsiteY4" fmla="*/ 329080 h 700269"/>
                <a:gd name="connsiteX5" fmla="*/ 220581 w 247575"/>
                <a:gd name="connsiteY5" fmla="*/ 700269 h 700269"/>
                <a:gd name="connsiteX0" fmla="*/ 220581 w 221085"/>
                <a:gd name="connsiteY0" fmla="*/ 700269 h 700269"/>
                <a:gd name="connsiteX1" fmla="*/ 8055 w 221085"/>
                <a:gd name="connsiteY1" fmla="*/ 685640 h 700269"/>
                <a:gd name="connsiteX2" fmla="*/ 55318 w 221085"/>
                <a:gd name="connsiteY2" fmla="*/ 83822 h 700269"/>
                <a:gd name="connsiteX3" fmla="*/ 105258 w 221085"/>
                <a:gd name="connsiteY3" fmla="*/ 8937 h 700269"/>
                <a:gd name="connsiteX4" fmla="*/ 220933 w 221085"/>
                <a:gd name="connsiteY4" fmla="*/ 329080 h 700269"/>
                <a:gd name="connsiteX5" fmla="*/ 220581 w 221085"/>
                <a:gd name="connsiteY5" fmla="*/ 700269 h 700269"/>
                <a:gd name="connsiteX0" fmla="*/ 220581 w 233680"/>
                <a:gd name="connsiteY0" fmla="*/ 706650 h 706650"/>
                <a:gd name="connsiteX1" fmla="*/ 8055 w 233680"/>
                <a:gd name="connsiteY1" fmla="*/ 692021 h 706650"/>
                <a:gd name="connsiteX2" fmla="*/ 55318 w 233680"/>
                <a:gd name="connsiteY2" fmla="*/ 90203 h 706650"/>
                <a:gd name="connsiteX3" fmla="*/ 105258 w 233680"/>
                <a:gd name="connsiteY3" fmla="*/ 15318 h 706650"/>
                <a:gd name="connsiteX4" fmla="*/ 233680 w 233680"/>
                <a:gd name="connsiteY4" fmla="*/ 207744 h 706650"/>
                <a:gd name="connsiteX5" fmla="*/ 220581 w 233680"/>
                <a:gd name="connsiteY5" fmla="*/ 706650 h 7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80" h="706650">
                  <a:moveTo>
                    <a:pt x="220581" y="706650"/>
                  </a:moveTo>
                  <a:lnTo>
                    <a:pt x="8055" y="692021"/>
                  </a:lnTo>
                  <a:cubicBezTo>
                    <a:pt x="35656" y="390705"/>
                    <a:pt x="-52604" y="275402"/>
                    <a:pt x="55318" y="90203"/>
                  </a:cubicBezTo>
                  <a:lnTo>
                    <a:pt x="105258" y="15318"/>
                  </a:lnTo>
                  <a:cubicBezTo>
                    <a:pt x="140738" y="-44109"/>
                    <a:pt x="224233" y="79817"/>
                    <a:pt x="233680" y="207744"/>
                  </a:cubicBezTo>
                  <a:cubicBezTo>
                    <a:pt x="222913" y="343189"/>
                    <a:pt x="223796" y="422288"/>
                    <a:pt x="220581" y="70665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EA0F8B5C-84BA-1D48-BC43-3EF14677A2DF}"/>
                </a:ext>
              </a:extLst>
            </p:cNvPr>
            <p:cNvSpPr/>
            <p:nvPr/>
          </p:nvSpPr>
          <p:spPr>
            <a:xfrm rot="3959076" flipH="1" flipV="1">
              <a:off x="11574722" y="1497837"/>
              <a:ext cx="90883" cy="880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 name="Straight Arrow Connector 66">
              <a:extLst>
                <a:ext uri="{FF2B5EF4-FFF2-40B4-BE49-F238E27FC236}">
                  <a16:creationId xmlns:a16="http://schemas.microsoft.com/office/drawing/2014/main" id="{F7B70D37-D79C-844C-9B1F-2FF88D051834}"/>
                </a:ext>
              </a:extLst>
            </p:cNvPr>
            <p:cNvCxnSpPr>
              <a:cxnSpLocks/>
            </p:cNvCxnSpPr>
            <p:nvPr/>
          </p:nvCxnSpPr>
          <p:spPr>
            <a:xfrm flipV="1">
              <a:off x="11183691" y="2018788"/>
              <a:ext cx="0" cy="314613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30774923-BD29-6343-98B8-BCA38FCD8524}"/>
              </a:ext>
            </a:extLst>
          </p:cNvPr>
          <p:cNvSpPr txBox="1"/>
          <p:nvPr/>
        </p:nvSpPr>
        <p:spPr>
          <a:xfrm>
            <a:off x="7121867" y="2036664"/>
            <a:ext cx="3454984" cy="1785104"/>
          </a:xfrm>
          <a:prstGeom prst="rect">
            <a:avLst/>
          </a:prstGeom>
          <a:noFill/>
        </p:spPr>
        <p:txBody>
          <a:bodyPr wrap="square" rtlCol="0">
            <a:spAutoFit/>
          </a:bodyPr>
          <a:lstStyle/>
          <a:p>
            <a:r>
              <a:rPr lang="en-US" sz="2200" b="1" dirty="0">
                <a:solidFill>
                  <a:srgbClr val="FF0000"/>
                </a:solidFill>
                <a:latin typeface="Stencil" pitchFamily="82" charset="77"/>
              </a:rPr>
              <a:t>1. OSIRIS </a:t>
            </a:r>
            <a:br>
              <a:rPr lang="en-US" sz="2200" b="1" dirty="0">
                <a:latin typeface="Stencil" pitchFamily="82" charset="77"/>
              </a:rPr>
            </a:br>
            <a:r>
              <a:rPr lang="en-US" sz="2200" b="1" dirty="0">
                <a:latin typeface="Stencil" pitchFamily="82" charset="77"/>
              </a:rPr>
              <a:t>    2. HORUS (elder)</a:t>
            </a:r>
            <a:br>
              <a:rPr lang="en-US" sz="2200" b="1" dirty="0">
                <a:latin typeface="Stencil" pitchFamily="82" charset="77"/>
              </a:rPr>
            </a:br>
            <a:r>
              <a:rPr lang="en-US" sz="2200" b="1" dirty="0">
                <a:solidFill>
                  <a:schemeClr val="tx1">
                    <a:lumMod val="50000"/>
                    <a:lumOff val="50000"/>
                  </a:schemeClr>
                </a:solidFill>
                <a:latin typeface="Stencil" pitchFamily="82" charset="77"/>
              </a:rPr>
              <a:t>        3. SETH</a:t>
            </a:r>
            <a:br>
              <a:rPr lang="en-US" sz="2200" b="1" dirty="0">
                <a:latin typeface="Stencil" pitchFamily="82" charset="77"/>
              </a:rPr>
            </a:br>
            <a:r>
              <a:rPr lang="en-US" sz="2200" b="1" dirty="0">
                <a:solidFill>
                  <a:srgbClr val="FF0000"/>
                </a:solidFill>
                <a:latin typeface="Stencil" pitchFamily="82" charset="77"/>
              </a:rPr>
              <a:t>            4. ISIS</a:t>
            </a:r>
            <a:br>
              <a:rPr lang="en-US" sz="2200" b="1" dirty="0">
                <a:latin typeface="Stencil" pitchFamily="82" charset="77"/>
              </a:rPr>
            </a:br>
            <a:r>
              <a:rPr lang="en-US" sz="2200" b="1" dirty="0">
                <a:solidFill>
                  <a:schemeClr val="tx1">
                    <a:lumMod val="50000"/>
                    <a:lumOff val="50000"/>
                  </a:schemeClr>
                </a:solidFill>
                <a:latin typeface="Stencil" pitchFamily="82" charset="77"/>
              </a:rPr>
              <a:t>                 5. Nephthys</a:t>
            </a:r>
          </a:p>
        </p:txBody>
      </p:sp>
      <p:sp>
        <p:nvSpPr>
          <p:cNvPr id="8" name="Rectangle 7">
            <a:extLst>
              <a:ext uri="{FF2B5EF4-FFF2-40B4-BE49-F238E27FC236}">
                <a16:creationId xmlns:a16="http://schemas.microsoft.com/office/drawing/2014/main" id="{CDADD99C-5B7A-4D44-A8C4-62F4FD719028}"/>
              </a:ext>
            </a:extLst>
          </p:cNvPr>
          <p:cNvSpPr/>
          <p:nvPr/>
        </p:nvSpPr>
        <p:spPr>
          <a:xfrm>
            <a:off x="4771088" y="1619202"/>
            <a:ext cx="1374415" cy="276999"/>
          </a:xfrm>
          <a:prstGeom prst="rect">
            <a:avLst/>
          </a:prstGeom>
        </p:spPr>
        <p:txBody>
          <a:bodyPr wrap="none">
            <a:spAutoFit/>
          </a:bodyPr>
          <a:lstStyle/>
          <a:p>
            <a:r>
              <a:rPr lang="en-US" sz="1200" b="1" dirty="0"/>
              <a:t>NUT (SKY / VAULT)</a:t>
            </a:r>
            <a:endParaRPr lang="en-US" sz="1200" dirty="0"/>
          </a:p>
        </p:txBody>
      </p:sp>
      <p:sp>
        <p:nvSpPr>
          <p:cNvPr id="6" name="Left-Up Arrow 5">
            <a:extLst>
              <a:ext uri="{FF2B5EF4-FFF2-40B4-BE49-F238E27FC236}">
                <a16:creationId xmlns:a16="http://schemas.microsoft.com/office/drawing/2014/main" id="{2D4487D5-FBAA-BA4C-8D64-B58DB0ECC22E}"/>
              </a:ext>
            </a:extLst>
          </p:cNvPr>
          <p:cNvSpPr/>
          <p:nvPr/>
        </p:nvSpPr>
        <p:spPr>
          <a:xfrm rot="8279843">
            <a:off x="1746621" y="1402959"/>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Left-Up Arrow 54">
            <a:extLst>
              <a:ext uri="{FF2B5EF4-FFF2-40B4-BE49-F238E27FC236}">
                <a16:creationId xmlns:a16="http://schemas.microsoft.com/office/drawing/2014/main" id="{B37DDD5F-86D3-C747-AC00-2784740FD342}"/>
              </a:ext>
            </a:extLst>
          </p:cNvPr>
          <p:cNvSpPr/>
          <p:nvPr/>
        </p:nvSpPr>
        <p:spPr>
          <a:xfrm rot="8279843">
            <a:off x="3936784" y="2032974"/>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Left-Up Arrow 56">
            <a:extLst>
              <a:ext uri="{FF2B5EF4-FFF2-40B4-BE49-F238E27FC236}">
                <a16:creationId xmlns:a16="http://schemas.microsoft.com/office/drawing/2014/main" id="{7BB94A33-D002-974C-887B-0293C628F5A7}"/>
              </a:ext>
            </a:extLst>
          </p:cNvPr>
          <p:cNvSpPr/>
          <p:nvPr/>
        </p:nvSpPr>
        <p:spPr>
          <a:xfrm rot="8279843">
            <a:off x="6526078" y="2453228"/>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ight Arrow 19">
            <a:extLst>
              <a:ext uri="{FF2B5EF4-FFF2-40B4-BE49-F238E27FC236}">
                <a16:creationId xmlns:a16="http://schemas.microsoft.com/office/drawing/2014/main" id="{3182979A-5151-9A4B-BB1D-EB45045F604E}"/>
              </a:ext>
            </a:extLst>
          </p:cNvPr>
          <p:cNvSpPr/>
          <p:nvPr/>
        </p:nvSpPr>
        <p:spPr>
          <a:xfrm>
            <a:off x="9947878" y="2374458"/>
            <a:ext cx="628973" cy="405114"/>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E461895-CAD3-2949-9D2A-25E5F742B6ED}"/>
              </a:ext>
            </a:extLst>
          </p:cNvPr>
          <p:cNvSpPr txBox="1"/>
          <p:nvPr/>
        </p:nvSpPr>
        <p:spPr>
          <a:xfrm>
            <a:off x="10566269" y="1873827"/>
            <a:ext cx="1064337" cy="923330"/>
          </a:xfrm>
          <a:prstGeom prst="rect">
            <a:avLst/>
          </a:prstGeom>
          <a:noFill/>
        </p:spPr>
        <p:txBody>
          <a:bodyPr wrap="square" rtlCol="0">
            <a:spAutoFit/>
          </a:bodyPr>
          <a:lstStyle/>
          <a:p>
            <a:pPr algn="ctr"/>
            <a:r>
              <a:rPr lang="en-US" dirty="0"/>
              <a:t>Uncle </a:t>
            </a:r>
          </a:p>
          <a:p>
            <a:pPr algn="ctr"/>
            <a:r>
              <a:rPr lang="en-US" dirty="0"/>
              <a:t>to Horus the Child</a:t>
            </a:r>
          </a:p>
        </p:txBody>
      </p:sp>
      <p:cxnSp>
        <p:nvCxnSpPr>
          <p:cNvPr id="28" name="Straight Arrow Connector 27">
            <a:extLst>
              <a:ext uri="{FF2B5EF4-FFF2-40B4-BE49-F238E27FC236}">
                <a16:creationId xmlns:a16="http://schemas.microsoft.com/office/drawing/2014/main" id="{8E0533A1-71B5-1347-93E3-EFC3F1DDDFF3}"/>
              </a:ext>
            </a:extLst>
          </p:cNvPr>
          <p:cNvCxnSpPr>
            <a:cxnSpLocks/>
          </p:cNvCxnSpPr>
          <p:nvPr/>
        </p:nvCxnSpPr>
        <p:spPr>
          <a:xfrm flipH="1">
            <a:off x="7321480" y="2511056"/>
            <a:ext cx="1" cy="2454839"/>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58E3369F-D438-9144-8E71-03B9952E00BF}"/>
              </a:ext>
            </a:extLst>
          </p:cNvPr>
          <p:cNvCxnSpPr>
            <a:cxnSpLocks/>
          </p:cNvCxnSpPr>
          <p:nvPr/>
        </p:nvCxnSpPr>
        <p:spPr>
          <a:xfrm flipH="1">
            <a:off x="7521094" y="3387904"/>
            <a:ext cx="555561" cy="157799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9" name="Heart 38">
            <a:extLst>
              <a:ext uri="{FF2B5EF4-FFF2-40B4-BE49-F238E27FC236}">
                <a16:creationId xmlns:a16="http://schemas.microsoft.com/office/drawing/2014/main" id="{E39665C8-9B1A-3C42-A971-065A5EED1C8E}"/>
              </a:ext>
            </a:extLst>
          </p:cNvPr>
          <p:cNvSpPr/>
          <p:nvPr/>
        </p:nvSpPr>
        <p:spPr>
          <a:xfrm>
            <a:off x="7368413" y="3676694"/>
            <a:ext cx="479836" cy="500205"/>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Arrow Connector 68">
            <a:extLst>
              <a:ext uri="{FF2B5EF4-FFF2-40B4-BE49-F238E27FC236}">
                <a16:creationId xmlns:a16="http://schemas.microsoft.com/office/drawing/2014/main" id="{5F17CC34-F937-874F-972C-2AEB8B57ACEF}"/>
              </a:ext>
            </a:extLst>
          </p:cNvPr>
          <p:cNvCxnSpPr>
            <a:cxnSpLocks/>
          </p:cNvCxnSpPr>
          <p:nvPr/>
        </p:nvCxnSpPr>
        <p:spPr>
          <a:xfrm>
            <a:off x="8863509" y="2963665"/>
            <a:ext cx="815481" cy="2002230"/>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EE497ABD-2F26-784A-8AD2-E9E9A9D0F963}"/>
              </a:ext>
            </a:extLst>
          </p:cNvPr>
          <p:cNvCxnSpPr>
            <a:cxnSpLocks/>
          </p:cNvCxnSpPr>
          <p:nvPr/>
        </p:nvCxnSpPr>
        <p:spPr>
          <a:xfrm flipH="1">
            <a:off x="9780608" y="3734502"/>
            <a:ext cx="272683" cy="1231393"/>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5" name="Heart 74">
            <a:extLst>
              <a:ext uri="{FF2B5EF4-FFF2-40B4-BE49-F238E27FC236}">
                <a16:creationId xmlns:a16="http://schemas.microsoft.com/office/drawing/2014/main" id="{22DDD2BA-AD51-DC46-B6BC-7A773F960034}"/>
              </a:ext>
            </a:extLst>
          </p:cNvPr>
          <p:cNvSpPr/>
          <p:nvPr/>
        </p:nvSpPr>
        <p:spPr>
          <a:xfrm>
            <a:off x="9393897" y="3734502"/>
            <a:ext cx="479836" cy="500205"/>
          </a:xfrm>
          <a:prstGeom prst="hear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26D3B860-3113-544E-AABD-2369003751FA}"/>
              </a:ext>
            </a:extLst>
          </p:cNvPr>
          <p:cNvGrpSpPr/>
          <p:nvPr/>
        </p:nvGrpSpPr>
        <p:grpSpPr>
          <a:xfrm>
            <a:off x="5597620" y="3954764"/>
            <a:ext cx="1985659" cy="1734126"/>
            <a:chOff x="256811" y="2316486"/>
            <a:chExt cx="4615278" cy="4248769"/>
          </a:xfrm>
        </p:grpSpPr>
        <p:grpSp>
          <p:nvGrpSpPr>
            <p:cNvPr id="85" name="Group 84">
              <a:extLst>
                <a:ext uri="{FF2B5EF4-FFF2-40B4-BE49-F238E27FC236}">
                  <a16:creationId xmlns:a16="http://schemas.microsoft.com/office/drawing/2014/main" id="{4503825A-7EFA-D740-A435-4587737B211C}"/>
                </a:ext>
              </a:extLst>
            </p:cNvPr>
            <p:cNvGrpSpPr/>
            <p:nvPr/>
          </p:nvGrpSpPr>
          <p:grpSpPr>
            <a:xfrm>
              <a:off x="256811" y="2316486"/>
              <a:ext cx="4615278" cy="2129496"/>
              <a:chOff x="3350673" y="3500078"/>
              <a:chExt cx="5237397" cy="2427301"/>
            </a:xfrm>
          </p:grpSpPr>
          <p:grpSp>
            <p:nvGrpSpPr>
              <p:cNvPr id="87" name="Group 86">
                <a:extLst>
                  <a:ext uri="{FF2B5EF4-FFF2-40B4-BE49-F238E27FC236}">
                    <a16:creationId xmlns:a16="http://schemas.microsoft.com/office/drawing/2014/main" id="{3D9C6B57-3FC9-4846-BF10-3E77DE22A080}"/>
                  </a:ext>
                </a:extLst>
              </p:cNvPr>
              <p:cNvGrpSpPr/>
              <p:nvPr/>
            </p:nvGrpSpPr>
            <p:grpSpPr>
              <a:xfrm>
                <a:off x="3350673" y="3500078"/>
                <a:ext cx="5237397" cy="2427301"/>
                <a:chOff x="3350673" y="3500078"/>
                <a:chExt cx="5237397" cy="2427301"/>
              </a:xfrm>
            </p:grpSpPr>
            <p:sp>
              <p:nvSpPr>
                <p:cNvPr id="90" name="7-Point Star 11">
                  <a:extLst>
                    <a:ext uri="{FF2B5EF4-FFF2-40B4-BE49-F238E27FC236}">
                      <a16:creationId xmlns:a16="http://schemas.microsoft.com/office/drawing/2014/main" id="{CE878674-E84C-B446-A345-86DF917667C3}"/>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rapezoid 13">
                  <a:extLst>
                    <a:ext uri="{FF2B5EF4-FFF2-40B4-BE49-F238E27FC236}">
                      <a16:creationId xmlns:a16="http://schemas.microsoft.com/office/drawing/2014/main" id="{38C27CAF-026F-5646-9405-989F87730DE8}"/>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a:extLst>
                    <a:ext uri="{FF2B5EF4-FFF2-40B4-BE49-F238E27FC236}">
                      <a16:creationId xmlns:a16="http://schemas.microsoft.com/office/drawing/2014/main" id="{5A39FBC5-D28F-C741-A605-8A633BCB5F3A}"/>
                    </a:ext>
                  </a:extLst>
                </p:cNvPr>
                <p:cNvGrpSpPr/>
                <p:nvPr/>
              </p:nvGrpSpPr>
              <p:grpSpPr>
                <a:xfrm>
                  <a:off x="6024100" y="4514826"/>
                  <a:ext cx="2512119" cy="1178153"/>
                  <a:chOff x="6024100" y="4522777"/>
                  <a:chExt cx="2512119" cy="1178153"/>
                </a:xfrm>
              </p:grpSpPr>
              <p:sp>
                <p:nvSpPr>
                  <p:cNvPr id="115" name="Diagonal Stripe 114">
                    <a:extLst>
                      <a:ext uri="{FF2B5EF4-FFF2-40B4-BE49-F238E27FC236}">
                        <a16:creationId xmlns:a16="http://schemas.microsoft.com/office/drawing/2014/main" id="{FDB6CE69-073E-3B4C-B0BD-AE057B2D2D10}"/>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6" name="Group 115">
                    <a:extLst>
                      <a:ext uri="{FF2B5EF4-FFF2-40B4-BE49-F238E27FC236}">
                        <a16:creationId xmlns:a16="http://schemas.microsoft.com/office/drawing/2014/main" id="{22BEFC0A-5B8C-F648-B31F-240CDC9CE36D}"/>
                      </a:ext>
                    </a:extLst>
                  </p:cNvPr>
                  <p:cNvGrpSpPr/>
                  <p:nvPr/>
                </p:nvGrpSpPr>
                <p:grpSpPr>
                  <a:xfrm>
                    <a:off x="6024100" y="4665084"/>
                    <a:ext cx="2473728" cy="1035846"/>
                    <a:chOff x="6024100" y="4665084"/>
                    <a:chExt cx="2473728" cy="1035846"/>
                  </a:xfrm>
                </p:grpSpPr>
                <p:sp>
                  <p:nvSpPr>
                    <p:cNvPr id="117" name="Diagonal Stripe 116">
                      <a:extLst>
                        <a:ext uri="{FF2B5EF4-FFF2-40B4-BE49-F238E27FC236}">
                          <a16:creationId xmlns:a16="http://schemas.microsoft.com/office/drawing/2014/main" id="{246E6AA2-F44D-6A44-8832-EC40A4D4AEA1}"/>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8" name="Diagonal Stripe 117">
                      <a:extLst>
                        <a:ext uri="{FF2B5EF4-FFF2-40B4-BE49-F238E27FC236}">
                          <a16:creationId xmlns:a16="http://schemas.microsoft.com/office/drawing/2014/main" id="{F9E0F9DB-464F-ED4D-B4CA-FDF9B7DE6D02}"/>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9" name="Diagonal Stripe 118">
                      <a:extLst>
                        <a:ext uri="{FF2B5EF4-FFF2-40B4-BE49-F238E27FC236}">
                          <a16:creationId xmlns:a16="http://schemas.microsoft.com/office/drawing/2014/main" id="{2AA30CE9-88D8-A840-ACCF-46FF4400B0AD}"/>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0" name="Diagonal Stripe 119">
                      <a:extLst>
                        <a:ext uri="{FF2B5EF4-FFF2-40B4-BE49-F238E27FC236}">
                          <a16:creationId xmlns:a16="http://schemas.microsoft.com/office/drawing/2014/main" id="{8F0C8F8F-6773-D544-85B0-0234E47E59E1}"/>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Diagonal Stripe 77">
                      <a:extLst>
                        <a:ext uri="{FF2B5EF4-FFF2-40B4-BE49-F238E27FC236}">
                          <a16:creationId xmlns:a16="http://schemas.microsoft.com/office/drawing/2014/main" id="{2E256196-360D-B74B-B46B-7EFF6CDF2051}"/>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2" name="Diagonal Stripe 78">
                      <a:extLst>
                        <a:ext uri="{FF2B5EF4-FFF2-40B4-BE49-F238E27FC236}">
                          <a16:creationId xmlns:a16="http://schemas.microsoft.com/office/drawing/2014/main" id="{551FA651-1BDA-354F-917F-A3D4A2F4551E}"/>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3" name="Diagonal Stripe 78">
                      <a:extLst>
                        <a:ext uri="{FF2B5EF4-FFF2-40B4-BE49-F238E27FC236}">
                          <a16:creationId xmlns:a16="http://schemas.microsoft.com/office/drawing/2014/main" id="{1ACE5D4A-6D72-294E-BF28-16686955F67C}"/>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4" name="Diagonal Stripe 78">
                      <a:extLst>
                        <a:ext uri="{FF2B5EF4-FFF2-40B4-BE49-F238E27FC236}">
                          <a16:creationId xmlns:a16="http://schemas.microsoft.com/office/drawing/2014/main" id="{BC4A2950-7E9C-CC44-B37D-E7553A6F812F}"/>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Diagonal Stripe 78">
                      <a:extLst>
                        <a:ext uri="{FF2B5EF4-FFF2-40B4-BE49-F238E27FC236}">
                          <a16:creationId xmlns:a16="http://schemas.microsoft.com/office/drawing/2014/main" id="{374E2514-11A2-1845-A2DA-C554806FEA6E}"/>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6" name="Diagonal Stripe 78">
                      <a:extLst>
                        <a:ext uri="{FF2B5EF4-FFF2-40B4-BE49-F238E27FC236}">
                          <a16:creationId xmlns:a16="http://schemas.microsoft.com/office/drawing/2014/main" id="{ADB287A8-AD2B-2643-9300-6EF7484EC462}"/>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7" name="Diagonal Stripe 78">
                      <a:extLst>
                        <a:ext uri="{FF2B5EF4-FFF2-40B4-BE49-F238E27FC236}">
                          <a16:creationId xmlns:a16="http://schemas.microsoft.com/office/drawing/2014/main" id="{6D384C9E-1047-D242-9AA7-D2AD6CC38866}"/>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8" name="Diagonal Stripe 78">
                      <a:extLst>
                        <a:ext uri="{FF2B5EF4-FFF2-40B4-BE49-F238E27FC236}">
                          <a16:creationId xmlns:a16="http://schemas.microsoft.com/office/drawing/2014/main" id="{AAF18626-0B46-AA40-B7C8-4ACBF22FBC24}"/>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9" name="Diagonal Stripe 78">
                      <a:extLst>
                        <a:ext uri="{FF2B5EF4-FFF2-40B4-BE49-F238E27FC236}">
                          <a16:creationId xmlns:a16="http://schemas.microsoft.com/office/drawing/2014/main" id="{B5E58D19-760C-E74E-B20D-56211CE4D563}"/>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0" name="Diagonal Stripe 78">
                      <a:extLst>
                        <a:ext uri="{FF2B5EF4-FFF2-40B4-BE49-F238E27FC236}">
                          <a16:creationId xmlns:a16="http://schemas.microsoft.com/office/drawing/2014/main" id="{F72BEC70-E516-D44B-B763-B897C334FCCA}"/>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93" name="Diagonal Stripe 78">
                  <a:extLst>
                    <a:ext uri="{FF2B5EF4-FFF2-40B4-BE49-F238E27FC236}">
                      <a16:creationId xmlns:a16="http://schemas.microsoft.com/office/drawing/2014/main" id="{1F4F1F1E-5EF2-1C47-89A1-D03E2886CF42}"/>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4" name="Group 93">
                  <a:extLst>
                    <a:ext uri="{FF2B5EF4-FFF2-40B4-BE49-F238E27FC236}">
                      <a16:creationId xmlns:a16="http://schemas.microsoft.com/office/drawing/2014/main" id="{0EBC3489-9BAB-D44C-8F5E-38F7C69C0D2E}"/>
                    </a:ext>
                  </a:extLst>
                </p:cNvPr>
                <p:cNvGrpSpPr/>
                <p:nvPr/>
              </p:nvGrpSpPr>
              <p:grpSpPr>
                <a:xfrm flipH="1">
                  <a:off x="3386382" y="4504455"/>
                  <a:ext cx="2450248" cy="1177458"/>
                  <a:chOff x="6024100" y="4522777"/>
                  <a:chExt cx="2512119" cy="1177458"/>
                </a:xfrm>
              </p:grpSpPr>
              <p:sp>
                <p:nvSpPr>
                  <p:cNvPr id="99" name="Diagonal Stripe 98">
                    <a:extLst>
                      <a:ext uri="{FF2B5EF4-FFF2-40B4-BE49-F238E27FC236}">
                        <a16:creationId xmlns:a16="http://schemas.microsoft.com/office/drawing/2014/main" id="{6D6CDDAC-7946-E145-8090-C0095CBA3C29}"/>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0" name="Group 99">
                    <a:extLst>
                      <a:ext uri="{FF2B5EF4-FFF2-40B4-BE49-F238E27FC236}">
                        <a16:creationId xmlns:a16="http://schemas.microsoft.com/office/drawing/2014/main" id="{83A2C257-1E3D-AF42-B27F-19AB11F54A2D}"/>
                      </a:ext>
                    </a:extLst>
                  </p:cNvPr>
                  <p:cNvGrpSpPr/>
                  <p:nvPr/>
                </p:nvGrpSpPr>
                <p:grpSpPr>
                  <a:xfrm>
                    <a:off x="6024100" y="4665084"/>
                    <a:ext cx="2473728" cy="1035151"/>
                    <a:chOff x="6024100" y="4665084"/>
                    <a:chExt cx="2473728" cy="1035151"/>
                  </a:xfrm>
                </p:grpSpPr>
                <p:sp>
                  <p:nvSpPr>
                    <p:cNvPr id="101" name="Diagonal Stripe 100">
                      <a:extLst>
                        <a:ext uri="{FF2B5EF4-FFF2-40B4-BE49-F238E27FC236}">
                          <a16:creationId xmlns:a16="http://schemas.microsoft.com/office/drawing/2014/main" id="{92082B4F-13B4-1E47-A9D9-E1FDF7F13ED0}"/>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2" name="Diagonal Stripe 101">
                      <a:extLst>
                        <a:ext uri="{FF2B5EF4-FFF2-40B4-BE49-F238E27FC236}">
                          <a16:creationId xmlns:a16="http://schemas.microsoft.com/office/drawing/2014/main" id="{05ECD957-5AC6-C64B-B88C-B86E4CBC2C4D}"/>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3" name="Diagonal Stripe 102">
                      <a:extLst>
                        <a:ext uri="{FF2B5EF4-FFF2-40B4-BE49-F238E27FC236}">
                          <a16:creationId xmlns:a16="http://schemas.microsoft.com/office/drawing/2014/main" id="{76F111E3-F23C-0846-9521-00AE1A5C5780}"/>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4" name="Diagonal Stripe 103">
                      <a:extLst>
                        <a:ext uri="{FF2B5EF4-FFF2-40B4-BE49-F238E27FC236}">
                          <a16:creationId xmlns:a16="http://schemas.microsoft.com/office/drawing/2014/main" id="{21E09F7D-AAED-AB4D-AF3F-07715AD54FF9}"/>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5" name="Diagonal Stripe 77">
                      <a:extLst>
                        <a:ext uri="{FF2B5EF4-FFF2-40B4-BE49-F238E27FC236}">
                          <a16:creationId xmlns:a16="http://schemas.microsoft.com/office/drawing/2014/main" id="{B467A52B-30BB-F945-89E7-0689E2ACF8A6}"/>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6" name="Diagonal Stripe 78">
                      <a:extLst>
                        <a:ext uri="{FF2B5EF4-FFF2-40B4-BE49-F238E27FC236}">
                          <a16:creationId xmlns:a16="http://schemas.microsoft.com/office/drawing/2014/main" id="{2922BF10-C7AC-7146-BCDA-D5651CB0268B}"/>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7" name="Diagonal Stripe 78">
                      <a:extLst>
                        <a:ext uri="{FF2B5EF4-FFF2-40B4-BE49-F238E27FC236}">
                          <a16:creationId xmlns:a16="http://schemas.microsoft.com/office/drawing/2014/main" id="{288E3DBF-B2DD-BA40-974D-C43BF6371DB0}"/>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8" name="Diagonal Stripe 78">
                      <a:extLst>
                        <a:ext uri="{FF2B5EF4-FFF2-40B4-BE49-F238E27FC236}">
                          <a16:creationId xmlns:a16="http://schemas.microsoft.com/office/drawing/2014/main" id="{E89B521D-1585-944B-B97D-7D890B8102EE}"/>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9" name="Diagonal Stripe 78">
                      <a:extLst>
                        <a:ext uri="{FF2B5EF4-FFF2-40B4-BE49-F238E27FC236}">
                          <a16:creationId xmlns:a16="http://schemas.microsoft.com/office/drawing/2014/main" id="{22E8059A-6550-4844-961B-2B8E818FA8CB}"/>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0" name="Diagonal Stripe 78">
                      <a:extLst>
                        <a:ext uri="{FF2B5EF4-FFF2-40B4-BE49-F238E27FC236}">
                          <a16:creationId xmlns:a16="http://schemas.microsoft.com/office/drawing/2014/main" id="{93E7663C-000B-A540-9EAC-BD4B525D57CE}"/>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1" name="Diagonal Stripe 78">
                      <a:extLst>
                        <a:ext uri="{FF2B5EF4-FFF2-40B4-BE49-F238E27FC236}">
                          <a16:creationId xmlns:a16="http://schemas.microsoft.com/office/drawing/2014/main" id="{6A5E8164-5964-CA49-A00C-7F74D0BDBB4F}"/>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2" name="Diagonal Stripe 78">
                      <a:extLst>
                        <a:ext uri="{FF2B5EF4-FFF2-40B4-BE49-F238E27FC236}">
                          <a16:creationId xmlns:a16="http://schemas.microsoft.com/office/drawing/2014/main" id="{5531BE6E-CE49-5043-845A-4088577B9FFD}"/>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Diagonal Stripe 78">
                      <a:extLst>
                        <a:ext uri="{FF2B5EF4-FFF2-40B4-BE49-F238E27FC236}">
                          <a16:creationId xmlns:a16="http://schemas.microsoft.com/office/drawing/2014/main" id="{F920058E-60B0-EA4F-A482-4CD320050FDC}"/>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Diagonal Stripe 78">
                      <a:extLst>
                        <a:ext uri="{FF2B5EF4-FFF2-40B4-BE49-F238E27FC236}">
                          <a16:creationId xmlns:a16="http://schemas.microsoft.com/office/drawing/2014/main" id="{41282BB2-0943-FB4C-B182-97135ACA6215}"/>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95" name="Trapezoid 13">
                  <a:extLst>
                    <a:ext uri="{FF2B5EF4-FFF2-40B4-BE49-F238E27FC236}">
                      <a16:creationId xmlns:a16="http://schemas.microsoft.com/office/drawing/2014/main" id="{FD1A59A0-6CCB-D043-BA7C-A4A74B8FCF98}"/>
                    </a:ext>
                  </a:extLst>
                </p:cNvPr>
                <p:cNvSpPr/>
                <p:nvPr/>
              </p:nvSpPr>
              <p:spPr>
                <a:xfrm>
                  <a:off x="3743474" y="4634559"/>
                  <a:ext cx="4281255"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Diagonal Stripe 78">
                  <a:extLst>
                    <a:ext uri="{FF2B5EF4-FFF2-40B4-BE49-F238E27FC236}">
                      <a16:creationId xmlns:a16="http://schemas.microsoft.com/office/drawing/2014/main" id="{9AB10A29-3DBC-EF45-A7AF-9651A9049928}"/>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7" name="Diagonal Stripe 78">
                  <a:extLst>
                    <a:ext uri="{FF2B5EF4-FFF2-40B4-BE49-F238E27FC236}">
                      <a16:creationId xmlns:a16="http://schemas.microsoft.com/office/drawing/2014/main" id="{8831270E-AE44-4F47-B25E-AC9E9014F0A2}"/>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8" name="24-Point Star 8">
                  <a:extLst>
                    <a:ext uri="{FF2B5EF4-FFF2-40B4-BE49-F238E27FC236}">
                      <a16:creationId xmlns:a16="http://schemas.microsoft.com/office/drawing/2014/main" id="{2DF5F3EC-BA75-A841-A5E1-D1E53B2F5E9F}"/>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Block Arc 87">
                <a:extLst>
                  <a:ext uri="{FF2B5EF4-FFF2-40B4-BE49-F238E27FC236}">
                    <a16:creationId xmlns:a16="http://schemas.microsoft.com/office/drawing/2014/main" id="{35869277-B5FA-974A-9C3D-F006903F235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9" name="Block Arc 88">
                <a:extLst>
                  <a:ext uri="{FF2B5EF4-FFF2-40B4-BE49-F238E27FC236}">
                    <a16:creationId xmlns:a16="http://schemas.microsoft.com/office/drawing/2014/main" id="{E7915BBF-829D-C84F-AFDD-7004BDF56515}"/>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73E6584E-D90B-9143-975F-BAF51EC0FCB9}"/>
                </a:ext>
              </a:extLst>
            </p:cNvPr>
            <p:cNvSpPr txBox="1"/>
            <p:nvPr/>
          </p:nvSpPr>
          <p:spPr>
            <a:xfrm>
              <a:off x="1766343" y="4758017"/>
              <a:ext cx="2102445" cy="1807238"/>
            </a:xfrm>
            <a:prstGeom prst="rect">
              <a:avLst/>
            </a:prstGeom>
            <a:noFill/>
          </p:spPr>
          <p:txBody>
            <a:bodyPr wrap="square" rtlCol="0">
              <a:spAutoFit/>
            </a:bodyPr>
            <a:lstStyle/>
            <a:p>
              <a:r>
                <a:rPr lang="en-US" b="1" dirty="0">
                  <a:latin typeface="Stencil" pitchFamily="82" charset="77"/>
                </a:rPr>
                <a:t>ISIS </a:t>
              </a:r>
              <a:br>
                <a:rPr lang="en-US" b="1" dirty="0">
                  <a:latin typeface="Stencil" pitchFamily="82" charset="77"/>
                </a:rPr>
              </a:br>
              <a:endParaRPr lang="en-US" b="1" dirty="0">
                <a:latin typeface="Stencil" pitchFamily="82" charset="77"/>
              </a:endParaRPr>
            </a:p>
          </p:txBody>
        </p:sp>
      </p:grpSp>
      <p:grpSp>
        <p:nvGrpSpPr>
          <p:cNvPr id="131" name="Group 130">
            <a:extLst>
              <a:ext uri="{FF2B5EF4-FFF2-40B4-BE49-F238E27FC236}">
                <a16:creationId xmlns:a16="http://schemas.microsoft.com/office/drawing/2014/main" id="{91036439-4A0F-E24E-B3C6-32E0E2006FBA}"/>
              </a:ext>
            </a:extLst>
          </p:cNvPr>
          <p:cNvGrpSpPr/>
          <p:nvPr/>
        </p:nvGrpSpPr>
        <p:grpSpPr>
          <a:xfrm>
            <a:off x="7743686" y="3344898"/>
            <a:ext cx="1035848" cy="2661031"/>
            <a:chOff x="4989997" y="1597977"/>
            <a:chExt cx="2334319" cy="5402974"/>
          </a:xfrm>
        </p:grpSpPr>
        <p:grpSp>
          <p:nvGrpSpPr>
            <p:cNvPr id="132" name="Group 131">
              <a:extLst>
                <a:ext uri="{FF2B5EF4-FFF2-40B4-BE49-F238E27FC236}">
                  <a16:creationId xmlns:a16="http://schemas.microsoft.com/office/drawing/2014/main" id="{97E4AECC-5B81-2C4D-9B13-0CEBEFE3E34E}"/>
                </a:ext>
              </a:extLst>
            </p:cNvPr>
            <p:cNvGrpSpPr/>
            <p:nvPr/>
          </p:nvGrpSpPr>
          <p:grpSpPr>
            <a:xfrm>
              <a:off x="5137550" y="1597977"/>
              <a:ext cx="1856850" cy="3906541"/>
              <a:chOff x="3007893" y="3879219"/>
              <a:chExt cx="2758106" cy="5581935"/>
            </a:xfrm>
          </p:grpSpPr>
          <p:sp>
            <p:nvSpPr>
              <p:cNvPr id="134" name="Regular Pentagon 19">
                <a:extLst>
                  <a:ext uri="{FF2B5EF4-FFF2-40B4-BE49-F238E27FC236}">
                    <a16:creationId xmlns:a16="http://schemas.microsoft.com/office/drawing/2014/main" id="{3C863BCD-A360-254A-9A90-55D61437FEE3}"/>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ight Triangle 30">
                <a:extLst>
                  <a:ext uri="{FF2B5EF4-FFF2-40B4-BE49-F238E27FC236}">
                    <a16:creationId xmlns:a16="http://schemas.microsoft.com/office/drawing/2014/main" id="{00D0B8FF-7C68-3746-B98D-D81C78A6A376}"/>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gular Pentagon 19">
                <a:extLst>
                  <a:ext uri="{FF2B5EF4-FFF2-40B4-BE49-F238E27FC236}">
                    <a16:creationId xmlns:a16="http://schemas.microsoft.com/office/drawing/2014/main" id="{7723BD26-1A57-A54A-BA30-9BC35A85419C}"/>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Trapezoid 20">
                <a:extLst>
                  <a:ext uri="{FF2B5EF4-FFF2-40B4-BE49-F238E27FC236}">
                    <a16:creationId xmlns:a16="http://schemas.microsoft.com/office/drawing/2014/main" id="{DD7BD22B-E0B0-9647-9A46-418B340A2F63}"/>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16-Point Star 45">
                <a:extLst>
                  <a:ext uri="{FF2B5EF4-FFF2-40B4-BE49-F238E27FC236}">
                    <a16:creationId xmlns:a16="http://schemas.microsoft.com/office/drawing/2014/main" id="{C7C4C8D8-F6E5-3843-9F05-1F7AE5474DA5}"/>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U-Turn Arrow 34">
                <a:extLst>
                  <a:ext uri="{FF2B5EF4-FFF2-40B4-BE49-F238E27FC236}">
                    <a16:creationId xmlns:a16="http://schemas.microsoft.com/office/drawing/2014/main" id="{C32C9E24-CFD6-6844-8C3B-EDECD79C8512}"/>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0" name="U-Turn Arrow 34">
                <a:extLst>
                  <a:ext uri="{FF2B5EF4-FFF2-40B4-BE49-F238E27FC236}">
                    <a16:creationId xmlns:a16="http://schemas.microsoft.com/office/drawing/2014/main" id="{74A5F3A9-AEC1-C246-B502-8C9C77ED6FE1}"/>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1" name="Right Triangle 30">
                <a:extLst>
                  <a:ext uri="{FF2B5EF4-FFF2-40B4-BE49-F238E27FC236}">
                    <a16:creationId xmlns:a16="http://schemas.microsoft.com/office/drawing/2014/main" id="{A460EE52-A531-1B47-87E0-68A6D61471CD}"/>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rapezoid 36">
                <a:extLst>
                  <a:ext uri="{FF2B5EF4-FFF2-40B4-BE49-F238E27FC236}">
                    <a16:creationId xmlns:a16="http://schemas.microsoft.com/office/drawing/2014/main" id="{BF68DD8A-A5C6-154D-957C-225025D3EA5D}"/>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rapezoid 36">
                <a:extLst>
                  <a:ext uri="{FF2B5EF4-FFF2-40B4-BE49-F238E27FC236}">
                    <a16:creationId xmlns:a16="http://schemas.microsoft.com/office/drawing/2014/main" id="{1DF8EF53-523C-1147-8F6B-6B14130689C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a:extLst>
                  <a:ext uri="{FF2B5EF4-FFF2-40B4-BE49-F238E27FC236}">
                    <a16:creationId xmlns:a16="http://schemas.microsoft.com/office/drawing/2014/main" id="{B6F82145-8BA8-F744-9509-58C3AFEEF853}"/>
                  </a:ext>
                </a:extLst>
              </p:cNvPr>
              <p:cNvGrpSpPr/>
              <p:nvPr/>
            </p:nvGrpSpPr>
            <p:grpSpPr>
              <a:xfrm>
                <a:off x="4017920" y="5191069"/>
                <a:ext cx="262859" cy="246683"/>
                <a:chOff x="2885048" y="3564168"/>
                <a:chExt cx="450068" cy="394915"/>
              </a:xfrm>
            </p:grpSpPr>
            <p:sp>
              <p:nvSpPr>
                <p:cNvPr id="149" name="Teardrop 37">
                  <a:extLst>
                    <a:ext uri="{FF2B5EF4-FFF2-40B4-BE49-F238E27FC236}">
                      <a16:creationId xmlns:a16="http://schemas.microsoft.com/office/drawing/2014/main" id="{6F728163-8BC2-C243-B9BF-581E5D847489}"/>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46F57A05-E106-CA46-A8CD-C9CAD92FE210}"/>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Right Bracket 43">
                <a:extLst>
                  <a:ext uri="{FF2B5EF4-FFF2-40B4-BE49-F238E27FC236}">
                    <a16:creationId xmlns:a16="http://schemas.microsoft.com/office/drawing/2014/main" id="{48147204-2274-0548-9F8B-7A326FD33627}"/>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Trapezoid 20">
                <a:extLst>
                  <a:ext uri="{FF2B5EF4-FFF2-40B4-BE49-F238E27FC236}">
                    <a16:creationId xmlns:a16="http://schemas.microsoft.com/office/drawing/2014/main" id="{AC4F31A5-9B26-544A-9E18-CDCBDD0CA64E}"/>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Arc 146">
                <a:extLst>
                  <a:ext uri="{FF2B5EF4-FFF2-40B4-BE49-F238E27FC236}">
                    <a16:creationId xmlns:a16="http://schemas.microsoft.com/office/drawing/2014/main" id="{B3C7DD00-B8FF-FE4C-842A-DFBC2576E96D}"/>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037D1A96-8EED-7C49-87C7-5825BF28CA43}"/>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3" name="TextBox 132">
              <a:extLst>
                <a:ext uri="{FF2B5EF4-FFF2-40B4-BE49-F238E27FC236}">
                  <a16:creationId xmlns:a16="http://schemas.microsoft.com/office/drawing/2014/main" id="{43FB463A-3FAB-FA4E-B324-0393266FB982}"/>
                </a:ext>
              </a:extLst>
            </p:cNvPr>
            <p:cNvSpPr txBox="1"/>
            <p:nvPr/>
          </p:nvSpPr>
          <p:spPr>
            <a:xfrm>
              <a:off x="4989997" y="5563655"/>
              <a:ext cx="2334319" cy="1437296"/>
            </a:xfrm>
            <a:prstGeom prst="rect">
              <a:avLst/>
            </a:prstGeom>
            <a:noFill/>
          </p:spPr>
          <p:txBody>
            <a:bodyPr wrap="square" rtlCol="0">
              <a:spAutoFit/>
            </a:bodyPr>
            <a:lstStyle/>
            <a:p>
              <a:r>
                <a:rPr lang="en-US"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grpSp>
        <p:nvGrpSpPr>
          <p:cNvPr id="151" name="Group 150">
            <a:extLst>
              <a:ext uri="{FF2B5EF4-FFF2-40B4-BE49-F238E27FC236}">
                <a16:creationId xmlns:a16="http://schemas.microsoft.com/office/drawing/2014/main" id="{0CC7105D-5932-F941-9379-550AF678EFD6}"/>
              </a:ext>
            </a:extLst>
          </p:cNvPr>
          <p:cNvGrpSpPr/>
          <p:nvPr/>
        </p:nvGrpSpPr>
        <p:grpSpPr>
          <a:xfrm>
            <a:off x="9972766" y="4424637"/>
            <a:ext cx="1228408" cy="2453969"/>
            <a:chOff x="9711462" y="1411374"/>
            <a:chExt cx="2456467" cy="5029043"/>
          </a:xfrm>
        </p:grpSpPr>
        <p:grpSp>
          <p:nvGrpSpPr>
            <p:cNvPr id="152" name="Group 151">
              <a:extLst>
                <a:ext uri="{FF2B5EF4-FFF2-40B4-BE49-F238E27FC236}">
                  <a16:creationId xmlns:a16="http://schemas.microsoft.com/office/drawing/2014/main" id="{0838CC78-6C3A-C349-BFDA-7DBF8BF08F80}"/>
                </a:ext>
              </a:extLst>
            </p:cNvPr>
            <p:cNvGrpSpPr/>
            <p:nvPr/>
          </p:nvGrpSpPr>
          <p:grpSpPr>
            <a:xfrm>
              <a:off x="9777328" y="1411374"/>
              <a:ext cx="1904137" cy="3661252"/>
              <a:chOff x="9631812" y="224829"/>
              <a:chExt cx="1993706" cy="4029007"/>
            </a:xfrm>
          </p:grpSpPr>
          <p:grpSp>
            <p:nvGrpSpPr>
              <p:cNvPr id="154" name="Group 153">
                <a:extLst>
                  <a:ext uri="{FF2B5EF4-FFF2-40B4-BE49-F238E27FC236}">
                    <a16:creationId xmlns:a16="http://schemas.microsoft.com/office/drawing/2014/main" id="{BF02CBEB-F1D5-A340-9E3C-C61CE190018C}"/>
                  </a:ext>
                </a:extLst>
              </p:cNvPr>
              <p:cNvGrpSpPr/>
              <p:nvPr/>
            </p:nvGrpSpPr>
            <p:grpSpPr>
              <a:xfrm>
                <a:off x="9855566" y="224829"/>
                <a:ext cx="1769952" cy="4029007"/>
                <a:chOff x="8994949" y="-504525"/>
                <a:chExt cx="1769952" cy="4029007"/>
              </a:xfrm>
            </p:grpSpPr>
            <p:sp>
              <p:nvSpPr>
                <p:cNvPr id="156" name="16-Point Star 45">
                  <a:extLst>
                    <a:ext uri="{FF2B5EF4-FFF2-40B4-BE49-F238E27FC236}">
                      <a16:creationId xmlns:a16="http://schemas.microsoft.com/office/drawing/2014/main" id="{4FECF881-A990-FE48-AF05-C4261A9D1DDD}"/>
                    </a:ext>
                  </a:extLst>
                </p:cNvPr>
                <p:cNvSpPr/>
                <p:nvPr/>
              </p:nvSpPr>
              <p:spPr>
                <a:xfrm rot="16834145">
                  <a:off x="8363441" y="1123023"/>
                  <a:ext cx="3032967"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7-Point Star 2">
                  <a:extLst>
                    <a:ext uri="{FF2B5EF4-FFF2-40B4-BE49-F238E27FC236}">
                      <a16:creationId xmlns:a16="http://schemas.microsoft.com/office/drawing/2014/main" id="{61D86FC6-DB90-334D-B203-AB8F384FF588}"/>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7-Point Star 5">
                  <a:extLst>
                    <a:ext uri="{FF2B5EF4-FFF2-40B4-BE49-F238E27FC236}">
                      <a16:creationId xmlns:a16="http://schemas.microsoft.com/office/drawing/2014/main" id="{E4CA5326-F0EB-0C47-92C1-BBC32025A768}"/>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ectangle 6">
                  <a:extLst>
                    <a:ext uri="{FF2B5EF4-FFF2-40B4-BE49-F238E27FC236}">
                      <a16:creationId xmlns:a16="http://schemas.microsoft.com/office/drawing/2014/main" id="{FF1CA757-41E1-B649-8C29-715ABA270C66}"/>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4">
                  <a:extLst>
                    <a:ext uri="{FF2B5EF4-FFF2-40B4-BE49-F238E27FC236}">
                      <a16:creationId xmlns:a16="http://schemas.microsoft.com/office/drawing/2014/main" id="{D9595D64-BE90-244B-B9A9-1153549FC45F}"/>
                    </a:ext>
                  </a:extLst>
                </p:cNvPr>
                <p:cNvSpPr/>
                <p:nvPr/>
              </p:nvSpPr>
              <p:spPr>
                <a:xfrm>
                  <a:off x="9578594" y="1569480"/>
                  <a:ext cx="835040"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Diagonal Stripe 160">
                  <a:extLst>
                    <a:ext uri="{FF2B5EF4-FFF2-40B4-BE49-F238E27FC236}">
                      <a16:creationId xmlns:a16="http://schemas.microsoft.com/office/drawing/2014/main" id="{85A5E235-5AAF-4444-980C-8F25E77FC65D}"/>
                    </a:ext>
                  </a:extLst>
                </p:cNvPr>
                <p:cNvSpPr/>
                <p:nvPr/>
              </p:nvSpPr>
              <p:spPr>
                <a:xfrm rot="13502867">
                  <a:off x="9557559" y="98066"/>
                  <a:ext cx="138930" cy="150548"/>
                </a:xfrm>
                <a:prstGeom prst="diagStripe">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2" name="Oval 161">
                  <a:extLst>
                    <a:ext uri="{FF2B5EF4-FFF2-40B4-BE49-F238E27FC236}">
                      <a16:creationId xmlns:a16="http://schemas.microsoft.com/office/drawing/2014/main" id="{6BF4CBCE-A788-5C47-981F-652204276BDE}"/>
                    </a:ext>
                  </a:extLst>
                </p:cNvPr>
                <p:cNvSpPr/>
                <p:nvPr/>
              </p:nvSpPr>
              <p:spPr>
                <a:xfrm flipH="1">
                  <a:off x="9576716" y="106710"/>
                  <a:ext cx="95726" cy="103105"/>
                </a:xfrm>
                <a:prstGeom prst="ellipse">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a:extLst>
                  <a:ext uri="{FF2B5EF4-FFF2-40B4-BE49-F238E27FC236}">
                    <a16:creationId xmlns:a16="http://schemas.microsoft.com/office/drawing/2014/main" id="{AB0E6B16-C47C-114D-81A0-8F6432334F0A}"/>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3" name="TextBox 152">
              <a:extLst>
                <a:ext uri="{FF2B5EF4-FFF2-40B4-BE49-F238E27FC236}">
                  <a16:creationId xmlns:a16="http://schemas.microsoft.com/office/drawing/2014/main" id="{6021DA02-9153-1444-BA3F-620ECB3F6B07}"/>
                </a:ext>
              </a:extLst>
            </p:cNvPr>
            <p:cNvSpPr txBox="1"/>
            <p:nvPr/>
          </p:nvSpPr>
          <p:spPr>
            <a:xfrm>
              <a:off x="9711462" y="5178933"/>
              <a:ext cx="2456467" cy="1261484"/>
            </a:xfrm>
            <a:prstGeom prst="rect">
              <a:avLst/>
            </a:prstGeom>
            <a:noFill/>
          </p:spPr>
          <p:txBody>
            <a:bodyPr wrap="square" rtlCol="0">
              <a:spAutoFit/>
            </a:bodyPr>
            <a:lstStyle/>
            <a:p>
              <a:r>
                <a:rPr lang="en-US" sz="1600" b="1" dirty="0">
                  <a:latin typeface="Stencil" pitchFamily="82" charset="77"/>
                </a:rPr>
                <a:t>SETH / SET </a:t>
              </a:r>
              <a:br>
                <a:rPr lang="en-US" b="1" dirty="0">
                  <a:latin typeface="Stencil" pitchFamily="82" charset="77"/>
                </a:rPr>
              </a:br>
              <a:endParaRPr lang="en-US" b="1" dirty="0">
                <a:latin typeface="Stencil" pitchFamily="82" charset="77"/>
              </a:endParaRPr>
            </a:p>
          </p:txBody>
        </p:sp>
      </p:grpSp>
      <p:grpSp>
        <p:nvGrpSpPr>
          <p:cNvPr id="17" name="Group 16">
            <a:extLst>
              <a:ext uri="{FF2B5EF4-FFF2-40B4-BE49-F238E27FC236}">
                <a16:creationId xmlns:a16="http://schemas.microsoft.com/office/drawing/2014/main" id="{AE34D1F1-2111-B648-85EB-7A30CE522C7A}"/>
              </a:ext>
            </a:extLst>
          </p:cNvPr>
          <p:cNvGrpSpPr/>
          <p:nvPr/>
        </p:nvGrpSpPr>
        <p:grpSpPr>
          <a:xfrm>
            <a:off x="4207618" y="4905965"/>
            <a:ext cx="3776764" cy="1712423"/>
            <a:chOff x="4151434" y="4949460"/>
            <a:chExt cx="3776764" cy="1712423"/>
          </a:xfrm>
        </p:grpSpPr>
        <p:pic>
          <p:nvPicPr>
            <p:cNvPr id="163" name="Picture 2">
              <a:extLst>
                <a:ext uri="{FF2B5EF4-FFF2-40B4-BE49-F238E27FC236}">
                  <a16:creationId xmlns:a16="http://schemas.microsoft.com/office/drawing/2014/main" id="{94D91A3F-2140-6941-95CD-2A329A5D1470}"/>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887771" y="5326961"/>
              <a:ext cx="557752" cy="1274861"/>
            </a:xfrm>
            <a:prstGeom prst="rect">
              <a:avLst/>
            </a:prstGeom>
            <a:noFill/>
            <a:extLst>
              <a:ext uri="{909E8E84-426E-40DD-AFC4-6F175D3DCCD1}">
                <a14:hiddenFill xmlns:a14="http://schemas.microsoft.com/office/drawing/2010/main">
                  <a:solidFill>
                    <a:srgbClr val="FFFFFF"/>
                  </a:solidFill>
                </a14:hiddenFill>
              </a:ext>
            </a:extLst>
          </p:spPr>
        </p:pic>
        <p:sp>
          <p:nvSpPr>
            <p:cNvPr id="11" name="Left Brace 10">
              <a:extLst>
                <a:ext uri="{FF2B5EF4-FFF2-40B4-BE49-F238E27FC236}">
                  <a16:creationId xmlns:a16="http://schemas.microsoft.com/office/drawing/2014/main" id="{AEABFB5D-E2AB-5645-B7FE-261A6D0FB0E0}"/>
                </a:ext>
              </a:extLst>
            </p:cNvPr>
            <p:cNvSpPr/>
            <p:nvPr/>
          </p:nvSpPr>
          <p:spPr>
            <a:xfrm rot="16752303">
              <a:off x="7126979" y="4662591"/>
              <a:ext cx="514350" cy="1088088"/>
            </a:xfrm>
            <a:prstGeom prst="leftBrace">
              <a:avLst/>
            </a:prstGeom>
            <a:ln w="571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Rectangle 15">
              <a:extLst>
                <a:ext uri="{FF2B5EF4-FFF2-40B4-BE49-F238E27FC236}">
                  <a16:creationId xmlns:a16="http://schemas.microsoft.com/office/drawing/2014/main" id="{011B4014-2C84-DB4D-BD9E-D47EF0B0839B}"/>
                </a:ext>
              </a:extLst>
            </p:cNvPr>
            <p:cNvSpPr/>
            <p:nvPr/>
          </p:nvSpPr>
          <p:spPr>
            <a:xfrm>
              <a:off x="4151434" y="5923219"/>
              <a:ext cx="2861072" cy="738664"/>
            </a:xfrm>
            <a:prstGeom prst="rect">
              <a:avLst/>
            </a:prstGeom>
          </p:spPr>
          <p:txBody>
            <a:bodyPr wrap="square">
              <a:spAutoFit/>
            </a:bodyPr>
            <a:lstStyle/>
            <a:p>
              <a:r>
                <a:rPr lang="en-US" sz="2400" b="1" dirty="0">
                  <a:latin typeface="Stencil" pitchFamily="82" charset="77"/>
                </a:rPr>
                <a:t>HORUS the child</a:t>
              </a:r>
              <a:br>
                <a:rPr lang="en-US" b="1" dirty="0">
                  <a:latin typeface="Stencil" pitchFamily="82" charset="77"/>
                </a:rPr>
              </a:br>
              <a:endParaRPr lang="en-US" dirty="0"/>
            </a:p>
          </p:txBody>
        </p:sp>
      </p:grpSp>
      <p:sp>
        <p:nvSpPr>
          <p:cNvPr id="19" name="Donut 18">
            <a:extLst>
              <a:ext uri="{FF2B5EF4-FFF2-40B4-BE49-F238E27FC236}">
                <a16:creationId xmlns:a16="http://schemas.microsoft.com/office/drawing/2014/main" id="{BEC707B0-63F0-0B44-81F1-95DE700993A6}"/>
              </a:ext>
            </a:extLst>
          </p:cNvPr>
          <p:cNvSpPr/>
          <p:nvPr/>
        </p:nvSpPr>
        <p:spPr>
          <a:xfrm>
            <a:off x="7126243" y="1742817"/>
            <a:ext cx="3264182" cy="1458183"/>
          </a:xfrm>
          <a:prstGeom prst="donut">
            <a:avLst>
              <a:gd name="adj" fmla="val 10443"/>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4" name="Donut 163">
            <a:extLst>
              <a:ext uri="{FF2B5EF4-FFF2-40B4-BE49-F238E27FC236}">
                <a16:creationId xmlns:a16="http://schemas.microsoft.com/office/drawing/2014/main" id="{B488387E-71BF-D347-A59D-15F21426A4CB}"/>
              </a:ext>
            </a:extLst>
          </p:cNvPr>
          <p:cNvSpPr/>
          <p:nvPr/>
        </p:nvSpPr>
        <p:spPr>
          <a:xfrm>
            <a:off x="3734879" y="5209418"/>
            <a:ext cx="4817447" cy="1458183"/>
          </a:xfrm>
          <a:prstGeom prst="donut">
            <a:avLst>
              <a:gd name="adj" fmla="val 10443"/>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Right Arrow 21">
            <a:extLst>
              <a:ext uri="{FF2B5EF4-FFF2-40B4-BE49-F238E27FC236}">
                <a16:creationId xmlns:a16="http://schemas.microsoft.com/office/drawing/2014/main" id="{E1BF0AD3-C827-304E-88C6-C68CD0B60654}"/>
              </a:ext>
            </a:extLst>
          </p:cNvPr>
          <p:cNvSpPr/>
          <p:nvPr/>
        </p:nvSpPr>
        <p:spPr>
          <a:xfrm rot="1417635">
            <a:off x="4936821" y="332120"/>
            <a:ext cx="3018199" cy="2018830"/>
          </a:xfrm>
          <a:prstGeom prst="rightArrow">
            <a:avLst>
              <a:gd name="adj1" fmla="val 69909"/>
              <a:gd name="adj2" fmla="val 50000"/>
            </a:avLst>
          </a:prstGeom>
          <a:solidFill>
            <a:srgbClr val="FFC000"/>
          </a:solidFill>
          <a:ln>
            <a:solidFill>
              <a:schemeClr val="tx1"/>
            </a:solidFill>
          </a:ln>
          <a:effectLst>
            <a:outerShdw blurRad="139700" dist="190500" dir="2700000" algn="tl" rotWithShape="0">
              <a:prstClr val="black">
                <a:alpha val="72000"/>
              </a:prstClr>
            </a:outerShdw>
          </a:effectLst>
          <a:scene3d>
            <a:camera prst="orthographicFront"/>
            <a:lightRig rig="threePt" dir="t"/>
          </a:scene3d>
          <a:sp3d>
            <a:bevelT w="1206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Born of a virgin?</a:t>
            </a:r>
          </a:p>
        </p:txBody>
      </p:sp>
    </p:spTree>
    <p:extLst>
      <p:ext uri="{BB962C8B-B14F-4D97-AF65-F5344CB8AC3E}">
        <p14:creationId xmlns:p14="http://schemas.microsoft.com/office/powerpoint/2010/main" val="442546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64"/>
                                        </p:tgtEl>
                                        <p:attrNameLst>
                                          <p:attrName>style.visibility</p:attrName>
                                        </p:attrNameLst>
                                      </p:cBhvr>
                                      <p:to>
                                        <p:strVal val="visible"/>
                                      </p:to>
                                    </p:set>
                                    <p:anim calcmode="lin" valueType="num">
                                      <p:cBhvr>
                                        <p:cTn id="14" dur="500" fill="hold"/>
                                        <p:tgtEl>
                                          <p:spTgt spid="164"/>
                                        </p:tgtEl>
                                        <p:attrNameLst>
                                          <p:attrName>ppt_w</p:attrName>
                                        </p:attrNameLst>
                                      </p:cBhvr>
                                      <p:tavLst>
                                        <p:tav tm="0">
                                          <p:val>
                                            <p:fltVal val="0"/>
                                          </p:val>
                                        </p:tav>
                                        <p:tav tm="100000">
                                          <p:val>
                                            <p:strVal val="#ppt_w"/>
                                          </p:val>
                                        </p:tav>
                                      </p:tavLst>
                                    </p:anim>
                                    <p:anim calcmode="lin" valueType="num">
                                      <p:cBhvr>
                                        <p:cTn id="15" dur="500" fill="hold"/>
                                        <p:tgtEl>
                                          <p:spTgt spid="164"/>
                                        </p:tgtEl>
                                        <p:attrNameLst>
                                          <p:attrName>ppt_h</p:attrName>
                                        </p:attrNameLst>
                                      </p:cBhvr>
                                      <p:tavLst>
                                        <p:tav tm="0">
                                          <p:val>
                                            <p:fltVal val="0"/>
                                          </p:val>
                                        </p:tav>
                                        <p:tav tm="100000">
                                          <p:val>
                                            <p:strVal val="#ppt_h"/>
                                          </p:val>
                                        </p:tav>
                                      </p:tavLst>
                                    </p:anim>
                                    <p:animEffect transition="in" filter="fade">
                                      <p:cBhvr>
                                        <p:cTn id="16" dur="500"/>
                                        <p:tgtEl>
                                          <p:spTgt spid="16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left)">
                                      <p:cBhvr>
                                        <p:cTn id="2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64" grpId="0" animBg="1"/>
      <p:bldP spid="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a:extLst>
              <a:ext uri="{FF2B5EF4-FFF2-40B4-BE49-F238E27FC236}">
                <a16:creationId xmlns:a16="http://schemas.microsoft.com/office/drawing/2014/main" id="{FBE6F7D9-9748-D64A-BE65-DE07BAB9EF51}"/>
              </a:ext>
            </a:extLst>
          </p:cNvPr>
          <p:cNvSpPr/>
          <p:nvPr/>
        </p:nvSpPr>
        <p:spPr>
          <a:xfrm>
            <a:off x="256674" y="270980"/>
            <a:ext cx="6261084" cy="923330"/>
          </a:xfrm>
          <a:prstGeom prst="rect">
            <a:avLst/>
          </a:prstGeom>
          <a:solidFill>
            <a:schemeClr val="tx1">
              <a:lumMod val="75000"/>
              <a:lumOff val="25000"/>
            </a:schemeClr>
          </a:solidFill>
          <a:scene3d>
            <a:camera prst="orthographicFront"/>
            <a:lightRig rig="threePt" dir="t"/>
          </a:scene3d>
          <a:sp3d>
            <a:bevelT w="101600" prst="angle"/>
          </a:sp3d>
        </p:spPr>
        <p:txBody>
          <a:bodyPr wrap="square">
            <a:spAutoFit/>
          </a:bodyPr>
          <a:lstStyle/>
          <a:p>
            <a:pPr algn="ctr"/>
            <a:r>
              <a:rPr lang="en-US" sz="5400" dirty="0">
                <a:solidFill>
                  <a:schemeClr val="bg1"/>
                </a:solidFill>
                <a:latin typeface="Rockwell" panose="02060603020205020403" pitchFamily="18" charset="77"/>
                <a:cs typeface="Oriya MN" pitchFamily="2" charset="0"/>
              </a:rPr>
              <a:t>HORUS</a:t>
            </a:r>
            <a:endParaRPr lang="en-US" sz="5400" dirty="0"/>
          </a:p>
        </p:txBody>
      </p:sp>
      <p:sp>
        <p:nvSpPr>
          <p:cNvPr id="42" name="Oval 41">
            <a:extLst>
              <a:ext uri="{FF2B5EF4-FFF2-40B4-BE49-F238E27FC236}">
                <a16:creationId xmlns:a16="http://schemas.microsoft.com/office/drawing/2014/main" id="{CE332524-99B4-4548-8605-81175C995339}"/>
              </a:ext>
            </a:extLst>
          </p:cNvPr>
          <p:cNvSpPr/>
          <p:nvPr/>
        </p:nvSpPr>
        <p:spPr>
          <a:xfrm>
            <a:off x="2377693" y="1058259"/>
            <a:ext cx="2156520" cy="1232709"/>
          </a:xfrm>
          <a:prstGeom prst="ellipse">
            <a:avLst/>
          </a:prstGeom>
          <a:solidFill>
            <a:schemeClr val="tx1">
              <a:lumMod val="85000"/>
              <a:lumOff val="15000"/>
            </a:schemeClr>
          </a:solidFill>
          <a:ln>
            <a:solidFill>
              <a:schemeClr val="tx1"/>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latin typeface="Rockwell" panose="02060603020205020403" pitchFamily="18" charset="77"/>
              </a:rPr>
              <a:t>THE</a:t>
            </a:r>
            <a:br>
              <a:rPr lang="en-US" sz="2000" b="1" dirty="0">
                <a:latin typeface="Rockwell" panose="02060603020205020403" pitchFamily="18" charset="77"/>
              </a:rPr>
            </a:br>
            <a:r>
              <a:rPr lang="en-US" sz="2000" b="1" dirty="0">
                <a:latin typeface="Rockwell" panose="02060603020205020403" pitchFamily="18" charset="77"/>
              </a:rPr>
              <a:t>ELDER</a:t>
            </a:r>
          </a:p>
        </p:txBody>
      </p:sp>
      <p:grpSp>
        <p:nvGrpSpPr>
          <p:cNvPr id="32" name="Group 31">
            <a:extLst>
              <a:ext uri="{FF2B5EF4-FFF2-40B4-BE49-F238E27FC236}">
                <a16:creationId xmlns:a16="http://schemas.microsoft.com/office/drawing/2014/main" id="{76522E4E-3C50-9E49-A4AF-6B477DD9AAFD}"/>
              </a:ext>
            </a:extLst>
          </p:cNvPr>
          <p:cNvGrpSpPr/>
          <p:nvPr/>
        </p:nvGrpSpPr>
        <p:grpSpPr>
          <a:xfrm>
            <a:off x="692992" y="2560945"/>
            <a:ext cx="11107132" cy="3296403"/>
            <a:chOff x="-9188412" y="1074086"/>
            <a:chExt cx="11107132" cy="3296403"/>
          </a:xfrm>
        </p:grpSpPr>
        <p:pic>
          <p:nvPicPr>
            <p:cNvPr id="30" name="Picture 29">
              <a:extLst>
                <a:ext uri="{FF2B5EF4-FFF2-40B4-BE49-F238E27FC236}">
                  <a16:creationId xmlns:a16="http://schemas.microsoft.com/office/drawing/2014/main" id="{4B6156B0-E03B-F646-A4B2-43A826AAC8A7}"/>
                </a:ext>
              </a:extLst>
            </p:cNvPr>
            <p:cNvPicPr>
              <a:picLocks noChangeAspect="1"/>
            </p:cNvPicPr>
            <p:nvPr/>
          </p:nvPicPr>
          <p:blipFill>
            <a:blip r:embed="rId2"/>
            <a:stretch>
              <a:fillRect/>
            </a:stretch>
          </p:blipFill>
          <p:spPr>
            <a:xfrm>
              <a:off x="-6126123" y="1200255"/>
              <a:ext cx="8044843" cy="3044064"/>
            </a:xfrm>
            <a:prstGeom prst="rect">
              <a:avLst/>
            </a:prstGeom>
            <a:ln w="57150">
              <a:solidFill>
                <a:schemeClr val="tx1"/>
              </a:solidFill>
            </a:ln>
          </p:spPr>
        </p:pic>
        <p:pic>
          <p:nvPicPr>
            <p:cNvPr id="31" name="Picture 30">
              <a:extLst>
                <a:ext uri="{FF2B5EF4-FFF2-40B4-BE49-F238E27FC236}">
                  <a16:creationId xmlns:a16="http://schemas.microsoft.com/office/drawing/2014/main" id="{EFFEF680-8D1A-334A-B45B-C293657D7E4C}"/>
                </a:ext>
              </a:extLst>
            </p:cNvPr>
            <p:cNvPicPr>
              <a:picLocks noChangeAspect="1"/>
            </p:cNvPicPr>
            <p:nvPr/>
          </p:nvPicPr>
          <p:blipFill>
            <a:blip r:embed="rId3"/>
            <a:stretch>
              <a:fillRect/>
            </a:stretch>
          </p:blipFill>
          <p:spPr>
            <a:xfrm>
              <a:off x="-9188412" y="1074086"/>
              <a:ext cx="2400641" cy="3296403"/>
            </a:xfrm>
            <a:prstGeom prst="rect">
              <a:avLst/>
            </a:prstGeom>
          </p:spPr>
        </p:pic>
      </p:grpSp>
      <p:sp>
        <p:nvSpPr>
          <p:cNvPr id="37" name="Donut 36">
            <a:extLst>
              <a:ext uri="{FF2B5EF4-FFF2-40B4-BE49-F238E27FC236}">
                <a16:creationId xmlns:a16="http://schemas.microsoft.com/office/drawing/2014/main" id="{48FC9964-7155-3345-83C0-2620EB732C90}"/>
              </a:ext>
            </a:extLst>
          </p:cNvPr>
          <p:cNvSpPr/>
          <p:nvPr/>
        </p:nvSpPr>
        <p:spPr>
          <a:xfrm>
            <a:off x="4371973" y="2766665"/>
            <a:ext cx="4943475" cy="923330"/>
          </a:xfrm>
          <a:prstGeom prst="donut">
            <a:avLst>
              <a:gd name="adj" fmla="val 7455"/>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 name="Donut 37">
            <a:extLst>
              <a:ext uri="{FF2B5EF4-FFF2-40B4-BE49-F238E27FC236}">
                <a16:creationId xmlns:a16="http://schemas.microsoft.com/office/drawing/2014/main" id="{9BE943BF-FA18-B045-B9DB-1E1C492F73BD}"/>
              </a:ext>
            </a:extLst>
          </p:cNvPr>
          <p:cNvSpPr/>
          <p:nvPr/>
        </p:nvSpPr>
        <p:spPr>
          <a:xfrm>
            <a:off x="7905075" y="4391968"/>
            <a:ext cx="4090987" cy="1465380"/>
          </a:xfrm>
          <a:prstGeom prst="donut">
            <a:avLst>
              <a:gd name="adj" fmla="val 7694"/>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 name="Right Arrow 42">
            <a:extLst>
              <a:ext uri="{FF2B5EF4-FFF2-40B4-BE49-F238E27FC236}">
                <a16:creationId xmlns:a16="http://schemas.microsoft.com/office/drawing/2014/main" id="{3828D04B-63B9-764E-B560-85040509C18D}"/>
              </a:ext>
            </a:extLst>
          </p:cNvPr>
          <p:cNvSpPr/>
          <p:nvPr/>
        </p:nvSpPr>
        <p:spPr>
          <a:xfrm>
            <a:off x="3925201" y="502507"/>
            <a:ext cx="6571098" cy="2144699"/>
          </a:xfrm>
          <a:prstGeom prst="rightArrow">
            <a:avLst>
              <a:gd name="adj1" fmla="val 83772"/>
              <a:gd name="adj2" fmla="val 39650"/>
            </a:avLst>
          </a:prstGeom>
          <a:solidFill>
            <a:srgbClr val="FFFF00"/>
          </a:solidFill>
          <a:effectLst>
            <a:outerShdw blurRad="114300" dist="114300" dir="2700000" algn="tl" rotWithShape="0">
              <a:prstClr val="black">
                <a:alpha val="46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i="1" dirty="0">
                <a:solidFill>
                  <a:schemeClr val="tx1"/>
                </a:solidFill>
              </a:rPr>
              <a:t>To document for your friends:</a:t>
            </a:r>
            <a:br>
              <a:rPr lang="en-US" sz="3600" i="1" dirty="0">
                <a:solidFill>
                  <a:schemeClr val="tx1"/>
                </a:solidFill>
              </a:rPr>
            </a:br>
            <a:r>
              <a:rPr lang="en-US" sz="3600" i="1" dirty="0">
                <a:solidFill>
                  <a:schemeClr val="tx1"/>
                </a:solidFill>
              </a:rPr>
              <a:t>leading 1</a:t>
            </a:r>
            <a:r>
              <a:rPr lang="en-US" sz="3600" i="1" baseline="30000" dirty="0">
                <a:solidFill>
                  <a:schemeClr val="tx1"/>
                </a:solidFill>
              </a:rPr>
              <a:t>st</a:t>
            </a:r>
            <a:r>
              <a:rPr lang="en-US" sz="3600" i="1" dirty="0">
                <a:solidFill>
                  <a:schemeClr val="tx1"/>
                </a:solidFill>
              </a:rPr>
              <a:t> cent. source</a:t>
            </a:r>
            <a:br>
              <a:rPr lang="en-US" sz="3600" b="1" dirty="0">
                <a:solidFill>
                  <a:schemeClr val="tx1"/>
                </a:solidFill>
              </a:rPr>
            </a:br>
            <a:r>
              <a:rPr lang="en-US" sz="3600" b="1" dirty="0">
                <a:solidFill>
                  <a:schemeClr val="tx1"/>
                </a:solidFill>
              </a:rPr>
              <a:t>PLUTARCH</a:t>
            </a:r>
            <a:endParaRPr lang="en-US" sz="2400" b="1" dirty="0">
              <a:solidFill>
                <a:schemeClr val="tx1"/>
              </a:solidFill>
            </a:endParaRPr>
          </a:p>
        </p:txBody>
      </p:sp>
    </p:spTree>
    <p:extLst>
      <p:ext uri="{BB962C8B-B14F-4D97-AF65-F5344CB8AC3E}">
        <p14:creationId xmlns:p14="http://schemas.microsoft.com/office/powerpoint/2010/main" val="215961136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fltVal val="0"/>
                                          </p:val>
                                        </p:tav>
                                        <p:tav tm="100000">
                                          <p:val>
                                            <p:strVal val="#ppt_w"/>
                                          </p:val>
                                        </p:tav>
                                      </p:tavLst>
                                    </p:anim>
                                    <p:anim calcmode="lin" valueType="num">
                                      <p:cBhvr>
                                        <p:cTn id="8" dur="500" fill="hold"/>
                                        <p:tgtEl>
                                          <p:spTgt spid="37"/>
                                        </p:tgtEl>
                                        <p:attrNameLst>
                                          <p:attrName>ppt_h</p:attrName>
                                        </p:attrNameLst>
                                      </p:cBhvr>
                                      <p:tavLst>
                                        <p:tav tm="0">
                                          <p:val>
                                            <p:fltVal val="0"/>
                                          </p:val>
                                        </p:tav>
                                        <p:tav tm="100000">
                                          <p:val>
                                            <p:strVal val="#ppt_h"/>
                                          </p:val>
                                        </p:tav>
                                      </p:tavLst>
                                    </p:anim>
                                    <p:animEffect transition="in" filter="fade">
                                      <p:cBhvr>
                                        <p:cTn id="9" dur="500"/>
                                        <p:tgtEl>
                                          <p:spTgt spid="3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p:cTn id="14" dur="500" fill="hold"/>
                                        <p:tgtEl>
                                          <p:spTgt spid="38"/>
                                        </p:tgtEl>
                                        <p:attrNameLst>
                                          <p:attrName>ppt_w</p:attrName>
                                        </p:attrNameLst>
                                      </p:cBhvr>
                                      <p:tavLst>
                                        <p:tav tm="0">
                                          <p:val>
                                            <p:fltVal val="0"/>
                                          </p:val>
                                        </p:tav>
                                        <p:tav tm="100000">
                                          <p:val>
                                            <p:strVal val="#ppt_w"/>
                                          </p:val>
                                        </p:tav>
                                      </p:tavLst>
                                    </p:anim>
                                    <p:anim calcmode="lin" valueType="num">
                                      <p:cBhvr>
                                        <p:cTn id="15" dur="500" fill="hold"/>
                                        <p:tgtEl>
                                          <p:spTgt spid="38"/>
                                        </p:tgtEl>
                                        <p:attrNameLst>
                                          <p:attrName>ppt_h</p:attrName>
                                        </p:attrNameLst>
                                      </p:cBhvr>
                                      <p:tavLst>
                                        <p:tav tm="0">
                                          <p:val>
                                            <p:fltVal val="0"/>
                                          </p:val>
                                        </p:tav>
                                        <p:tav tm="100000">
                                          <p:val>
                                            <p:strVal val="#ppt_h"/>
                                          </p:val>
                                        </p:tav>
                                      </p:tavLst>
                                    </p:anim>
                                    <p:animEffect transition="in" filter="fade">
                                      <p:cBhvr>
                                        <p:cTn id="16" dur="500"/>
                                        <p:tgtEl>
                                          <p:spTgt spid="38"/>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0-#ppt_w/2"/>
                                          </p:val>
                                        </p:tav>
                                        <p:tav tm="100000">
                                          <p:val>
                                            <p:strVal val="#ppt_x"/>
                                          </p:val>
                                        </p:tav>
                                      </p:tavLst>
                                    </p:anim>
                                    <p:anim calcmode="lin" valueType="num">
                                      <p:cBhvr additive="base">
                                        <p:cTn id="22"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4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D7CE5B1-5F18-7C4A-A157-8F758721ECEF}"/>
              </a:ext>
            </a:extLst>
          </p:cNvPr>
          <p:cNvSpPr/>
          <p:nvPr/>
        </p:nvSpPr>
        <p:spPr>
          <a:xfrm>
            <a:off x="4043946" y="4022805"/>
            <a:ext cx="7876631" cy="2585323"/>
          </a:xfrm>
          <a:prstGeom prst="rect">
            <a:avLst/>
          </a:prstGeom>
        </p:spPr>
        <p:txBody>
          <a:bodyPr wrap="square">
            <a:spAutoFit/>
          </a:bodyPr>
          <a:lstStyle/>
          <a:p>
            <a:endParaRPr lang="en-US" b="1" dirty="0">
              <a:solidFill>
                <a:srgbClr val="000066"/>
              </a:solidFill>
            </a:endParaRPr>
          </a:p>
          <a:p>
            <a:r>
              <a:rPr lang="en-US" sz="2400" dirty="0">
                <a:solidFill>
                  <a:srgbClr val="000066"/>
                </a:solidFill>
              </a:rPr>
              <a:t>There is also a tradition that Osiris and </a:t>
            </a:r>
            <a:r>
              <a:rPr lang="en-US" sz="2400" dirty="0" err="1">
                <a:solidFill>
                  <a:srgbClr val="000066"/>
                </a:solidFill>
              </a:rPr>
              <a:t>Arueris</a:t>
            </a:r>
            <a:r>
              <a:rPr lang="en-US" sz="2400" dirty="0">
                <a:solidFill>
                  <a:srgbClr val="000066"/>
                </a:solidFill>
              </a:rPr>
              <a:t> were sprung from the Sun …. </a:t>
            </a:r>
          </a:p>
          <a:p>
            <a:r>
              <a:rPr lang="en-US" sz="2400" dirty="0">
                <a:solidFill>
                  <a:srgbClr val="000066"/>
                </a:solidFill>
              </a:rPr>
              <a:t>They relate, moreover, that … Isis and Osiris were </a:t>
            </a:r>
            <a:r>
              <a:rPr lang="en-US" sz="2400" dirty="0" err="1">
                <a:solidFill>
                  <a:srgbClr val="000066"/>
                </a:solidFill>
              </a:rPr>
              <a:t>enamoured</a:t>
            </a:r>
            <a:r>
              <a:rPr lang="en-US" sz="2400" dirty="0">
                <a:solidFill>
                  <a:srgbClr val="000066"/>
                </a:solidFill>
              </a:rPr>
              <a:t> of each other and consorted together in </a:t>
            </a:r>
            <a:r>
              <a:rPr lang="en-US" sz="2400" dirty="0">
                <a:solidFill>
                  <a:srgbClr val="FF3300"/>
                </a:solidFill>
              </a:rPr>
              <a:t> </a:t>
            </a:r>
            <a:r>
              <a:rPr lang="en-US" sz="2400" dirty="0">
                <a:solidFill>
                  <a:srgbClr val="000066"/>
                </a:solidFill>
              </a:rPr>
              <a:t>the darkness of the womb before their birth. Some say that </a:t>
            </a:r>
            <a:r>
              <a:rPr lang="en-US" sz="2400" dirty="0" err="1">
                <a:solidFill>
                  <a:srgbClr val="000066"/>
                </a:solidFill>
              </a:rPr>
              <a:t>Arueris</a:t>
            </a:r>
            <a:r>
              <a:rPr lang="en-US" sz="2400" dirty="0">
                <a:solidFill>
                  <a:srgbClr val="000066"/>
                </a:solidFill>
              </a:rPr>
              <a:t> came from this union and was called the elder Horus by the Egyptians…</a:t>
            </a:r>
            <a:endParaRPr lang="en-US" sz="2400" dirty="0"/>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B4F5ADC9-E4CC-8F45-AAC0-AC44684661E1}"/>
              </a:ext>
            </a:extLst>
          </p:cNvPr>
          <p:cNvGrpSpPr/>
          <p:nvPr/>
        </p:nvGrpSpPr>
        <p:grpSpPr>
          <a:xfrm>
            <a:off x="271423" y="2686049"/>
            <a:ext cx="3543797" cy="3890963"/>
            <a:chOff x="271423" y="2686049"/>
            <a:chExt cx="3543797" cy="3890963"/>
          </a:xfrm>
        </p:grpSpPr>
        <p:pic>
          <p:nvPicPr>
            <p:cNvPr id="21" name="Picture 20">
              <a:extLst>
                <a:ext uri="{FF2B5EF4-FFF2-40B4-BE49-F238E27FC236}">
                  <a16:creationId xmlns:a16="http://schemas.microsoft.com/office/drawing/2014/main" id="{DA3A381D-7661-B74C-A5B3-E36060C649DD}"/>
                </a:ext>
              </a:extLst>
            </p:cNvPr>
            <p:cNvPicPr>
              <a:picLocks noChangeAspect="1"/>
            </p:cNvPicPr>
            <p:nvPr/>
          </p:nvPicPr>
          <p:blipFill>
            <a:blip r:embed="rId3"/>
            <a:stretch>
              <a:fillRect/>
            </a:stretch>
          </p:blipFill>
          <p:spPr>
            <a:xfrm>
              <a:off x="271423" y="2686050"/>
              <a:ext cx="1712835" cy="3890962"/>
            </a:xfrm>
            <a:prstGeom prst="rect">
              <a:avLst/>
            </a:prstGeom>
            <a:ln>
              <a:solidFill>
                <a:schemeClr val="tx1"/>
              </a:solidFill>
            </a:ln>
          </p:spPr>
        </p:pic>
        <p:pic>
          <p:nvPicPr>
            <p:cNvPr id="23" name="Picture 22">
              <a:extLst>
                <a:ext uri="{FF2B5EF4-FFF2-40B4-BE49-F238E27FC236}">
                  <a16:creationId xmlns:a16="http://schemas.microsoft.com/office/drawing/2014/main" id="{0AC033A9-4AAF-D147-A8FD-387D8B3244BB}"/>
                </a:ext>
              </a:extLst>
            </p:cNvPr>
            <p:cNvPicPr>
              <a:picLocks noChangeAspect="1"/>
            </p:cNvPicPr>
            <p:nvPr/>
          </p:nvPicPr>
          <p:blipFill>
            <a:blip r:embed="rId4"/>
            <a:stretch>
              <a:fillRect/>
            </a:stretch>
          </p:blipFill>
          <p:spPr>
            <a:xfrm>
              <a:off x="1984258" y="2686049"/>
              <a:ext cx="1830962" cy="3890963"/>
            </a:xfrm>
            <a:prstGeom prst="rect">
              <a:avLst/>
            </a:prstGeom>
            <a:ln>
              <a:solidFill>
                <a:schemeClr val="tx1"/>
              </a:solidFill>
            </a:ln>
          </p:spPr>
        </p:pic>
      </p:grpSp>
      <p:sp>
        <p:nvSpPr>
          <p:cNvPr id="25" name="Horizontal Scroll 24">
            <a:extLst>
              <a:ext uri="{FF2B5EF4-FFF2-40B4-BE49-F238E27FC236}">
                <a16:creationId xmlns:a16="http://schemas.microsoft.com/office/drawing/2014/main" id="{6623F7F0-9DEE-1343-85C7-513A2367B76A}"/>
              </a:ext>
            </a:extLst>
          </p:cNvPr>
          <p:cNvSpPr/>
          <p:nvPr/>
        </p:nvSpPr>
        <p:spPr>
          <a:xfrm>
            <a:off x="383590" y="321456"/>
            <a:ext cx="2018224" cy="1711324"/>
          </a:xfrm>
          <a:prstGeom prst="horizontalScroll">
            <a:avLst>
              <a:gd name="adj" fmla="val 9027"/>
            </a:avLst>
          </a:prstGeom>
          <a:blipFill>
            <a:blip r:embed="rId5"/>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rPr>
              <a:t>Plutarch</a:t>
            </a:r>
            <a:r>
              <a:rPr lang="en-US" sz="3200" dirty="0">
                <a:solidFill>
                  <a:schemeClr val="tx1"/>
                </a:solidFill>
              </a:rPr>
              <a:t>  </a:t>
            </a:r>
          </a:p>
          <a:p>
            <a:pPr algn="ctr"/>
            <a:r>
              <a:rPr lang="en-US" dirty="0">
                <a:solidFill>
                  <a:schemeClr val="tx1"/>
                </a:solidFill>
              </a:rPr>
              <a:t>Born AD 46</a:t>
            </a:r>
            <a:endParaRPr lang="en-US" sz="1600" dirty="0">
              <a:solidFill>
                <a:schemeClr val="tx1"/>
              </a:solidFill>
            </a:endParaRPr>
          </a:p>
          <a:p>
            <a:pPr algn="ctr"/>
            <a:r>
              <a:rPr lang="en-US" sz="2000" b="1" dirty="0">
                <a:solidFill>
                  <a:schemeClr val="tx1"/>
                </a:solidFill>
              </a:rPr>
              <a:t>Isis &amp; Osiris; 12</a:t>
            </a:r>
          </a:p>
        </p:txBody>
      </p:sp>
      <p:sp>
        <p:nvSpPr>
          <p:cNvPr id="26" name="Rectangle 25">
            <a:extLst>
              <a:ext uri="{FF2B5EF4-FFF2-40B4-BE49-F238E27FC236}">
                <a16:creationId xmlns:a16="http://schemas.microsoft.com/office/drawing/2014/main" id="{1DC7EA81-2F1A-B144-A667-81BE08FD20C4}"/>
              </a:ext>
            </a:extLst>
          </p:cNvPr>
          <p:cNvSpPr/>
          <p:nvPr/>
        </p:nvSpPr>
        <p:spPr>
          <a:xfrm>
            <a:off x="3959552" y="166568"/>
            <a:ext cx="8088115" cy="4154984"/>
          </a:xfrm>
          <a:prstGeom prst="rect">
            <a:avLst/>
          </a:prstGeom>
        </p:spPr>
        <p:txBody>
          <a:bodyPr wrap="square">
            <a:spAutoFit/>
          </a:bodyPr>
          <a:lstStyle/>
          <a:p>
            <a:r>
              <a:rPr lang="en-US" sz="2200" dirty="0">
                <a:solidFill>
                  <a:srgbClr val="000066"/>
                </a:solidFill>
              </a:rPr>
              <a:t>They say that the Sun, when he became aware of Rhea's intercourse with Cronus, invoked a curse upon her that she should not give birth to a child in any month or year; but Hermes, …playing at draughts with the moon, he won from her the seventieth part of each of her periods of illumination, and from all the winnings he composed five days, and intercalated them as an addition to the three hundred and sixty days. The Egyptians even now call these five days intercalated</a:t>
            </a:r>
            <a:r>
              <a:rPr lang="en-US" sz="2200" b="1" baseline="30000" dirty="0">
                <a:solidFill>
                  <a:srgbClr val="FF0000"/>
                </a:solidFill>
                <a:hlinkClick r:id="rId6"/>
              </a:rPr>
              <a:t>61</a:t>
            </a:r>
            <a:r>
              <a:rPr lang="en-US" sz="2200" dirty="0">
                <a:solidFill>
                  <a:srgbClr val="000066"/>
                </a:solidFill>
              </a:rPr>
              <a:t> and celebrate them as the birthdays of the gods. They relate that on the </a:t>
            </a:r>
            <a:r>
              <a:rPr lang="en-US" sz="2200" b="1" dirty="0">
                <a:solidFill>
                  <a:srgbClr val="000066"/>
                </a:solidFill>
              </a:rPr>
              <a:t>first</a:t>
            </a:r>
            <a:r>
              <a:rPr lang="en-US" sz="2200" dirty="0">
                <a:solidFill>
                  <a:srgbClr val="000066"/>
                </a:solidFill>
              </a:rPr>
              <a:t> </a:t>
            </a:r>
            <a:r>
              <a:rPr lang="en-US" sz="2200" dirty="0">
                <a:solidFill>
                  <a:srgbClr val="FF3300"/>
                </a:solidFill>
              </a:rPr>
              <a:t> p33 </a:t>
            </a:r>
            <a:r>
              <a:rPr lang="en-US" sz="2200" dirty="0">
                <a:solidFill>
                  <a:srgbClr val="000066"/>
                </a:solidFill>
              </a:rPr>
              <a:t>of these days </a:t>
            </a:r>
            <a:r>
              <a:rPr lang="en-US" sz="2200" b="1" dirty="0">
                <a:solidFill>
                  <a:srgbClr val="000066"/>
                </a:solidFill>
              </a:rPr>
              <a:t>Osiris </a:t>
            </a:r>
            <a:r>
              <a:rPr lang="en-US" sz="2200" dirty="0">
                <a:solidFill>
                  <a:srgbClr val="000066"/>
                </a:solidFill>
              </a:rPr>
              <a:t>was born… </a:t>
            </a:r>
            <a:r>
              <a:rPr lang="en-US" sz="2200" cap="all" dirty="0">
                <a:solidFill>
                  <a:srgbClr val="006600"/>
                </a:solidFill>
              </a:rPr>
              <a:t> ‘</a:t>
            </a:r>
            <a:r>
              <a:rPr lang="en-US" sz="2200" dirty="0">
                <a:solidFill>
                  <a:srgbClr val="000066"/>
                </a:solidFill>
              </a:rPr>
              <a:t>On the </a:t>
            </a:r>
            <a:r>
              <a:rPr lang="en-US" sz="2200" b="1" dirty="0">
                <a:solidFill>
                  <a:srgbClr val="000066"/>
                </a:solidFill>
              </a:rPr>
              <a:t>second </a:t>
            </a:r>
            <a:r>
              <a:rPr lang="en-US" sz="2200" dirty="0">
                <a:solidFill>
                  <a:srgbClr val="000066"/>
                </a:solidFill>
              </a:rPr>
              <a:t>of these days </a:t>
            </a:r>
            <a:r>
              <a:rPr lang="en-US" sz="2200" dirty="0" err="1">
                <a:solidFill>
                  <a:srgbClr val="000066"/>
                </a:solidFill>
              </a:rPr>
              <a:t>Arueris</a:t>
            </a:r>
            <a:r>
              <a:rPr lang="en-US" sz="2200" dirty="0">
                <a:solidFill>
                  <a:srgbClr val="000066"/>
                </a:solidFill>
              </a:rPr>
              <a:t> was born …and some call him also </a:t>
            </a:r>
            <a:r>
              <a:rPr lang="en-US" sz="2200" b="1" dirty="0">
                <a:solidFill>
                  <a:srgbClr val="000066"/>
                </a:solidFill>
              </a:rPr>
              <a:t>the elder Horus</a:t>
            </a:r>
            <a:r>
              <a:rPr lang="en-US" sz="2200" dirty="0">
                <a:solidFill>
                  <a:srgbClr val="000066"/>
                </a:solidFill>
              </a:rPr>
              <a:t>. On the </a:t>
            </a:r>
            <a:r>
              <a:rPr lang="en-US" sz="2200" b="1" dirty="0">
                <a:solidFill>
                  <a:srgbClr val="000066"/>
                </a:solidFill>
              </a:rPr>
              <a:t>third</a:t>
            </a:r>
            <a:r>
              <a:rPr lang="en-US" sz="2200" dirty="0">
                <a:solidFill>
                  <a:srgbClr val="000066"/>
                </a:solidFill>
              </a:rPr>
              <a:t> day </a:t>
            </a:r>
            <a:r>
              <a:rPr lang="en-US" sz="2200" b="1" dirty="0">
                <a:solidFill>
                  <a:srgbClr val="000066"/>
                </a:solidFill>
              </a:rPr>
              <a:t>Typhon</a:t>
            </a:r>
            <a:r>
              <a:rPr lang="en-US" sz="2200" dirty="0">
                <a:solidFill>
                  <a:srgbClr val="000066"/>
                </a:solidFill>
              </a:rPr>
              <a:t> was born… On the </a:t>
            </a:r>
            <a:r>
              <a:rPr lang="en-US" sz="2200" b="1" dirty="0">
                <a:solidFill>
                  <a:srgbClr val="000066"/>
                </a:solidFill>
              </a:rPr>
              <a:t>fourth </a:t>
            </a:r>
            <a:r>
              <a:rPr lang="en-US" sz="2200" dirty="0">
                <a:solidFill>
                  <a:srgbClr val="000066"/>
                </a:solidFill>
              </a:rPr>
              <a:t>day </a:t>
            </a:r>
            <a:r>
              <a:rPr lang="en-US" sz="2200" b="1" dirty="0">
                <a:solidFill>
                  <a:srgbClr val="000066"/>
                </a:solidFill>
              </a:rPr>
              <a:t>Isis </a:t>
            </a:r>
            <a:r>
              <a:rPr lang="en-US" sz="2200" dirty="0">
                <a:solidFill>
                  <a:srgbClr val="000066"/>
                </a:solidFill>
              </a:rPr>
              <a:t>was born … and on the </a:t>
            </a:r>
            <a:r>
              <a:rPr lang="en-US" sz="2200" b="1" dirty="0">
                <a:solidFill>
                  <a:srgbClr val="000066"/>
                </a:solidFill>
              </a:rPr>
              <a:t>fifth Nephthys…</a:t>
            </a:r>
            <a:endParaRPr lang="en-US" sz="2200" dirty="0"/>
          </a:p>
        </p:txBody>
      </p:sp>
      <p:sp>
        <p:nvSpPr>
          <p:cNvPr id="28" name="Oval 27">
            <a:extLst>
              <a:ext uri="{FF2B5EF4-FFF2-40B4-BE49-F238E27FC236}">
                <a16:creationId xmlns:a16="http://schemas.microsoft.com/office/drawing/2014/main" id="{88AB0438-8334-C74B-8327-3BCB37A3CE40}"/>
              </a:ext>
            </a:extLst>
          </p:cNvPr>
          <p:cNvSpPr/>
          <p:nvPr/>
        </p:nvSpPr>
        <p:spPr>
          <a:xfrm>
            <a:off x="527838" y="1924399"/>
            <a:ext cx="2828782" cy="897342"/>
          </a:xfrm>
          <a:prstGeom prst="ellipse">
            <a:avLst/>
          </a:prstGeom>
          <a:solidFill>
            <a:schemeClr val="tx1">
              <a:lumMod val="85000"/>
              <a:lumOff val="15000"/>
            </a:schemeClr>
          </a:solidFill>
          <a:ln>
            <a:solidFill>
              <a:schemeClr val="tx1"/>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latin typeface="Rockwell" panose="02060603020205020403" pitchFamily="18" charset="77"/>
              </a:rPr>
              <a:t>HORUS THE</a:t>
            </a:r>
            <a:br>
              <a:rPr lang="en-US" sz="2000" b="1" dirty="0">
                <a:latin typeface="Rockwell" panose="02060603020205020403" pitchFamily="18" charset="77"/>
              </a:rPr>
            </a:br>
            <a:r>
              <a:rPr lang="en-US" sz="2000" b="1" dirty="0">
                <a:latin typeface="Rockwell" panose="02060603020205020403" pitchFamily="18" charset="77"/>
              </a:rPr>
              <a:t>ELDER</a:t>
            </a:r>
          </a:p>
        </p:txBody>
      </p:sp>
      <p:sp>
        <p:nvSpPr>
          <p:cNvPr id="30" name="Right Arrow 29">
            <a:extLst>
              <a:ext uri="{FF2B5EF4-FFF2-40B4-BE49-F238E27FC236}">
                <a16:creationId xmlns:a16="http://schemas.microsoft.com/office/drawing/2014/main" id="{F787634B-FC38-5844-8C7C-1CB3AB18B328}"/>
              </a:ext>
            </a:extLst>
          </p:cNvPr>
          <p:cNvSpPr/>
          <p:nvPr/>
        </p:nvSpPr>
        <p:spPr>
          <a:xfrm>
            <a:off x="2587190" y="309413"/>
            <a:ext cx="1380386" cy="1795056"/>
          </a:xfrm>
          <a:prstGeom prst="rightArrow">
            <a:avLst>
              <a:gd name="adj1" fmla="val 83772"/>
              <a:gd name="adj2" fmla="val 39650"/>
            </a:avLst>
          </a:prstGeom>
          <a:solidFill>
            <a:srgbClr val="FFFF00"/>
          </a:solidFill>
          <a:effectLst>
            <a:outerShdw blurRad="114300" dist="114300" dir="2700000" algn="tl" rotWithShape="0">
              <a:prstClr val="black">
                <a:alpha val="46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tx1"/>
                </a:solidFill>
              </a:rPr>
              <a:t>1</a:t>
            </a:r>
            <a:r>
              <a:rPr lang="en-US" sz="3600" b="1" baseline="30000" dirty="0">
                <a:solidFill>
                  <a:schemeClr val="tx1"/>
                </a:solidFill>
              </a:rPr>
              <a:t>st</a:t>
            </a:r>
            <a:r>
              <a:rPr lang="en-US" sz="2800" b="1" dirty="0">
                <a:solidFill>
                  <a:schemeClr val="tx1"/>
                </a:solidFill>
              </a:rPr>
              <a:t> </a:t>
            </a:r>
            <a:r>
              <a:rPr lang="en-US" sz="2400" b="1" dirty="0">
                <a:solidFill>
                  <a:schemeClr val="tx1"/>
                </a:solidFill>
              </a:rPr>
              <a:t>cent.</a:t>
            </a:r>
            <a:br>
              <a:rPr lang="en-US" sz="2400" b="1" dirty="0">
                <a:solidFill>
                  <a:schemeClr val="tx1"/>
                </a:solidFill>
              </a:rPr>
            </a:br>
            <a:r>
              <a:rPr lang="en-US" sz="2400" b="1" dirty="0">
                <a:solidFill>
                  <a:schemeClr val="tx1"/>
                </a:solidFill>
              </a:rPr>
              <a:t>AD</a:t>
            </a:r>
          </a:p>
        </p:txBody>
      </p:sp>
      <p:sp>
        <p:nvSpPr>
          <p:cNvPr id="31" name="Rectangle 30">
            <a:extLst>
              <a:ext uri="{FF2B5EF4-FFF2-40B4-BE49-F238E27FC236}">
                <a16:creationId xmlns:a16="http://schemas.microsoft.com/office/drawing/2014/main" id="{484BE4E8-F0E5-FB4D-A003-EE699B2BBD4A}"/>
              </a:ext>
            </a:extLst>
          </p:cNvPr>
          <p:cNvSpPr/>
          <p:nvPr/>
        </p:nvSpPr>
        <p:spPr>
          <a:xfrm>
            <a:off x="9710161" y="238804"/>
            <a:ext cx="742134" cy="31083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NUT’s</a:t>
            </a:r>
          </a:p>
        </p:txBody>
      </p:sp>
      <p:sp>
        <p:nvSpPr>
          <p:cNvPr id="32" name="Rectangle 31">
            <a:extLst>
              <a:ext uri="{FF2B5EF4-FFF2-40B4-BE49-F238E27FC236}">
                <a16:creationId xmlns:a16="http://schemas.microsoft.com/office/drawing/2014/main" id="{33B2F776-E6F4-3843-8A65-B9E1F8A7A2A2}"/>
              </a:ext>
            </a:extLst>
          </p:cNvPr>
          <p:cNvSpPr/>
          <p:nvPr/>
        </p:nvSpPr>
        <p:spPr>
          <a:xfrm>
            <a:off x="4583263" y="510676"/>
            <a:ext cx="882251" cy="325216"/>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GEB</a:t>
            </a:r>
          </a:p>
        </p:txBody>
      </p:sp>
      <p:sp>
        <p:nvSpPr>
          <p:cNvPr id="33" name="Rectangle 32">
            <a:extLst>
              <a:ext uri="{FF2B5EF4-FFF2-40B4-BE49-F238E27FC236}">
                <a16:creationId xmlns:a16="http://schemas.microsoft.com/office/drawing/2014/main" id="{B4C77891-18A7-A242-83CF-E8561A3E1035}"/>
              </a:ext>
            </a:extLst>
          </p:cNvPr>
          <p:cNvSpPr/>
          <p:nvPr/>
        </p:nvSpPr>
        <p:spPr>
          <a:xfrm>
            <a:off x="5580508" y="208834"/>
            <a:ext cx="1199537" cy="370777"/>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ATUM / RA</a:t>
            </a:r>
          </a:p>
        </p:txBody>
      </p:sp>
      <p:sp>
        <p:nvSpPr>
          <p:cNvPr id="34" name="Rectangle 33">
            <a:extLst>
              <a:ext uri="{FF2B5EF4-FFF2-40B4-BE49-F238E27FC236}">
                <a16:creationId xmlns:a16="http://schemas.microsoft.com/office/drawing/2014/main" id="{48DAB106-D111-564A-8922-1E0EBFA36FB3}"/>
              </a:ext>
            </a:extLst>
          </p:cNvPr>
          <p:cNvSpPr/>
          <p:nvPr/>
        </p:nvSpPr>
        <p:spPr>
          <a:xfrm>
            <a:off x="8103460" y="866645"/>
            <a:ext cx="895645" cy="325216"/>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THOTH</a:t>
            </a:r>
          </a:p>
        </p:txBody>
      </p:sp>
      <p:sp>
        <p:nvSpPr>
          <p:cNvPr id="35" name="Rectangle 34">
            <a:extLst>
              <a:ext uri="{FF2B5EF4-FFF2-40B4-BE49-F238E27FC236}">
                <a16:creationId xmlns:a16="http://schemas.microsoft.com/office/drawing/2014/main" id="{594DB33F-80FE-7B47-A9A7-15CC739744D1}"/>
              </a:ext>
            </a:extLst>
          </p:cNvPr>
          <p:cNvSpPr/>
          <p:nvPr/>
        </p:nvSpPr>
        <p:spPr>
          <a:xfrm>
            <a:off x="6285852" y="3175229"/>
            <a:ext cx="1240364" cy="325216"/>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HORUS (E)</a:t>
            </a:r>
          </a:p>
        </p:txBody>
      </p:sp>
      <p:sp>
        <p:nvSpPr>
          <p:cNvPr id="36" name="Rectangle 35">
            <a:extLst>
              <a:ext uri="{FF2B5EF4-FFF2-40B4-BE49-F238E27FC236}">
                <a16:creationId xmlns:a16="http://schemas.microsoft.com/office/drawing/2014/main" id="{48C3AB91-0AFA-474B-8EC8-7F90510F340E}"/>
              </a:ext>
            </a:extLst>
          </p:cNvPr>
          <p:cNvSpPr/>
          <p:nvPr/>
        </p:nvSpPr>
        <p:spPr>
          <a:xfrm>
            <a:off x="7488700" y="3609762"/>
            <a:ext cx="895645" cy="325216"/>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SETH</a:t>
            </a:r>
          </a:p>
        </p:txBody>
      </p:sp>
      <p:sp>
        <p:nvSpPr>
          <p:cNvPr id="37" name="Rectangle 36">
            <a:extLst>
              <a:ext uri="{FF2B5EF4-FFF2-40B4-BE49-F238E27FC236}">
                <a16:creationId xmlns:a16="http://schemas.microsoft.com/office/drawing/2014/main" id="{4346930C-72AD-A642-B999-FD884254F59B}"/>
              </a:ext>
            </a:extLst>
          </p:cNvPr>
          <p:cNvSpPr/>
          <p:nvPr/>
        </p:nvSpPr>
        <p:spPr>
          <a:xfrm>
            <a:off x="8822977" y="4378774"/>
            <a:ext cx="1240947" cy="325216"/>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HORUS (E)</a:t>
            </a:r>
          </a:p>
        </p:txBody>
      </p:sp>
      <p:sp>
        <p:nvSpPr>
          <p:cNvPr id="38" name="Rectangle 37">
            <a:extLst>
              <a:ext uri="{FF2B5EF4-FFF2-40B4-BE49-F238E27FC236}">
                <a16:creationId xmlns:a16="http://schemas.microsoft.com/office/drawing/2014/main" id="{44F2F689-719C-204B-BCC0-48AAC6FCE038}"/>
              </a:ext>
            </a:extLst>
          </p:cNvPr>
          <p:cNvSpPr/>
          <p:nvPr/>
        </p:nvSpPr>
        <p:spPr>
          <a:xfrm>
            <a:off x="4828667" y="4692129"/>
            <a:ext cx="1199537" cy="370777"/>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ATUM / RA</a:t>
            </a:r>
          </a:p>
        </p:txBody>
      </p:sp>
      <p:sp>
        <p:nvSpPr>
          <p:cNvPr id="39" name="Rectangle 38">
            <a:extLst>
              <a:ext uri="{FF2B5EF4-FFF2-40B4-BE49-F238E27FC236}">
                <a16:creationId xmlns:a16="http://schemas.microsoft.com/office/drawing/2014/main" id="{F3BBDC34-87F4-5442-A07B-E02A2A152DFF}"/>
              </a:ext>
            </a:extLst>
          </p:cNvPr>
          <p:cNvSpPr/>
          <p:nvPr/>
        </p:nvSpPr>
        <p:spPr>
          <a:xfrm>
            <a:off x="8712542" y="5828747"/>
            <a:ext cx="1351382" cy="325216"/>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HORUS (E)</a:t>
            </a:r>
          </a:p>
        </p:txBody>
      </p:sp>
      <p:sp>
        <p:nvSpPr>
          <p:cNvPr id="27" name="Rectangle 26">
            <a:extLst>
              <a:ext uri="{FF2B5EF4-FFF2-40B4-BE49-F238E27FC236}">
                <a16:creationId xmlns:a16="http://schemas.microsoft.com/office/drawing/2014/main" id="{2BF0AF3A-0F51-0E4B-A5EC-405CD31C1BDB}"/>
              </a:ext>
            </a:extLst>
          </p:cNvPr>
          <p:cNvSpPr/>
          <p:nvPr/>
        </p:nvSpPr>
        <p:spPr>
          <a:xfrm>
            <a:off x="542581" y="136789"/>
            <a:ext cx="3188245" cy="369332"/>
          </a:xfrm>
          <a:prstGeom prst="rect">
            <a:avLst/>
          </a:prstGeom>
        </p:spPr>
        <p:txBody>
          <a:bodyPr wrap="none">
            <a:spAutoFit/>
          </a:bodyPr>
          <a:lstStyle/>
          <a:p>
            <a:r>
              <a:rPr lang="en-US" dirty="0"/>
              <a:t>https://</a:t>
            </a:r>
            <a:r>
              <a:rPr lang="en-US" dirty="0" err="1"/>
              <a:t>penelope.uchicago.edu</a:t>
            </a:r>
            <a:r>
              <a:rPr lang="en-US" dirty="0"/>
              <a:t>/</a:t>
            </a:r>
          </a:p>
        </p:txBody>
      </p:sp>
      <p:pic>
        <p:nvPicPr>
          <p:cNvPr id="20" name="Picture 19">
            <a:extLst>
              <a:ext uri="{FF2B5EF4-FFF2-40B4-BE49-F238E27FC236}">
                <a16:creationId xmlns:a16="http://schemas.microsoft.com/office/drawing/2014/main" id="{9BA0C4EA-5871-6543-A198-878523D7EAD4}"/>
              </a:ext>
            </a:extLst>
          </p:cNvPr>
          <p:cNvPicPr>
            <a:picLocks noChangeAspect="1"/>
          </p:cNvPicPr>
          <p:nvPr/>
        </p:nvPicPr>
        <p:blipFill>
          <a:blip r:embed="rId7"/>
          <a:stretch>
            <a:fillRect/>
          </a:stretch>
        </p:blipFill>
        <p:spPr>
          <a:xfrm>
            <a:off x="1905965" y="3933056"/>
            <a:ext cx="5060359" cy="2439065"/>
          </a:xfrm>
          <a:prstGeom prst="rect">
            <a:avLst/>
          </a:prstGeom>
          <a:ln>
            <a:solidFill>
              <a:srgbClr val="FF0000"/>
            </a:solidFill>
          </a:ln>
          <a:effectLst>
            <a:outerShdw blurRad="254000" dist="330200" dir="2700000" algn="tl" rotWithShape="0">
              <a:prstClr val="black">
                <a:alpha val="55000"/>
              </a:prstClr>
            </a:outerShdw>
          </a:effectLst>
          <a:scene3d>
            <a:camera prst="orthographicFront"/>
            <a:lightRig rig="threePt" dir="t"/>
          </a:scene3d>
          <a:sp3d>
            <a:bevelT prst="angle"/>
          </a:sp3d>
        </p:spPr>
      </p:pic>
      <p:sp>
        <p:nvSpPr>
          <p:cNvPr id="29" name="Right Arrow 28">
            <a:extLst>
              <a:ext uri="{FF2B5EF4-FFF2-40B4-BE49-F238E27FC236}">
                <a16:creationId xmlns:a16="http://schemas.microsoft.com/office/drawing/2014/main" id="{5594FC87-CE0B-0F42-9646-3C8B33271B8A}"/>
              </a:ext>
            </a:extLst>
          </p:cNvPr>
          <p:cNvSpPr/>
          <p:nvPr/>
        </p:nvSpPr>
        <p:spPr>
          <a:xfrm>
            <a:off x="1181413" y="3070817"/>
            <a:ext cx="2811553" cy="661681"/>
          </a:xfrm>
          <a:prstGeom prst="rightArrow">
            <a:avLst>
              <a:gd name="adj1" fmla="val 83772"/>
              <a:gd name="adj2" fmla="val 39650"/>
            </a:avLst>
          </a:prstGeom>
          <a:solidFill>
            <a:srgbClr val="FFFF00"/>
          </a:solidFill>
          <a:effectLst>
            <a:outerShdw blurRad="114300" dist="114300" dir="2700000" algn="tl" rotWithShape="0">
              <a:prstClr val="black">
                <a:alpha val="46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rPr>
              <a:t>BIRTHDAY?</a:t>
            </a:r>
          </a:p>
        </p:txBody>
      </p:sp>
      <p:sp>
        <p:nvSpPr>
          <p:cNvPr id="22" name="Down Arrow 21">
            <a:extLst>
              <a:ext uri="{FF2B5EF4-FFF2-40B4-BE49-F238E27FC236}">
                <a16:creationId xmlns:a16="http://schemas.microsoft.com/office/drawing/2014/main" id="{A0754F9B-31B7-734B-896D-D2177C9CC86A}"/>
              </a:ext>
            </a:extLst>
          </p:cNvPr>
          <p:cNvSpPr/>
          <p:nvPr/>
        </p:nvSpPr>
        <p:spPr>
          <a:xfrm>
            <a:off x="3653463" y="3375229"/>
            <a:ext cx="1645920" cy="721256"/>
          </a:xfrm>
          <a:prstGeom prst="downArrow">
            <a:avLst>
              <a:gd name="adj1" fmla="val 68705"/>
              <a:gd name="adj2" fmla="val 50000"/>
            </a:avLst>
          </a:prstGeom>
          <a:solidFill>
            <a:schemeClr val="tx1"/>
          </a:solidFill>
          <a:ln>
            <a:solidFill>
              <a:srgbClr val="FFFF00"/>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FFFF00"/>
                </a:solidFill>
              </a:rPr>
              <a:t>TIME OF CHRIST</a:t>
            </a:r>
          </a:p>
        </p:txBody>
      </p:sp>
      <p:sp>
        <p:nvSpPr>
          <p:cNvPr id="40" name="Donut 39">
            <a:extLst>
              <a:ext uri="{FF2B5EF4-FFF2-40B4-BE49-F238E27FC236}">
                <a16:creationId xmlns:a16="http://schemas.microsoft.com/office/drawing/2014/main" id="{8013E089-4786-3B4F-A1A5-2E7A3E05EC6C}"/>
              </a:ext>
            </a:extLst>
          </p:cNvPr>
          <p:cNvSpPr/>
          <p:nvPr/>
        </p:nvSpPr>
        <p:spPr>
          <a:xfrm>
            <a:off x="1811069" y="5376946"/>
            <a:ext cx="752447" cy="519486"/>
          </a:xfrm>
          <a:prstGeom prst="donut">
            <a:avLst>
              <a:gd name="adj" fmla="val 7455"/>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6" name="Picture 5">
            <a:extLst>
              <a:ext uri="{FF2B5EF4-FFF2-40B4-BE49-F238E27FC236}">
                <a16:creationId xmlns:a16="http://schemas.microsoft.com/office/drawing/2014/main" id="{E4D325DC-801B-C34F-9127-E3BB341E8A6F}"/>
              </a:ext>
            </a:extLst>
          </p:cNvPr>
          <p:cNvPicPr>
            <a:picLocks noChangeAspect="1"/>
          </p:cNvPicPr>
          <p:nvPr/>
        </p:nvPicPr>
        <p:blipFill>
          <a:blip r:embed="rId8"/>
          <a:stretch>
            <a:fillRect/>
          </a:stretch>
        </p:blipFill>
        <p:spPr>
          <a:xfrm>
            <a:off x="-2915170" y="-1100287"/>
            <a:ext cx="8407400" cy="939800"/>
          </a:xfrm>
          <a:prstGeom prst="rect">
            <a:avLst/>
          </a:prstGeom>
        </p:spPr>
      </p:pic>
      <p:grpSp>
        <p:nvGrpSpPr>
          <p:cNvPr id="11" name="Group 10">
            <a:extLst>
              <a:ext uri="{FF2B5EF4-FFF2-40B4-BE49-F238E27FC236}">
                <a16:creationId xmlns:a16="http://schemas.microsoft.com/office/drawing/2014/main" id="{2B625717-464B-BB4F-AC0C-1FA3FFF7962F}"/>
              </a:ext>
            </a:extLst>
          </p:cNvPr>
          <p:cNvGrpSpPr/>
          <p:nvPr/>
        </p:nvGrpSpPr>
        <p:grpSpPr>
          <a:xfrm>
            <a:off x="6180276" y="7130488"/>
            <a:ext cx="7315200" cy="2466768"/>
            <a:chOff x="6180276" y="7130488"/>
            <a:chExt cx="7315200" cy="2466768"/>
          </a:xfrm>
        </p:grpSpPr>
        <p:pic>
          <p:nvPicPr>
            <p:cNvPr id="9" name="Picture 8">
              <a:extLst>
                <a:ext uri="{FF2B5EF4-FFF2-40B4-BE49-F238E27FC236}">
                  <a16:creationId xmlns:a16="http://schemas.microsoft.com/office/drawing/2014/main" id="{12208150-B49D-814E-8FB0-EB688AA1DF04}"/>
                </a:ext>
              </a:extLst>
            </p:cNvPr>
            <p:cNvPicPr>
              <a:picLocks noChangeAspect="1"/>
            </p:cNvPicPr>
            <p:nvPr/>
          </p:nvPicPr>
          <p:blipFill>
            <a:blip r:embed="rId9"/>
            <a:stretch>
              <a:fillRect/>
            </a:stretch>
          </p:blipFill>
          <p:spPr>
            <a:xfrm>
              <a:off x="6180276" y="7793856"/>
              <a:ext cx="7315200" cy="1803400"/>
            </a:xfrm>
            <a:prstGeom prst="rect">
              <a:avLst/>
            </a:prstGeom>
          </p:spPr>
        </p:pic>
        <p:sp>
          <p:nvSpPr>
            <p:cNvPr id="10" name="Rectangle 9">
              <a:extLst>
                <a:ext uri="{FF2B5EF4-FFF2-40B4-BE49-F238E27FC236}">
                  <a16:creationId xmlns:a16="http://schemas.microsoft.com/office/drawing/2014/main" id="{C384927D-8DA0-F842-B055-EC3350458704}"/>
                </a:ext>
              </a:extLst>
            </p:cNvPr>
            <p:cNvSpPr/>
            <p:nvPr/>
          </p:nvSpPr>
          <p:spPr>
            <a:xfrm>
              <a:off x="6285852" y="7130488"/>
              <a:ext cx="1240364" cy="5438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PL. I&amp;O: 65</a:t>
              </a:r>
            </a:p>
          </p:txBody>
        </p:sp>
      </p:grpSp>
      <p:grpSp>
        <p:nvGrpSpPr>
          <p:cNvPr id="12" name="Group 11">
            <a:extLst>
              <a:ext uri="{FF2B5EF4-FFF2-40B4-BE49-F238E27FC236}">
                <a16:creationId xmlns:a16="http://schemas.microsoft.com/office/drawing/2014/main" id="{3A1C0CA5-22FA-1C4F-8D26-4268A674B36C}"/>
              </a:ext>
            </a:extLst>
          </p:cNvPr>
          <p:cNvGrpSpPr/>
          <p:nvPr/>
        </p:nvGrpSpPr>
        <p:grpSpPr>
          <a:xfrm>
            <a:off x="3033281" y="-3751401"/>
            <a:ext cx="9721701" cy="2667000"/>
            <a:chOff x="3033281" y="-3751401"/>
            <a:chExt cx="9721701" cy="2667000"/>
          </a:xfrm>
        </p:grpSpPr>
        <p:pic>
          <p:nvPicPr>
            <p:cNvPr id="7" name="Picture 6">
              <a:extLst>
                <a:ext uri="{FF2B5EF4-FFF2-40B4-BE49-F238E27FC236}">
                  <a16:creationId xmlns:a16="http://schemas.microsoft.com/office/drawing/2014/main" id="{1F101B68-4AB4-9343-B743-3736AEBE3DB7}"/>
                </a:ext>
              </a:extLst>
            </p:cNvPr>
            <p:cNvPicPr>
              <a:picLocks noChangeAspect="1"/>
            </p:cNvPicPr>
            <p:nvPr/>
          </p:nvPicPr>
          <p:blipFill>
            <a:blip r:embed="rId10"/>
            <a:stretch>
              <a:fillRect/>
            </a:stretch>
          </p:blipFill>
          <p:spPr>
            <a:xfrm>
              <a:off x="4347582" y="-3751401"/>
              <a:ext cx="8407400" cy="2667000"/>
            </a:xfrm>
            <a:prstGeom prst="rect">
              <a:avLst/>
            </a:prstGeom>
          </p:spPr>
        </p:pic>
        <p:sp>
          <p:nvSpPr>
            <p:cNvPr id="41" name="Rectangle 40">
              <a:extLst>
                <a:ext uri="{FF2B5EF4-FFF2-40B4-BE49-F238E27FC236}">
                  <a16:creationId xmlns:a16="http://schemas.microsoft.com/office/drawing/2014/main" id="{5E208670-C578-5D4F-8EFC-6929405691AC}"/>
                </a:ext>
              </a:extLst>
            </p:cNvPr>
            <p:cNvSpPr/>
            <p:nvPr/>
          </p:nvSpPr>
          <p:spPr>
            <a:xfrm>
              <a:off x="3033281" y="-3717802"/>
              <a:ext cx="1240364" cy="5438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PL. I&amp;O: 18</a:t>
              </a:r>
            </a:p>
          </p:txBody>
        </p:sp>
      </p:grpSp>
      <p:grpSp>
        <p:nvGrpSpPr>
          <p:cNvPr id="13" name="Group 12">
            <a:extLst>
              <a:ext uri="{FF2B5EF4-FFF2-40B4-BE49-F238E27FC236}">
                <a16:creationId xmlns:a16="http://schemas.microsoft.com/office/drawing/2014/main" id="{CDE3077B-92C0-A44A-9CFB-5CEB887E844E}"/>
              </a:ext>
            </a:extLst>
          </p:cNvPr>
          <p:cNvGrpSpPr/>
          <p:nvPr/>
        </p:nvGrpSpPr>
        <p:grpSpPr>
          <a:xfrm>
            <a:off x="-2024273" y="8833049"/>
            <a:ext cx="7793564" cy="1600200"/>
            <a:chOff x="-2024273" y="8833049"/>
            <a:chExt cx="7793564" cy="1600200"/>
          </a:xfrm>
        </p:grpSpPr>
        <p:pic>
          <p:nvPicPr>
            <p:cNvPr id="4" name="Picture 3">
              <a:extLst>
                <a:ext uri="{FF2B5EF4-FFF2-40B4-BE49-F238E27FC236}">
                  <a16:creationId xmlns:a16="http://schemas.microsoft.com/office/drawing/2014/main" id="{6DA0F840-31B2-7E41-B9D1-96344CFCD23B}"/>
                </a:ext>
              </a:extLst>
            </p:cNvPr>
            <p:cNvPicPr>
              <a:picLocks noChangeAspect="1"/>
            </p:cNvPicPr>
            <p:nvPr/>
          </p:nvPicPr>
          <p:blipFill>
            <a:blip r:embed="rId11"/>
            <a:stretch>
              <a:fillRect/>
            </a:stretch>
          </p:blipFill>
          <p:spPr>
            <a:xfrm>
              <a:off x="-783909" y="8833049"/>
              <a:ext cx="6553200" cy="1600200"/>
            </a:xfrm>
            <a:prstGeom prst="rect">
              <a:avLst/>
            </a:prstGeom>
          </p:spPr>
        </p:pic>
        <p:sp>
          <p:nvSpPr>
            <p:cNvPr id="42" name="Rectangle 41">
              <a:extLst>
                <a:ext uri="{FF2B5EF4-FFF2-40B4-BE49-F238E27FC236}">
                  <a16:creationId xmlns:a16="http://schemas.microsoft.com/office/drawing/2014/main" id="{F6B9F544-EA9E-CB48-A1E1-1AB5F6015B52}"/>
                </a:ext>
              </a:extLst>
            </p:cNvPr>
            <p:cNvSpPr/>
            <p:nvPr/>
          </p:nvSpPr>
          <p:spPr>
            <a:xfrm>
              <a:off x="-2024273" y="8845002"/>
              <a:ext cx="1240364" cy="5438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PL. I&amp;O: 12</a:t>
              </a:r>
            </a:p>
          </p:txBody>
        </p:sp>
      </p:grpSp>
      <p:grpSp>
        <p:nvGrpSpPr>
          <p:cNvPr id="14" name="Group 13">
            <a:extLst>
              <a:ext uri="{FF2B5EF4-FFF2-40B4-BE49-F238E27FC236}">
                <a16:creationId xmlns:a16="http://schemas.microsoft.com/office/drawing/2014/main" id="{6A2D2431-FEB3-AE4A-8113-189E2525B85D}"/>
              </a:ext>
            </a:extLst>
          </p:cNvPr>
          <p:cNvGrpSpPr/>
          <p:nvPr/>
        </p:nvGrpSpPr>
        <p:grpSpPr>
          <a:xfrm>
            <a:off x="-2475181" y="6981853"/>
            <a:ext cx="8572500" cy="1481870"/>
            <a:chOff x="-2475181" y="6981853"/>
            <a:chExt cx="8572500" cy="1481870"/>
          </a:xfrm>
        </p:grpSpPr>
        <p:pic>
          <p:nvPicPr>
            <p:cNvPr id="8" name="Picture 7">
              <a:extLst>
                <a:ext uri="{FF2B5EF4-FFF2-40B4-BE49-F238E27FC236}">
                  <a16:creationId xmlns:a16="http://schemas.microsoft.com/office/drawing/2014/main" id="{5F84BBC2-1D0F-4F43-98F8-8408BCD9EB70}"/>
                </a:ext>
              </a:extLst>
            </p:cNvPr>
            <p:cNvPicPr>
              <a:picLocks noChangeAspect="1"/>
            </p:cNvPicPr>
            <p:nvPr/>
          </p:nvPicPr>
          <p:blipFill>
            <a:blip r:embed="rId12"/>
            <a:stretch>
              <a:fillRect/>
            </a:stretch>
          </p:blipFill>
          <p:spPr>
            <a:xfrm>
              <a:off x="-2475181" y="7511223"/>
              <a:ext cx="8572500" cy="952500"/>
            </a:xfrm>
            <a:prstGeom prst="rect">
              <a:avLst/>
            </a:prstGeom>
          </p:spPr>
        </p:pic>
        <p:sp>
          <p:nvSpPr>
            <p:cNvPr id="43" name="Rectangle 42">
              <a:extLst>
                <a:ext uri="{FF2B5EF4-FFF2-40B4-BE49-F238E27FC236}">
                  <a16:creationId xmlns:a16="http://schemas.microsoft.com/office/drawing/2014/main" id="{A6D75F2D-3499-FA4E-B4A0-C1FC90E48898}"/>
                </a:ext>
              </a:extLst>
            </p:cNvPr>
            <p:cNvSpPr/>
            <p:nvPr/>
          </p:nvSpPr>
          <p:spPr>
            <a:xfrm>
              <a:off x="-2475181" y="6981853"/>
              <a:ext cx="1240364" cy="5438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PL. I&amp;O: 19</a:t>
              </a:r>
            </a:p>
          </p:txBody>
        </p:sp>
      </p:grpSp>
      <p:sp>
        <p:nvSpPr>
          <p:cNvPr id="44" name="Donut 43">
            <a:extLst>
              <a:ext uri="{FF2B5EF4-FFF2-40B4-BE49-F238E27FC236}">
                <a16:creationId xmlns:a16="http://schemas.microsoft.com/office/drawing/2014/main" id="{561CED82-0CEC-804E-9F9E-E5A62463FBEA}"/>
              </a:ext>
            </a:extLst>
          </p:cNvPr>
          <p:cNvSpPr/>
          <p:nvPr/>
        </p:nvSpPr>
        <p:spPr>
          <a:xfrm>
            <a:off x="7160786" y="134479"/>
            <a:ext cx="4886881" cy="519486"/>
          </a:xfrm>
          <a:prstGeom prst="donut">
            <a:avLst>
              <a:gd name="adj" fmla="val 7455"/>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 name="Donut 44">
            <a:extLst>
              <a:ext uri="{FF2B5EF4-FFF2-40B4-BE49-F238E27FC236}">
                <a16:creationId xmlns:a16="http://schemas.microsoft.com/office/drawing/2014/main" id="{A8BA3B6C-883A-D94C-B457-C9964A68AD08}"/>
              </a:ext>
            </a:extLst>
          </p:cNvPr>
          <p:cNvSpPr/>
          <p:nvPr/>
        </p:nvSpPr>
        <p:spPr>
          <a:xfrm>
            <a:off x="3540632" y="5388970"/>
            <a:ext cx="752447" cy="519486"/>
          </a:xfrm>
          <a:prstGeom prst="donut">
            <a:avLst>
              <a:gd name="adj" fmla="val 7455"/>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9415340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ipe(down)">
                                      <p:cBhvr>
                                        <p:cTn id="18" dur="500"/>
                                        <p:tgtEl>
                                          <p:spTgt spid="33"/>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down)">
                                      <p:cBhvr>
                                        <p:cTn id="24" dur="500"/>
                                        <p:tgtEl>
                                          <p:spTgt spid="3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down)">
                                      <p:cBhvr>
                                        <p:cTn id="27" dur="500"/>
                                        <p:tgtEl>
                                          <p:spTgt spid="34"/>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down)">
                                      <p:cBhvr>
                                        <p:cTn id="30" dur="500"/>
                                        <p:tgtEl>
                                          <p:spTgt spid="35"/>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ipe(down)">
                                      <p:cBhvr>
                                        <p:cTn id="33" dur="500"/>
                                        <p:tgtEl>
                                          <p:spTgt spid="36"/>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wipe(down)">
                                      <p:cBhvr>
                                        <p:cTn id="39" dur="500"/>
                                        <p:tgtEl>
                                          <p:spTgt spid="3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wipe(down)">
                                      <p:cBhvr>
                                        <p:cTn id="42" dur="500"/>
                                        <p:tgtEl>
                                          <p:spTgt spid="39"/>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p:cTn id="47" dur="500" fill="hold"/>
                                        <p:tgtEl>
                                          <p:spTgt spid="44"/>
                                        </p:tgtEl>
                                        <p:attrNameLst>
                                          <p:attrName>ppt_w</p:attrName>
                                        </p:attrNameLst>
                                      </p:cBhvr>
                                      <p:tavLst>
                                        <p:tav tm="0">
                                          <p:val>
                                            <p:fltVal val="0"/>
                                          </p:val>
                                        </p:tav>
                                        <p:tav tm="100000">
                                          <p:val>
                                            <p:strVal val="#ppt_w"/>
                                          </p:val>
                                        </p:tav>
                                      </p:tavLst>
                                    </p:anim>
                                    <p:anim calcmode="lin" valueType="num">
                                      <p:cBhvr>
                                        <p:cTn id="48" dur="500" fill="hold"/>
                                        <p:tgtEl>
                                          <p:spTgt spid="44"/>
                                        </p:tgtEl>
                                        <p:attrNameLst>
                                          <p:attrName>ppt_h</p:attrName>
                                        </p:attrNameLst>
                                      </p:cBhvr>
                                      <p:tavLst>
                                        <p:tav tm="0">
                                          <p:val>
                                            <p:fltVal val="0"/>
                                          </p:val>
                                        </p:tav>
                                        <p:tav tm="100000">
                                          <p:val>
                                            <p:strVal val="#ppt_h"/>
                                          </p:val>
                                        </p:tav>
                                      </p:tavLst>
                                    </p:anim>
                                    <p:animEffect transition="in" filter="fade">
                                      <p:cBhvr>
                                        <p:cTn id="49" dur="500"/>
                                        <p:tgtEl>
                                          <p:spTgt spid="44"/>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29"/>
                                        </p:tgtEl>
                                        <p:attrNameLst>
                                          <p:attrName>style.visibility</p:attrName>
                                        </p:attrNameLst>
                                      </p:cBhvr>
                                      <p:to>
                                        <p:strVal val="visible"/>
                                      </p:to>
                                    </p:set>
                                    <p:anim calcmode="lin" valueType="num">
                                      <p:cBhvr additive="base">
                                        <p:cTn id="54" dur="500" fill="hold"/>
                                        <p:tgtEl>
                                          <p:spTgt spid="29"/>
                                        </p:tgtEl>
                                        <p:attrNameLst>
                                          <p:attrName>ppt_x</p:attrName>
                                        </p:attrNameLst>
                                      </p:cBhvr>
                                      <p:tavLst>
                                        <p:tav tm="0">
                                          <p:val>
                                            <p:strVal val="0-#ppt_w/2"/>
                                          </p:val>
                                        </p:tav>
                                        <p:tav tm="100000">
                                          <p:val>
                                            <p:strVal val="#ppt_x"/>
                                          </p:val>
                                        </p:tav>
                                      </p:tavLst>
                                    </p:anim>
                                    <p:anim calcmode="lin" valueType="num">
                                      <p:cBhvr additive="base">
                                        <p:cTn id="55"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nodeType="clickEffect">
                                  <p:stCondLst>
                                    <p:cond delay="0"/>
                                  </p:stCondLst>
                                  <p:childTnLst>
                                    <p:set>
                                      <p:cBhvr>
                                        <p:cTn id="59" dur="1" fill="hold">
                                          <p:stCondLst>
                                            <p:cond delay="0"/>
                                          </p:stCondLst>
                                        </p:cTn>
                                        <p:tgtEl>
                                          <p:spTgt spid="20"/>
                                        </p:tgtEl>
                                        <p:attrNameLst>
                                          <p:attrName>style.visibility</p:attrName>
                                        </p:attrNameLst>
                                      </p:cBhvr>
                                      <p:to>
                                        <p:strVal val="visible"/>
                                      </p:to>
                                    </p:set>
                                    <p:anim calcmode="lin" valueType="num">
                                      <p:cBhvr additive="base">
                                        <p:cTn id="60" dur="500" fill="hold"/>
                                        <p:tgtEl>
                                          <p:spTgt spid="20"/>
                                        </p:tgtEl>
                                        <p:attrNameLst>
                                          <p:attrName>ppt_x</p:attrName>
                                        </p:attrNameLst>
                                      </p:cBhvr>
                                      <p:tavLst>
                                        <p:tav tm="0">
                                          <p:val>
                                            <p:strVal val="#ppt_x"/>
                                          </p:val>
                                        </p:tav>
                                        <p:tav tm="100000">
                                          <p:val>
                                            <p:strVal val="#ppt_x"/>
                                          </p:val>
                                        </p:tav>
                                      </p:tavLst>
                                    </p:anim>
                                    <p:anim calcmode="lin" valueType="num">
                                      <p:cBhvr additive="base">
                                        <p:cTn id="6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40"/>
                                        </p:tgtEl>
                                        <p:attrNameLst>
                                          <p:attrName>style.visibility</p:attrName>
                                        </p:attrNameLst>
                                      </p:cBhvr>
                                      <p:to>
                                        <p:strVal val="visible"/>
                                      </p:to>
                                    </p:set>
                                    <p:anim calcmode="lin" valueType="num">
                                      <p:cBhvr>
                                        <p:cTn id="66" dur="500" fill="hold"/>
                                        <p:tgtEl>
                                          <p:spTgt spid="40"/>
                                        </p:tgtEl>
                                        <p:attrNameLst>
                                          <p:attrName>ppt_w</p:attrName>
                                        </p:attrNameLst>
                                      </p:cBhvr>
                                      <p:tavLst>
                                        <p:tav tm="0">
                                          <p:val>
                                            <p:fltVal val="0"/>
                                          </p:val>
                                        </p:tav>
                                        <p:tav tm="100000">
                                          <p:val>
                                            <p:strVal val="#ppt_w"/>
                                          </p:val>
                                        </p:tav>
                                      </p:tavLst>
                                    </p:anim>
                                    <p:anim calcmode="lin" valueType="num">
                                      <p:cBhvr>
                                        <p:cTn id="67" dur="500" fill="hold"/>
                                        <p:tgtEl>
                                          <p:spTgt spid="40"/>
                                        </p:tgtEl>
                                        <p:attrNameLst>
                                          <p:attrName>ppt_h</p:attrName>
                                        </p:attrNameLst>
                                      </p:cBhvr>
                                      <p:tavLst>
                                        <p:tav tm="0">
                                          <p:val>
                                            <p:fltVal val="0"/>
                                          </p:val>
                                        </p:tav>
                                        <p:tav tm="100000">
                                          <p:val>
                                            <p:strVal val="#ppt_h"/>
                                          </p:val>
                                        </p:tav>
                                      </p:tavLst>
                                    </p:anim>
                                    <p:animEffect transition="in" filter="fade">
                                      <p:cBhvr>
                                        <p:cTn id="68" dur="500"/>
                                        <p:tgtEl>
                                          <p:spTgt spid="40"/>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22"/>
                                        </p:tgtEl>
                                        <p:attrNameLst>
                                          <p:attrName>style.visibility</p:attrName>
                                        </p:attrNameLst>
                                      </p:cBhvr>
                                      <p:to>
                                        <p:strVal val="visible"/>
                                      </p:to>
                                    </p:set>
                                    <p:animEffect transition="in" filter="fade">
                                      <p:cBhvr>
                                        <p:cTn id="73" dur="500"/>
                                        <p:tgtEl>
                                          <p:spTgt spid="2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45"/>
                                        </p:tgtEl>
                                        <p:attrNameLst>
                                          <p:attrName>style.visibility</p:attrName>
                                        </p:attrNameLst>
                                      </p:cBhvr>
                                      <p:to>
                                        <p:strVal val="visible"/>
                                      </p:to>
                                    </p:set>
                                    <p:anim calcmode="lin" valueType="num">
                                      <p:cBhvr>
                                        <p:cTn id="76" dur="500" fill="hold"/>
                                        <p:tgtEl>
                                          <p:spTgt spid="45"/>
                                        </p:tgtEl>
                                        <p:attrNameLst>
                                          <p:attrName>ppt_w</p:attrName>
                                        </p:attrNameLst>
                                      </p:cBhvr>
                                      <p:tavLst>
                                        <p:tav tm="0">
                                          <p:val>
                                            <p:fltVal val="0"/>
                                          </p:val>
                                        </p:tav>
                                        <p:tav tm="100000">
                                          <p:val>
                                            <p:strVal val="#ppt_w"/>
                                          </p:val>
                                        </p:tav>
                                      </p:tavLst>
                                    </p:anim>
                                    <p:anim calcmode="lin" valueType="num">
                                      <p:cBhvr>
                                        <p:cTn id="77" dur="500" fill="hold"/>
                                        <p:tgtEl>
                                          <p:spTgt spid="45"/>
                                        </p:tgtEl>
                                        <p:attrNameLst>
                                          <p:attrName>ppt_h</p:attrName>
                                        </p:attrNameLst>
                                      </p:cBhvr>
                                      <p:tavLst>
                                        <p:tav tm="0">
                                          <p:val>
                                            <p:fltVal val="0"/>
                                          </p:val>
                                        </p:tav>
                                        <p:tav tm="100000">
                                          <p:val>
                                            <p:strVal val="#ppt_h"/>
                                          </p:val>
                                        </p:tav>
                                      </p:tavLst>
                                    </p:anim>
                                    <p:animEffect transition="in" filter="fade">
                                      <p:cBhvr>
                                        <p:cTn id="78"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29" grpId="0" animBg="1"/>
      <p:bldP spid="22" grpId="0" animBg="1"/>
      <p:bldP spid="40" grpId="0" animBg="1"/>
      <p:bldP spid="44" grpId="0" animBg="1"/>
      <p:bldP spid="4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4C66362-D84C-3F4B-B8F0-6013984107F8}"/>
              </a:ext>
            </a:extLst>
          </p:cNvPr>
          <p:cNvSpPr/>
          <p:nvPr/>
        </p:nvSpPr>
        <p:spPr>
          <a:xfrm>
            <a:off x="-3843672" y="-2774598"/>
            <a:ext cx="3592561" cy="5632311"/>
          </a:xfrm>
          <a:prstGeom prst="rect">
            <a:avLst/>
          </a:prstGeom>
        </p:spPr>
        <p:txBody>
          <a:bodyPr wrap="square">
            <a:spAutoFit/>
          </a:bodyPr>
          <a:lstStyle/>
          <a:p>
            <a:r>
              <a:rPr lang="en-US" dirty="0">
                <a:solidFill>
                  <a:srgbClr val="470013"/>
                </a:solidFill>
                <a:latin typeface="Verdana" panose="020B0604030504040204" pitchFamily="34" charset="0"/>
              </a:rPr>
              <a:t>According to the Pyramid Texts, Ra (as </a:t>
            </a:r>
            <a:r>
              <a:rPr lang="en-US" dirty="0" err="1">
                <a:solidFill>
                  <a:srgbClr val="470013"/>
                </a:solidFill>
                <a:latin typeface="Verdana" panose="020B0604030504040204" pitchFamily="34" charset="0"/>
              </a:rPr>
              <a:t>Atum</a:t>
            </a:r>
            <a:r>
              <a:rPr lang="en-US" dirty="0">
                <a:solidFill>
                  <a:srgbClr val="470013"/>
                </a:solidFill>
                <a:latin typeface="Verdana" panose="020B0604030504040204" pitchFamily="34" charset="0"/>
              </a:rPr>
              <a:t>) emerged from the waters of </a:t>
            </a:r>
            <a:r>
              <a:rPr lang="en-US" dirty="0">
                <a:solidFill>
                  <a:srgbClr val="DD3333"/>
                </a:solidFill>
                <a:latin typeface="Verdana" panose="020B0604030504040204" pitchFamily="34" charset="0"/>
                <a:hlinkClick r:id="rId3"/>
              </a:rPr>
              <a:t>Nun</a:t>
            </a:r>
            <a:r>
              <a:rPr lang="en-US" dirty="0">
                <a:solidFill>
                  <a:srgbClr val="470013"/>
                </a:solidFill>
                <a:latin typeface="Verdana" panose="020B0604030504040204" pitchFamily="34" charset="0"/>
              </a:rPr>
              <a:t> as a benben stone (an obelisk-like pillar). He then spat forth </a:t>
            </a:r>
            <a:r>
              <a:rPr lang="en-US" dirty="0">
                <a:solidFill>
                  <a:srgbClr val="DD3333"/>
                </a:solidFill>
                <a:latin typeface="Verdana" panose="020B0604030504040204" pitchFamily="34" charset="0"/>
                <a:hlinkClick r:id="rId4"/>
              </a:rPr>
              <a:t>Shu</a:t>
            </a:r>
            <a:r>
              <a:rPr lang="en-US" dirty="0">
                <a:solidFill>
                  <a:srgbClr val="470013"/>
                </a:solidFill>
                <a:latin typeface="Verdana" panose="020B0604030504040204" pitchFamily="34" charset="0"/>
              </a:rPr>
              <a:t> (air) and </a:t>
            </a:r>
            <a:r>
              <a:rPr lang="en-US" dirty="0">
                <a:solidFill>
                  <a:srgbClr val="DD3333"/>
                </a:solidFill>
                <a:latin typeface="Verdana" panose="020B0604030504040204" pitchFamily="34" charset="0"/>
                <a:hlinkClick r:id="rId5"/>
              </a:rPr>
              <a:t>Tefnut</a:t>
            </a:r>
            <a:r>
              <a:rPr lang="en-US" dirty="0">
                <a:solidFill>
                  <a:srgbClr val="470013"/>
                </a:solidFill>
                <a:latin typeface="Verdana" panose="020B0604030504040204" pitchFamily="34" charset="0"/>
              </a:rPr>
              <a:t> (moisture), and Tefnut in turn gave birth to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(earth) and </a:t>
            </a:r>
            <a:r>
              <a:rPr lang="en-US" dirty="0">
                <a:solidFill>
                  <a:srgbClr val="DD3333"/>
                </a:solidFill>
                <a:latin typeface="Verdana" panose="020B0604030504040204" pitchFamily="34" charset="0"/>
                <a:hlinkClick r:id="rId7"/>
              </a:rPr>
              <a:t>Nut</a:t>
            </a:r>
            <a:r>
              <a:rPr lang="en-US" dirty="0">
                <a:solidFill>
                  <a:srgbClr val="470013"/>
                </a:solidFill>
                <a:latin typeface="Verdana" panose="020B0604030504040204" pitchFamily="34" charset="0"/>
              </a:rPr>
              <a:t> (sky). Ra tried to separate </a:t>
            </a:r>
            <a:r>
              <a:rPr lang="en-US" dirty="0">
                <a:solidFill>
                  <a:srgbClr val="DD3333"/>
                </a:solidFill>
                <a:latin typeface="Verdana" panose="020B0604030504040204" pitchFamily="34" charset="0"/>
                <a:hlinkClick r:id="rId6"/>
              </a:rPr>
              <a:t>Geb</a:t>
            </a:r>
            <a:r>
              <a:rPr lang="en-US" dirty="0">
                <a:solidFill>
                  <a:srgbClr val="470013"/>
                </a:solidFill>
                <a:latin typeface="Verdana" panose="020B0604030504040204" pitchFamily="34" charset="0"/>
              </a:rPr>
              <a:t> and Nut by placing Shu between them and decreed that Nut could not give birth on any day of the calendar. However, </a:t>
            </a:r>
            <a:r>
              <a:rPr lang="en-US" dirty="0">
                <a:solidFill>
                  <a:srgbClr val="DD3333"/>
                </a:solidFill>
                <a:latin typeface="Verdana" panose="020B0604030504040204" pitchFamily="34" charset="0"/>
                <a:hlinkClick r:id="rId8"/>
              </a:rPr>
              <a:t>Thoth</a:t>
            </a:r>
            <a:r>
              <a:rPr lang="en-US" dirty="0">
                <a:solidFill>
                  <a:srgbClr val="470013"/>
                </a:solidFill>
                <a:latin typeface="Verdana" panose="020B0604030504040204" pitchFamily="34" charset="0"/>
              </a:rPr>
              <a:t> won an extra five days from the moon so that Nut could give birth to </a:t>
            </a:r>
            <a:r>
              <a:rPr lang="en-US" dirty="0">
                <a:solidFill>
                  <a:srgbClr val="DD3333"/>
                </a:solidFill>
                <a:latin typeface="Verdana" panose="020B0604030504040204" pitchFamily="34" charset="0"/>
                <a:hlinkClick r:id="rId9"/>
              </a:rPr>
              <a:t>Osiris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0"/>
              </a:rPr>
              <a:t>Set</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1"/>
              </a:rPr>
              <a:t>Isis</a:t>
            </a:r>
            <a:r>
              <a:rPr lang="en-US" dirty="0">
                <a:solidFill>
                  <a:srgbClr val="470013"/>
                </a:solidFill>
                <a:latin typeface="Verdana" panose="020B0604030504040204" pitchFamily="34" charset="0"/>
              </a:rPr>
              <a:t>, </a:t>
            </a:r>
            <a:r>
              <a:rPr lang="en-US" dirty="0">
                <a:solidFill>
                  <a:srgbClr val="DD3333"/>
                </a:solidFill>
                <a:latin typeface="Verdana" panose="020B0604030504040204" pitchFamily="34" charset="0"/>
                <a:hlinkClick r:id="rId12"/>
              </a:rPr>
              <a:t>Nephthys</a:t>
            </a:r>
            <a:r>
              <a:rPr lang="en-US" dirty="0">
                <a:solidFill>
                  <a:srgbClr val="470013"/>
                </a:solidFill>
                <a:latin typeface="Verdana" panose="020B0604030504040204" pitchFamily="34" charset="0"/>
              </a:rPr>
              <a:t> and </a:t>
            </a:r>
            <a:r>
              <a:rPr lang="en-US" dirty="0">
                <a:solidFill>
                  <a:srgbClr val="DD3333"/>
                </a:solidFill>
                <a:latin typeface="Verdana" panose="020B0604030504040204" pitchFamily="34" charset="0"/>
                <a:hlinkClick r:id="rId13"/>
              </a:rPr>
              <a:t>Horus the Elder</a:t>
            </a:r>
            <a:r>
              <a:rPr lang="en-US" dirty="0">
                <a:solidFill>
                  <a:srgbClr val="470013"/>
                </a:solidFill>
                <a:latin typeface="Verdana" panose="020B0604030504040204" pitchFamily="34" charset="0"/>
              </a:rPr>
              <a:t>.</a:t>
            </a:r>
            <a:endParaRPr lang="en-US" dirty="0"/>
          </a:p>
        </p:txBody>
      </p:sp>
      <p:sp>
        <p:nvSpPr>
          <p:cNvPr id="2" name="Document 1">
            <a:extLst>
              <a:ext uri="{FF2B5EF4-FFF2-40B4-BE49-F238E27FC236}">
                <a16:creationId xmlns:a16="http://schemas.microsoft.com/office/drawing/2014/main" id="{AED59CD9-8B77-4741-9515-AE949B87FDE6}"/>
              </a:ext>
            </a:extLst>
          </p:cNvPr>
          <p:cNvSpPr/>
          <p:nvPr/>
        </p:nvSpPr>
        <p:spPr>
          <a:xfrm flipV="1">
            <a:off x="228901" y="4557932"/>
            <a:ext cx="3898900" cy="2121240"/>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cument 26">
            <a:extLst>
              <a:ext uri="{FF2B5EF4-FFF2-40B4-BE49-F238E27FC236}">
                <a16:creationId xmlns:a16="http://schemas.microsoft.com/office/drawing/2014/main" id="{BA4A8DF3-24A3-434D-B7BB-AFCD478BB3BF}"/>
              </a:ext>
            </a:extLst>
          </p:cNvPr>
          <p:cNvSpPr/>
          <p:nvPr/>
        </p:nvSpPr>
        <p:spPr>
          <a:xfrm flipH="1" flipV="1">
            <a:off x="228901" y="4698609"/>
            <a:ext cx="3898898" cy="1980563"/>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un 8">
            <a:extLst>
              <a:ext uri="{FF2B5EF4-FFF2-40B4-BE49-F238E27FC236}">
                <a16:creationId xmlns:a16="http://schemas.microsoft.com/office/drawing/2014/main" id="{AFD79CE2-D09B-FB41-9A63-07B38DDE5D73}"/>
              </a:ext>
            </a:extLst>
          </p:cNvPr>
          <p:cNvSpPr/>
          <p:nvPr/>
        </p:nvSpPr>
        <p:spPr>
          <a:xfrm>
            <a:off x="430488" y="572755"/>
            <a:ext cx="1256729" cy="1274879"/>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RA</a:t>
            </a:r>
          </a:p>
        </p:txBody>
      </p:sp>
      <p:sp>
        <p:nvSpPr>
          <p:cNvPr id="30" name="Document 29">
            <a:extLst>
              <a:ext uri="{FF2B5EF4-FFF2-40B4-BE49-F238E27FC236}">
                <a16:creationId xmlns:a16="http://schemas.microsoft.com/office/drawing/2014/main" id="{7B6E750B-509D-3743-929F-DC5CA426B730}"/>
              </a:ext>
            </a:extLst>
          </p:cNvPr>
          <p:cNvSpPr/>
          <p:nvPr/>
        </p:nvSpPr>
        <p:spPr>
          <a:xfrm flipV="1">
            <a:off x="228899" y="4965895"/>
            <a:ext cx="3898900" cy="1713274"/>
          </a:xfrm>
          <a:prstGeom prst="flowChartDocument">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A46FD005-1385-D549-B321-A5E0B6E619AF}"/>
              </a:ext>
            </a:extLst>
          </p:cNvPr>
          <p:cNvSpPr txBox="1"/>
          <p:nvPr/>
        </p:nvSpPr>
        <p:spPr>
          <a:xfrm>
            <a:off x="721646" y="5461324"/>
            <a:ext cx="3024554" cy="1200329"/>
          </a:xfrm>
          <a:prstGeom prst="rect">
            <a:avLst/>
          </a:prstGeom>
          <a:noFill/>
        </p:spPr>
        <p:txBody>
          <a:bodyPr wrap="square" rtlCol="0">
            <a:spAutoFit/>
          </a:bodyPr>
          <a:lstStyle/>
          <a:p>
            <a:pPr algn="ctr"/>
            <a:r>
              <a:rPr lang="en-US" b="1" dirty="0"/>
              <a:t>NUN</a:t>
            </a:r>
            <a:br>
              <a:rPr lang="en-US" dirty="0"/>
            </a:br>
            <a:r>
              <a:rPr lang="en-US" dirty="0"/>
              <a:t>(</a:t>
            </a:r>
            <a:r>
              <a:rPr lang="en-US" b="1" dirty="0"/>
              <a:t>CHAOS / PRIMORDIAL SEA</a:t>
            </a:r>
            <a:r>
              <a:rPr lang="en-US" dirty="0"/>
              <a:t>)</a:t>
            </a:r>
            <a:br>
              <a:rPr lang="en-US" dirty="0"/>
            </a:br>
            <a:r>
              <a:rPr lang="en-US" dirty="0"/>
              <a:t>IN WHICH LAY THE GERM OF ALL THINGS &amp; BEINGS</a:t>
            </a:r>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 name="Group 17">
            <a:extLst>
              <a:ext uri="{FF2B5EF4-FFF2-40B4-BE49-F238E27FC236}">
                <a16:creationId xmlns:a16="http://schemas.microsoft.com/office/drawing/2014/main" id="{4F83FE36-9F1B-A843-B21E-5A32475FF25E}"/>
              </a:ext>
            </a:extLst>
          </p:cNvPr>
          <p:cNvGrpSpPr/>
          <p:nvPr/>
        </p:nvGrpSpPr>
        <p:grpSpPr>
          <a:xfrm>
            <a:off x="4593044" y="1997334"/>
            <a:ext cx="1675852" cy="889053"/>
            <a:chOff x="2832212" y="1587572"/>
            <a:chExt cx="4720030" cy="3175458"/>
          </a:xfrm>
        </p:grpSpPr>
        <p:sp>
          <p:nvSpPr>
            <p:cNvPr id="12" name="Trapezoid 11">
              <a:extLst>
                <a:ext uri="{FF2B5EF4-FFF2-40B4-BE49-F238E27FC236}">
                  <a16:creationId xmlns:a16="http://schemas.microsoft.com/office/drawing/2014/main" id="{5E9FB15F-6504-BF4D-B75F-CB3A9387EBB8}"/>
                </a:ext>
              </a:extLst>
            </p:cNvPr>
            <p:cNvSpPr/>
            <p:nvPr/>
          </p:nvSpPr>
          <p:spPr>
            <a:xfrm>
              <a:off x="2832212" y="1587572"/>
              <a:ext cx="4720030" cy="3175458"/>
            </a:xfrm>
            <a:custGeom>
              <a:avLst/>
              <a:gdLst>
                <a:gd name="connsiteX0" fmla="*/ 0 w 4719484"/>
                <a:gd name="connsiteY0" fmla="*/ 2743200 h 2743200"/>
                <a:gd name="connsiteX1" fmla="*/ 685800 w 4719484"/>
                <a:gd name="connsiteY1" fmla="*/ 0 h 2743200"/>
                <a:gd name="connsiteX2" fmla="*/ 4033684 w 4719484"/>
                <a:gd name="connsiteY2" fmla="*/ 0 h 2743200"/>
                <a:gd name="connsiteX3" fmla="*/ 4719484 w 4719484"/>
                <a:gd name="connsiteY3" fmla="*/ 2743200 h 2743200"/>
                <a:gd name="connsiteX4" fmla="*/ 0 w 4719484"/>
                <a:gd name="connsiteY4" fmla="*/ 2743200 h 2743200"/>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216309 w 4719484"/>
                <a:gd name="connsiteY4" fmla="*/ 2753033 h 2753033"/>
                <a:gd name="connsiteX5" fmla="*/ 0 w 4719484"/>
                <a:gd name="connsiteY5"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580103 w 4719484"/>
                <a:gd name="connsiteY4" fmla="*/ 2753033 h 2753033"/>
                <a:gd name="connsiteX5" fmla="*/ 216309 w 4719484"/>
                <a:gd name="connsiteY5" fmla="*/ 2753033 h 2753033"/>
                <a:gd name="connsiteX6" fmla="*/ 0 w 4719484"/>
                <a:gd name="connsiteY6"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012722 w 4719484"/>
                <a:gd name="connsiteY4" fmla="*/ 2753033 h 2753033"/>
                <a:gd name="connsiteX5" fmla="*/ 580103 w 4719484"/>
                <a:gd name="connsiteY5" fmla="*/ 2753033 h 2753033"/>
                <a:gd name="connsiteX6" fmla="*/ 216309 w 4719484"/>
                <a:gd name="connsiteY6" fmla="*/ 2753033 h 2753033"/>
                <a:gd name="connsiteX7" fmla="*/ 0 w 4719484"/>
                <a:gd name="connsiteY7" fmla="*/ 2743200 h 2753033"/>
                <a:gd name="connsiteX0" fmla="*/ 0 w 4719484"/>
                <a:gd name="connsiteY0" fmla="*/ 2743200 h 2753033"/>
                <a:gd name="connsiteX1" fmla="*/ 685800 w 4719484"/>
                <a:gd name="connsiteY1" fmla="*/ 0 h 2753033"/>
                <a:gd name="connsiteX2" fmla="*/ 4033684 w 4719484"/>
                <a:gd name="connsiteY2" fmla="*/ 0 h 2753033"/>
                <a:gd name="connsiteX3" fmla="*/ 4719484 w 4719484"/>
                <a:gd name="connsiteY3" fmla="*/ 2743200 h 2753033"/>
                <a:gd name="connsiteX4" fmla="*/ 1514167 w 4719484"/>
                <a:gd name="connsiteY4" fmla="*/ 2753033 h 2753033"/>
                <a:gd name="connsiteX5" fmla="*/ 1012722 w 4719484"/>
                <a:gd name="connsiteY5" fmla="*/ 2753033 h 2753033"/>
                <a:gd name="connsiteX6" fmla="*/ 580103 w 4719484"/>
                <a:gd name="connsiteY6" fmla="*/ 2753033 h 2753033"/>
                <a:gd name="connsiteX7" fmla="*/ 216309 w 4719484"/>
                <a:gd name="connsiteY7" fmla="*/ 2753033 h 2753033"/>
                <a:gd name="connsiteX8" fmla="*/ 0 w 4719484"/>
                <a:gd name="connsiteY8" fmla="*/ 2743200 h 2753033"/>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084438 w 4719484"/>
                <a:gd name="connsiteY4" fmla="*/ 2772697 h 2772697"/>
                <a:gd name="connsiteX5" fmla="*/ 1514167 w 4719484"/>
                <a:gd name="connsiteY5" fmla="*/ 2753033 h 2772697"/>
                <a:gd name="connsiteX6" fmla="*/ 1012722 w 4719484"/>
                <a:gd name="connsiteY6" fmla="*/ 2753033 h 2772697"/>
                <a:gd name="connsiteX7" fmla="*/ 580103 w 4719484"/>
                <a:gd name="connsiteY7" fmla="*/ 2753033 h 2772697"/>
                <a:gd name="connsiteX8" fmla="*/ 216309 w 4719484"/>
                <a:gd name="connsiteY8" fmla="*/ 2753033 h 2772697"/>
                <a:gd name="connsiteX9" fmla="*/ 0 w 4719484"/>
                <a:gd name="connsiteY9"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585884 w 4719484"/>
                <a:gd name="connsiteY4" fmla="*/ 2762865 h 2772697"/>
                <a:gd name="connsiteX5" fmla="*/ 2084438 w 4719484"/>
                <a:gd name="connsiteY5" fmla="*/ 2772697 h 2772697"/>
                <a:gd name="connsiteX6" fmla="*/ 1514167 w 4719484"/>
                <a:gd name="connsiteY6" fmla="*/ 2753033 h 2772697"/>
                <a:gd name="connsiteX7" fmla="*/ 1012722 w 4719484"/>
                <a:gd name="connsiteY7" fmla="*/ 2753033 h 2772697"/>
                <a:gd name="connsiteX8" fmla="*/ 580103 w 4719484"/>
                <a:gd name="connsiteY8" fmla="*/ 2753033 h 2772697"/>
                <a:gd name="connsiteX9" fmla="*/ 216309 w 4719484"/>
                <a:gd name="connsiteY9" fmla="*/ 2753033 h 2772697"/>
                <a:gd name="connsiteX10" fmla="*/ 0 w 4719484"/>
                <a:gd name="connsiteY10"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2910348 w 4719484"/>
                <a:gd name="connsiteY4" fmla="*/ 2762865 h 2772697"/>
                <a:gd name="connsiteX5" fmla="*/ 2585884 w 4719484"/>
                <a:gd name="connsiteY5" fmla="*/ 2762865 h 2772697"/>
                <a:gd name="connsiteX6" fmla="*/ 2084438 w 4719484"/>
                <a:gd name="connsiteY6" fmla="*/ 2772697 h 2772697"/>
                <a:gd name="connsiteX7" fmla="*/ 1514167 w 4719484"/>
                <a:gd name="connsiteY7" fmla="*/ 2753033 h 2772697"/>
                <a:gd name="connsiteX8" fmla="*/ 1012722 w 4719484"/>
                <a:gd name="connsiteY8" fmla="*/ 2753033 h 2772697"/>
                <a:gd name="connsiteX9" fmla="*/ 580103 w 4719484"/>
                <a:gd name="connsiteY9" fmla="*/ 2753033 h 2772697"/>
                <a:gd name="connsiteX10" fmla="*/ 216309 w 4719484"/>
                <a:gd name="connsiteY10" fmla="*/ 2753033 h 2772697"/>
                <a:gd name="connsiteX11" fmla="*/ 0 w 4719484"/>
                <a:gd name="connsiteY11"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244645 w 4719484"/>
                <a:gd name="connsiteY4" fmla="*/ 2772697 h 2772697"/>
                <a:gd name="connsiteX5" fmla="*/ 2910348 w 4719484"/>
                <a:gd name="connsiteY5" fmla="*/ 2762865 h 2772697"/>
                <a:gd name="connsiteX6" fmla="*/ 2585884 w 4719484"/>
                <a:gd name="connsiteY6" fmla="*/ 2762865 h 2772697"/>
                <a:gd name="connsiteX7" fmla="*/ 2084438 w 4719484"/>
                <a:gd name="connsiteY7" fmla="*/ 2772697 h 2772697"/>
                <a:gd name="connsiteX8" fmla="*/ 1514167 w 4719484"/>
                <a:gd name="connsiteY8" fmla="*/ 2753033 h 2772697"/>
                <a:gd name="connsiteX9" fmla="*/ 1012722 w 4719484"/>
                <a:gd name="connsiteY9" fmla="*/ 2753033 h 2772697"/>
                <a:gd name="connsiteX10" fmla="*/ 580103 w 4719484"/>
                <a:gd name="connsiteY10" fmla="*/ 2753033 h 2772697"/>
                <a:gd name="connsiteX11" fmla="*/ 216309 w 4719484"/>
                <a:gd name="connsiteY11" fmla="*/ 2753033 h 2772697"/>
                <a:gd name="connsiteX12" fmla="*/ 0 w 4719484"/>
                <a:gd name="connsiteY12"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3549445 w 4719484"/>
                <a:gd name="connsiteY4" fmla="*/ 2772697 h 2772697"/>
                <a:gd name="connsiteX5" fmla="*/ 3244645 w 4719484"/>
                <a:gd name="connsiteY5" fmla="*/ 2772697 h 2772697"/>
                <a:gd name="connsiteX6" fmla="*/ 2910348 w 4719484"/>
                <a:gd name="connsiteY6" fmla="*/ 2762865 h 2772697"/>
                <a:gd name="connsiteX7" fmla="*/ 2585884 w 4719484"/>
                <a:gd name="connsiteY7" fmla="*/ 2762865 h 2772697"/>
                <a:gd name="connsiteX8" fmla="*/ 2084438 w 4719484"/>
                <a:gd name="connsiteY8" fmla="*/ 2772697 h 2772697"/>
                <a:gd name="connsiteX9" fmla="*/ 1514167 w 4719484"/>
                <a:gd name="connsiteY9" fmla="*/ 2753033 h 2772697"/>
                <a:gd name="connsiteX10" fmla="*/ 1012722 w 4719484"/>
                <a:gd name="connsiteY10" fmla="*/ 2753033 h 2772697"/>
                <a:gd name="connsiteX11" fmla="*/ 580103 w 4719484"/>
                <a:gd name="connsiteY11" fmla="*/ 2753033 h 2772697"/>
                <a:gd name="connsiteX12" fmla="*/ 216309 w 4719484"/>
                <a:gd name="connsiteY12" fmla="*/ 2753033 h 2772697"/>
                <a:gd name="connsiteX13" fmla="*/ 0 w 4719484"/>
                <a:gd name="connsiteY13"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080387 w 4719484"/>
                <a:gd name="connsiteY4" fmla="*/ 2772697 h 2772697"/>
                <a:gd name="connsiteX5" fmla="*/ 3549445 w 4719484"/>
                <a:gd name="connsiteY5" fmla="*/ 2772697 h 2772697"/>
                <a:gd name="connsiteX6" fmla="*/ 3244645 w 4719484"/>
                <a:gd name="connsiteY6" fmla="*/ 2772697 h 2772697"/>
                <a:gd name="connsiteX7" fmla="*/ 2910348 w 4719484"/>
                <a:gd name="connsiteY7" fmla="*/ 2762865 h 2772697"/>
                <a:gd name="connsiteX8" fmla="*/ 2585884 w 4719484"/>
                <a:gd name="connsiteY8" fmla="*/ 2762865 h 2772697"/>
                <a:gd name="connsiteX9" fmla="*/ 2084438 w 4719484"/>
                <a:gd name="connsiteY9" fmla="*/ 2772697 h 2772697"/>
                <a:gd name="connsiteX10" fmla="*/ 1514167 w 4719484"/>
                <a:gd name="connsiteY10" fmla="*/ 2753033 h 2772697"/>
                <a:gd name="connsiteX11" fmla="*/ 1012722 w 4719484"/>
                <a:gd name="connsiteY11" fmla="*/ 2753033 h 2772697"/>
                <a:gd name="connsiteX12" fmla="*/ 580103 w 4719484"/>
                <a:gd name="connsiteY12" fmla="*/ 2753033 h 2772697"/>
                <a:gd name="connsiteX13" fmla="*/ 216309 w 4719484"/>
                <a:gd name="connsiteY13" fmla="*/ 2753033 h 2772697"/>
                <a:gd name="connsiteX14" fmla="*/ 0 w 4719484"/>
                <a:gd name="connsiteY14" fmla="*/ 2743200 h 2772697"/>
                <a:gd name="connsiteX0" fmla="*/ 0 w 4719484"/>
                <a:gd name="connsiteY0" fmla="*/ 2743200 h 2772697"/>
                <a:gd name="connsiteX1" fmla="*/ 685800 w 4719484"/>
                <a:gd name="connsiteY1" fmla="*/ 0 h 2772697"/>
                <a:gd name="connsiteX2" fmla="*/ 4033684 w 4719484"/>
                <a:gd name="connsiteY2" fmla="*/ 0 h 2772697"/>
                <a:gd name="connsiteX3" fmla="*/ 4719484 w 4719484"/>
                <a:gd name="connsiteY3" fmla="*/ 2743200 h 2772697"/>
                <a:gd name="connsiteX4" fmla="*/ 4395019 w 4719484"/>
                <a:gd name="connsiteY4" fmla="*/ 2772697 h 2772697"/>
                <a:gd name="connsiteX5" fmla="*/ 4080387 w 4719484"/>
                <a:gd name="connsiteY5" fmla="*/ 2772697 h 2772697"/>
                <a:gd name="connsiteX6" fmla="*/ 3549445 w 4719484"/>
                <a:gd name="connsiteY6" fmla="*/ 2772697 h 2772697"/>
                <a:gd name="connsiteX7" fmla="*/ 3244645 w 4719484"/>
                <a:gd name="connsiteY7" fmla="*/ 2772697 h 2772697"/>
                <a:gd name="connsiteX8" fmla="*/ 2910348 w 4719484"/>
                <a:gd name="connsiteY8" fmla="*/ 2762865 h 2772697"/>
                <a:gd name="connsiteX9" fmla="*/ 2585884 w 4719484"/>
                <a:gd name="connsiteY9" fmla="*/ 2762865 h 2772697"/>
                <a:gd name="connsiteX10" fmla="*/ 2084438 w 4719484"/>
                <a:gd name="connsiteY10" fmla="*/ 2772697 h 2772697"/>
                <a:gd name="connsiteX11" fmla="*/ 1514167 w 4719484"/>
                <a:gd name="connsiteY11" fmla="*/ 2753033 h 2772697"/>
                <a:gd name="connsiteX12" fmla="*/ 1012722 w 4719484"/>
                <a:gd name="connsiteY12" fmla="*/ 2753033 h 2772697"/>
                <a:gd name="connsiteX13" fmla="*/ 580103 w 4719484"/>
                <a:gd name="connsiteY13" fmla="*/ 2753033 h 2772697"/>
                <a:gd name="connsiteX14" fmla="*/ 216309 w 4719484"/>
                <a:gd name="connsiteY14" fmla="*/ 2753033 h 2772697"/>
                <a:gd name="connsiteX15" fmla="*/ 0 w 4719484"/>
                <a:gd name="connsiteY15" fmla="*/ 2743200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462116 w 4601497"/>
                <a:gd name="connsiteY13" fmla="*/ 2753033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894735 w 4601497"/>
                <a:gd name="connsiteY12" fmla="*/ 27530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567813 w 4601497"/>
                <a:gd name="connsiteY1" fmla="*/ 0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002890 w 4601497"/>
                <a:gd name="connsiteY12" fmla="*/ 61943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772697"/>
                <a:gd name="connsiteX1" fmla="*/ 862781 w 4601497"/>
                <a:gd name="connsiteY1" fmla="*/ 206477 h 2772697"/>
                <a:gd name="connsiteX2" fmla="*/ 3915697 w 4601497"/>
                <a:gd name="connsiteY2" fmla="*/ 0 h 2772697"/>
                <a:gd name="connsiteX3" fmla="*/ 4601497 w 4601497"/>
                <a:gd name="connsiteY3" fmla="*/ 2743200 h 2772697"/>
                <a:gd name="connsiteX4" fmla="*/ 4277032 w 4601497"/>
                <a:gd name="connsiteY4" fmla="*/ 2772697 h 2772697"/>
                <a:gd name="connsiteX5" fmla="*/ 3962400 w 4601497"/>
                <a:gd name="connsiteY5" fmla="*/ 2772697 h 2772697"/>
                <a:gd name="connsiteX6" fmla="*/ 3431458 w 4601497"/>
                <a:gd name="connsiteY6" fmla="*/ 2772697 h 2772697"/>
                <a:gd name="connsiteX7" fmla="*/ 3126658 w 4601497"/>
                <a:gd name="connsiteY7" fmla="*/ 2772697 h 2772697"/>
                <a:gd name="connsiteX8" fmla="*/ 2792361 w 4601497"/>
                <a:gd name="connsiteY8" fmla="*/ 2762865 h 2772697"/>
                <a:gd name="connsiteX9" fmla="*/ 2467897 w 4601497"/>
                <a:gd name="connsiteY9" fmla="*/ 2762865 h 2772697"/>
                <a:gd name="connsiteX10" fmla="*/ 1966451 w 4601497"/>
                <a:gd name="connsiteY10" fmla="*/ 2772697 h 2772697"/>
                <a:gd name="connsiteX11" fmla="*/ 1396180 w 4601497"/>
                <a:gd name="connsiteY11" fmla="*/ 2753033 h 2772697"/>
                <a:gd name="connsiteX12" fmla="*/ 1120877 w 4601497"/>
                <a:gd name="connsiteY12" fmla="*/ 835743 h 2772697"/>
                <a:gd name="connsiteX13" fmla="*/ 186813 w 4601497"/>
                <a:gd name="connsiteY13" fmla="*/ 2369575 h 2772697"/>
                <a:gd name="connsiteX14" fmla="*/ 98322 w 4601497"/>
                <a:gd name="connsiteY14" fmla="*/ 2753033 h 2772697"/>
                <a:gd name="connsiteX15" fmla="*/ 0 w 4601497"/>
                <a:gd name="connsiteY15" fmla="*/ 2418735 h 2772697"/>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1396180 w 4601497"/>
                <a:gd name="connsiteY11" fmla="*/ 27530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1966451 w 4601497"/>
                <a:gd name="connsiteY10" fmla="*/ 2772697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2467897 w 4601497"/>
                <a:gd name="connsiteY9" fmla="*/ 2762865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2792361 w 4601497"/>
                <a:gd name="connsiteY8" fmla="*/ 2762865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126658 w 4601497"/>
                <a:gd name="connsiteY7" fmla="*/ 2772697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431458 w 4601497"/>
                <a:gd name="connsiteY6" fmla="*/ 2772697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3962400 w 4601497"/>
                <a:gd name="connsiteY5" fmla="*/ 2772697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277032 w 4601497"/>
                <a:gd name="connsiteY4" fmla="*/ 2772697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146322 w 4601497"/>
                <a:gd name="connsiteY10" fmla="*/ 825910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539613 w 4601497"/>
                <a:gd name="connsiteY9" fmla="*/ 688259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18503 w 4601497"/>
                <a:gd name="connsiteY10" fmla="*/ 786581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657600 w 4601497"/>
                <a:gd name="connsiteY8" fmla="*/ 884904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600 w 4601497"/>
                <a:gd name="connsiteY7" fmla="*/ 1130710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49445 w 4601497"/>
                <a:gd name="connsiteY7" fmla="*/ 865239 h 2802194"/>
                <a:gd name="connsiteX8" fmla="*/ 3529781 w 4601497"/>
                <a:gd name="connsiteY8" fmla="*/ 688259 h 2802194"/>
                <a:gd name="connsiteX9" fmla="*/ 3293807 w 4601497"/>
                <a:gd name="connsiteY9" fmla="*/ 648930 h 2802194"/>
                <a:gd name="connsiteX10" fmla="*/ 3077496 w 4601497"/>
                <a:gd name="connsiteY10" fmla="*/ 727588 h 2802194"/>
                <a:gd name="connsiteX11" fmla="*/ 2684206 w 4601497"/>
                <a:gd name="connsiteY11" fmla="*/ 619433 h 2802194"/>
                <a:gd name="connsiteX12" fmla="*/ 1120877 w 4601497"/>
                <a:gd name="connsiteY12" fmla="*/ 835743 h 2802194"/>
                <a:gd name="connsiteX13" fmla="*/ 186813 w 4601497"/>
                <a:gd name="connsiteY13" fmla="*/ 2369575 h 2802194"/>
                <a:gd name="connsiteX14" fmla="*/ 206477 w 4601497"/>
                <a:gd name="connsiteY14" fmla="*/ 2802194 h 2802194"/>
                <a:gd name="connsiteX15" fmla="*/ 0 w 4601497"/>
                <a:gd name="connsiteY15"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795251 w 4601497"/>
                <a:gd name="connsiteY7" fmla="*/ 1022554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657599 w 4601497"/>
                <a:gd name="connsiteY7" fmla="*/ 993057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418735 h 2802194"/>
                <a:gd name="connsiteX1" fmla="*/ 862781 w 4601497"/>
                <a:gd name="connsiteY1" fmla="*/ 206477 h 2802194"/>
                <a:gd name="connsiteX2" fmla="*/ 3915697 w 4601497"/>
                <a:gd name="connsiteY2" fmla="*/ 0 h 2802194"/>
                <a:gd name="connsiteX3" fmla="*/ 4601497 w 4601497"/>
                <a:gd name="connsiteY3" fmla="*/ 2743200 h 2802194"/>
                <a:gd name="connsiteX4" fmla="*/ 4365522 w 4601497"/>
                <a:gd name="connsiteY4" fmla="*/ 2536723 h 2802194"/>
                <a:gd name="connsiteX5" fmla="*/ 4129548 w 4601497"/>
                <a:gd name="connsiteY5" fmla="*/ 1396181 h 2802194"/>
                <a:gd name="connsiteX6" fmla="*/ 3903407 w 4601497"/>
                <a:gd name="connsiteY6" fmla="*/ 1081549 h 2802194"/>
                <a:gd name="connsiteX7" fmla="*/ 3598605 w 4601497"/>
                <a:gd name="connsiteY7" fmla="*/ 1012722 h 2802194"/>
                <a:gd name="connsiteX8" fmla="*/ 3549445 w 4601497"/>
                <a:gd name="connsiteY8" fmla="*/ 865239 h 2802194"/>
                <a:gd name="connsiteX9" fmla="*/ 3529781 w 4601497"/>
                <a:gd name="connsiteY9" fmla="*/ 688259 h 2802194"/>
                <a:gd name="connsiteX10" fmla="*/ 3293807 w 4601497"/>
                <a:gd name="connsiteY10" fmla="*/ 648930 h 2802194"/>
                <a:gd name="connsiteX11" fmla="*/ 3077496 w 4601497"/>
                <a:gd name="connsiteY11" fmla="*/ 727588 h 2802194"/>
                <a:gd name="connsiteX12" fmla="*/ 2684206 w 4601497"/>
                <a:gd name="connsiteY12" fmla="*/ 619433 h 2802194"/>
                <a:gd name="connsiteX13" fmla="*/ 1120877 w 4601497"/>
                <a:gd name="connsiteY13" fmla="*/ 835743 h 2802194"/>
                <a:gd name="connsiteX14" fmla="*/ 186813 w 4601497"/>
                <a:gd name="connsiteY14" fmla="*/ 2369575 h 2802194"/>
                <a:gd name="connsiteX15" fmla="*/ 206477 w 4601497"/>
                <a:gd name="connsiteY15" fmla="*/ 2802194 h 2802194"/>
                <a:gd name="connsiteX16" fmla="*/ 0 w 4601497"/>
                <a:gd name="connsiteY16" fmla="*/ 2418735 h 2802194"/>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645500 h 3028959"/>
                <a:gd name="connsiteX1" fmla="*/ 862781 w 4601497"/>
                <a:gd name="connsiteY1" fmla="*/ 433242 h 3028959"/>
                <a:gd name="connsiteX2" fmla="*/ 3915697 w 4601497"/>
                <a:gd name="connsiteY2" fmla="*/ 226765 h 3028959"/>
                <a:gd name="connsiteX3" fmla="*/ 4601497 w 4601497"/>
                <a:gd name="connsiteY3" fmla="*/ 2969965 h 3028959"/>
                <a:gd name="connsiteX4" fmla="*/ 4365522 w 4601497"/>
                <a:gd name="connsiteY4" fmla="*/ 2763488 h 3028959"/>
                <a:gd name="connsiteX5" fmla="*/ 4129548 w 4601497"/>
                <a:gd name="connsiteY5" fmla="*/ 1622946 h 3028959"/>
                <a:gd name="connsiteX6" fmla="*/ 3903407 w 4601497"/>
                <a:gd name="connsiteY6" fmla="*/ 1308314 h 3028959"/>
                <a:gd name="connsiteX7" fmla="*/ 3598605 w 4601497"/>
                <a:gd name="connsiteY7" fmla="*/ 1239487 h 3028959"/>
                <a:gd name="connsiteX8" fmla="*/ 3549445 w 4601497"/>
                <a:gd name="connsiteY8" fmla="*/ 1092004 h 3028959"/>
                <a:gd name="connsiteX9" fmla="*/ 3529781 w 4601497"/>
                <a:gd name="connsiteY9" fmla="*/ 915024 h 3028959"/>
                <a:gd name="connsiteX10" fmla="*/ 3293807 w 4601497"/>
                <a:gd name="connsiteY10" fmla="*/ 875695 h 3028959"/>
                <a:gd name="connsiteX11" fmla="*/ 3077496 w 4601497"/>
                <a:gd name="connsiteY11" fmla="*/ 954353 h 3028959"/>
                <a:gd name="connsiteX12" fmla="*/ 2684206 w 4601497"/>
                <a:gd name="connsiteY12" fmla="*/ 846198 h 3028959"/>
                <a:gd name="connsiteX13" fmla="*/ 1120877 w 4601497"/>
                <a:gd name="connsiteY13" fmla="*/ 1062508 h 3028959"/>
                <a:gd name="connsiteX14" fmla="*/ 186813 w 4601497"/>
                <a:gd name="connsiteY14" fmla="*/ 2596340 h 3028959"/>
                <a:gd name="connsiteX15" fmla="*/ 206477 w 4601497"/>
                <a:gd name="connsiteY15" fmla="*/ 3028959 h 3028959"/>
                <a:gd name="connsiteX16" fmla="*/ 0 w 4601497"/>
                <a:gd name="connsiteY16" fmla="*/ 2645500 h 3028959"/>
                <a:gd name="connsiteX0" fmla="*/ 0 w 4601497"/>
                <a:gd name="connsiteY0" fmla="*/ 2441120 h 2824579"/>
                <a:gd name="connsiteX1" fmla="*/ 862781 w 4601497"/>
                <a:gd name="connsiteY1" fmla="*/ 228862 h 2824579"/>
                <a:gd name="connsiteX2" fmla="*/ 3905864 w 4601497"/>
                <a:gd name="connsiteY2" fmla="*/ 356682 h 2824579"/>
                <a:gd name="connsiteX3" fmla="*/ 4601497 w 4601497"/>
                <a:gd name="connsiteY3" fmla="*/ 2765585 h 2824579"/>
                <a:gd name="connsiteX4" fmla="*/ 4365522 w 4601497"/>
                <a:gd name="connsiteY4" fmla="*/ 2559108 h 2824579"/>
                <a:gd name="connsiteX5" fmla="*/ 4129548 w 4601497"/>
                <a:gd name="connsiteY5" fmla="*/ 1418566 h 2824579"/>
                <a:gd name="connsiteX6" fmla="*/ 3903407 w 4601497"/>
                <a:gd name="connsiteY6" fmla="*/ 1103934 h 2824579"/>
                <a:gd name="connsiteX7" fmla="*/ 3598605 w 4601497"/>
                <a:gd name="connsiteY7" fmla="*/ 1035107 h 2824579"/>
                <a:gd name="connsiteX8" fmla="*/ 3549445 w 4601497"/>
                <a:gd name="connsiteY8" fmla="*/ 887624 h 2824579"/>
                <a:gd name="connsiteX9" fmla="*/ 3529781 w 4601497"/>
                <a:gd name="connsiteY9" fmla="*/ 710644 h 2824579"/>
                <a:gd name="connsiteX10" fmla="*/ 3293807 w 4601497"/>
                <a:gd name="connsiteY10" fmla="*/ 671315 h 2824579"/>
                <a:gd name="connsiteX11" fmla="*/ 3077496 w 4601497"/>
                <a:gd name="connsiteY11" fmla="*/ 749973 h 2824579"/>
                <a:gd name="connsiteX12" fmla="*/ 2684206 w 4601497"/>
                <a:gd name="connsiteY12" fmla="*/ 641818 h 2824579"/>
                <a:gd name="connsiteX13" fmla="*/ 1120877 w 4601497"/>
                <a:gd name="connsiteY13" fmla="*/ 858128 h 2824579"/>
                <a:gd name="connsiteX14" fmla="*/ 186813 w 4601497"/>
                <a:gd name="connsiteY14" fmla="*/ 2391960 h 2824579"/>
                <a:gd name="connsiteX15" fmla="*/ 206477 w 4601497"/>
                <a:gd name="connsiteY15" fmla="*/ 2824579 h 2824579"/>
                <a:gd name="connsiteX16" fmla="*/ 0 w 4601497"/>
                <a:gd name="connsiteY16" fmla="*/ 2441120 h 2824579"/>
                <a:gd name="connsiteX0" fmla="*/ 0 w 4601497"/>
                <a:gd name="connsiteY0" fmla="*/ 2349467 h 2732926"/>
                <a:gd name="connsiteX1" fmla="*/ 862781 w 4601497"/>
                <a:gd name="connsiteY1" fmla="*/ 137209 h 2732926"/>
                <a:gd name="connsiteX2" fmla="*/ 3905864 w 4601497"/>
                <a:gd name="connsiteY2" fmla="*/ 265029 h 2732926"/>
                <a:gd name="connsiteX3" fmla="*/ 4139380 w 4601497"/>
                <a:gd name="connsiteY3" fmla="*/ 501003 h 2732926"/>
                <a:gd name="connsiteX4" fmla="*/ 4601497 w 4601497"/>
                <a:gd name="connsiteY4" fmla="*/ 2673932 h 2732926"/>
                <a:gd name="connsiteX5" fmla="*/ 4365522 w 4601497"/>
                <a:gd name="connsiteY5" fmla="*/ 2467455 h 2732926"/>
                <a:gd name="connsiteX6" fmla="*/ 4129548 w 4601497"/>
                <a:gd name="connsiteY6" fmla="*/ 1326913 h 2732926"/>
                <a:gd name="connsiteX7" fmla="*/ 3903407 w 4601497"/>
                <a:gd name="connsiteY7" fmla="*/ 1012281 h 2732926"/>
                <a:gd name="connsiteX8" fmla="*/ 3598605 w 4601497"/>
                <a:gd name="connsiteY8" fmla="*/ 943454 h 2732926"/>
                <a:gd name="connsiteX9" fmla="*/ 3549445 w 4601497"/>
                <a:gd name="connsiteY9" fmla="*/ 795971 h 2732926"/>
                <a:gd name="connsiteX10" fmla="*/ 3529781 w 4601497"/>
                <a:gd name="connsiteY10" fmla="*/ 618991 h 2732926"/>
                <a:gd name="connsiteX11" fmla="*/ 3293807 w 4601497"/>
                <a:gd name="connsiteY11" fmla="*/ 579662 h 2732926"/>
                <a:gd name="connsiteX12" fmla="*/ 3077496 w 4601497"/>
                <a:gd name="connsiteY12" fmla="*/ 658320 h 2732926"/>
                <a:gd name="connsiteX13" fmla="*/ 2684206 w 4601497"/>
                <a:gd name="connsiteY13" fmla="*/ 550165 h 2732926"/>
                <a:gd name="connsiteX14" fmla="*/ 1120877 w 4601497"/>
                <a:gd name="connsiteY14" fmla="*/ 766475 h 2732926"/>
                <a:gd name="connsiteX15" fmla="*/ 186813 w 4601497"/>
                <a:gd name="connsiteY15" fmla="*/ 2300307 h 2732926"/>
                <a:gd name="connsiteX16" fmla="*/ 206477 w 4601497"/>
                <a:gd name="connsiteY16" fmla="*/ 2732926 h 2732926"/>
                <a:gd name="connsiteX17" fmla="*/ 0 w 4601497"/>
                <a:gd name="connsiteY17" fmla="*/ 2349467 h 2732926"/>
                <a:gd name="connsiteX0" fmla="*/ 0 w 4601497"/>
                <a:gd name="connsiteY0" fmla="*/ 2355008 h 2738467"/>
                <a:gd name="connsiteX1" fmla="*/ 862781 w 4601497"/>
                <a:gd name="connsiteY1" fmla="*/ 142750 h 2738467"/>
                <a:gd name="connsiteX2" fmla="*/ 3699386 w 4601497"/>
                <a:gd name="connsiteY2" fmla="*/ 250905 h 2738467"/>
                <a:gd name="connsiteX3" fmla="*/ 4139380 w 4601497"/>
                <a:gd name="connsiteY3" fmla="*/ 506544 h 2738467"/>
                <a:gd name="connsiteX4" fmla="*/ 4601497 w 4601497"/>
                <a:gd name="connsiteY4" fmla="*/ 2679473 h 2738467"/>
                <a:gd name="connsiteX5" fmla="*/ 4365522 w 4601497"/>
                <a:gd name="connsiteY5" fmla="*/ 2472996 h 2738467"/>
                <a:gd name="connsiteX6" fmla="*/ 4129548 w 4601497"/>
                <a:gd name="connsiteY6" fmla="*/ 1332454 h 2738467"/>
                <a:gd name="connsiteX7" fmla="*/ 3903407 w 4601497"/>
                <a:gd name="connsiteY7" fmla="*/ 1017822 h 2738467"/>
                <a:gd name="connsiteX8" fmla="*/ 3598605 w 4601497"/>
                <a:gd name="connsiteY8" fmla="*/ 948995 h 2738467"/>
                <a:gd name="connsiteX9" fmla="*/ 3549445 w 4601497"/>
                <a:gd name="connsiteY9" fmla="*/ 801512 h 2738467"/>
                <a:gd name="connsiteX10" fmla="*/ 3529781 w 4601497"/>
                <a:gd name="connsiteY10" fmla="*/ 624532 h 2738467"/>
                <a:gd name="connsiteX11" fmla="*/ 3293807 w 4601497"/>
                <a:gd name="connsiteY11" fmla="*/ 585203 h 2738467"/>
                <a:gd name="connsiteX12" fmla="*/ 3077496 w 4601497"/>
                <a:gd name="connsiteY12" fmla="*/ 663861 h 2738467"/>
                <a:gd name="connsiteX13" fmla="*/ 2684206 w 4601497"/>
                <a:gd name="connsiteY13" fmla="*/ 555706 h 2738467"/>
                <a:gd name="connsiteX14" fmla="*/ 1120877 w 4601497"/>
                <a:gd name="connsiteY14" fmla="*/ 772016 h 2738467"/>
                <a:gd name="connsiteX15" fmla="*/ 186813 w 4601497"/>
                <a:gd name="connsiteY15" fmla="*/ 2305848 h 2738467"/>
                <a:gd name="connsiteX16" fmla="*/ 206477 w 4601497"/>
                <a:gd name="connsiteY16" fmla="*/ 2738467 h 2738467"/>
                <a:gd name="connsiteX17" fmla="*/ 0 w 4601497"/>
                <a:gd name="connsiteY17" fmla="*/ 2355008 h 2738467"/>
                <a:gd name="connsiteX0" fmla="*/ 0 w 4601497"/>
                <a:gd name="connsiteY0" fmla="*/ 2312332 h 2695791"/>
                <a:gd name="connsiteX1" fmla="*/ 862781 w 4601497"/>
                <a:gd name="connsiteY1" fmla="*/ 100074 h 2695791"/>
                <a:gd name="connsiteX2" fmla="*/ 3699386 w 4601497"/>
                <a:gd name="connsiteY2" fmla="*/ 208229 h 2695791"/>
                <a:gd name="connsiteX3" fmla="*/ 4139380 w 4601497"/>
                <a:gd name="connsiteY3" fmla="*/ 463868 h 2695791"/>
                <a:gd name="connsiteX4" fmla="*/ 4601497 w 4601497"/>
                <a:gd name="connsiteY4" fmla="*/ 2636797 h 2695791"/>
                <a:gd name="connsiteX5" fmla="*/ 4365522 w 4601497"/>
                <a:gd name="connsiteY5" fmla="*/ 2430320 h 2695791"/>
                <a:gd name="connsiteX6" fmla="*/ 4129548 w 4601497"/>
                <a:gd name="connsiteY6" fmla="*/ 1289778 h 2695791"/>
                <a:gd name="connsiteX7" fmla="*/ 3903407 w 4601497"/>
                <a:gd name="connsiteY7" fmla="*/ 975146 h 2695791"/>
                <a:gd name="connsiteX8" fmla="*/ 3598605 w 4601497"/>
                <a:gd name="connsiteY8" fmla="*/ 906319 h 2695791"/>
                <a:gd name="connsiteX9" fmla="*/ 3549445 w 4601497"/>
                <a:gd name="connsiteY9" fmla="*/ 758836 h 2695791"/>
                <a:gd name="connsiteX10" fmla="*/ 3529781 w 4601497"/>
                <a:gd name="connsiteY10" fmla="*/ 581856 h 2695791"/>
                <a:gd name="connsiteX11" fmla="*/ 3293807 w 4601497"/>
                <a:gd name="connsiteY11" fmla="*/ 542527 h 2695791"/>
                <a:gd name="connsiteX12" fmla="*/ 3077496 w 4601497"/>
                <a:gd name="connsiteY12" fmla="*/ 621185 h 2695791"/>
                <a:gd name="connsiteX13" fmla="*/ 2684206 w 4601497"/>
                <a:gd name="connsiteY13" fmla="*/ 513030 h 2695791"/>
                <a:gd name="connsiteX14" fmla="*/ 1120877 w 4601497"/>
                <a:gd name="connsiteY14" fmla="*/ 729340 h 2695791"/>
                <a:gd name="connsiteX15" fmla="*/ 186813 w 4601497"/>
                <a:gd name="connsiteY15" fmla="*/ 2263172 h 2695791"/>
                <a:gd name="connsiteX16" fmla="*/ 206477 w 4601497"/>
                <a:gd name="connsiteY16" fmla="*/ 2695791 h 2695791"/>
                <a:gd name="connsiteX17" fmla="*/ 0 w 4601497"/>
                <a:gd name="connsiteY17" fmla="*/ 2312332 h 2695791"/>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139380 w 4601497"/>
                <a:gd name="connsiteY3" fmla="*/ 494480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759952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73139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372465 w 4601497"/>
                <a:gd name="connsiteY11" fmla="*/ 622301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549445 w 4601497"/>
                <a:gd name="connsiteY9" fmla="*/ 789448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98605 w 4601497"/>
                <a:gd name="connsiteY8" fmla="*/ 936931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365522 w 4601497"/>
                <a:gd name="connsiteY5" fmla="*/ 2460932 h 2726403"/>
                <a:gd name="connsiteX6" fmla="*/ 4129548 w 4601497"/>
                <a:gd name="connsiteY6" fmla="*/ 1320390 h 2726403"/>
                <a:gd name="connsiteX7" fmla="*/ 3903407 w 4601497"/>
                <a:gd name="connsiteY7" fmla="*/ 1005758 h 2726403"/>
                <a:gd name="connsiteX8" fmla="*/ 3529779 w 4601497"/>
                <a:gd name="connsiteY8" fmla="*/ 907435 h 2726403"/>
                <a:gd name="connsiteX9" fmla="*/ 3460955 w 4601497"/>
                <a:gd name="connsiteY9" fmla="*/ 759951 h 2726403"/>
                <a:gd name="connsiteX10" fmla="*/ 3529781 w 4601497"/>
                <a:gd name="connsiteY10" fmla="*/ 612468 h 2726403"/>
                <a:gd name="connsiteX11" fmla="*/ 3293807 w 4601497"/>
                <a:gd name="connsiteY11" fmla="*/ 582972 h 2726403"/>
                <a:gd name="connsiteX12" fmla="*/ 3077496 w 4601497"/>
                <a:gd name="connsiteY12" fmla="*/ 651797 h 2726403"/>
                <a:gd name="connsiteX13" fmla="*/ 2684206 w 4601497"/>
                <a:gd name="connsiteY13" fmla="*/ 543642 h 2726403"/>
                <a:gd name="connsiteX14" fmla="*/ 1120877 w 4601497"/>
                <a:gd name="connsiteY14" fmla="*/ 651797 h 2726403"/>
                <a:gd name="connsiteX15" fmla="*/ 186813 w 4601497"/>
                <a:gd name="connsiteY15" fmla="*/ 2293784 h 2726403"/>
                <a:gd name="connsiteX16" fmla="*/ 206477 w 4601497"/>
                <a:gd name="connsiteY16" fmla="*/ 2726403 h 2726403"/>
                <a:gd name="connsiteX17" fmla="*/ 0 w 4601497"/>
                <a:gd name="connsiteY17"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569786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365522 w 4601497"/>
                <a:gd name="connsiteY6" fmla="*/ 2460932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529781 w 4601497"/>
                <a:gd name="connsiteY11" fmla="*/ 612468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342944 h 2726403"/>
                <a:gd name="connsiteX1" fmla="*/ 862781 w 4601497"/>
                <a:gd name="connsiteY1" fmla="*/ 130686 h 2726403"/>
                <a:gd name="connsiteX2" fmla="*/ 3699386 w 4601497"/>
                <a:gd name="connsiteY2" fmla="*/ 238841 h 2726403"/>
                <a:gd name="connsiteX3" fmla="*/ 4227870 w 4601497"/>
                <a:gd name="connsiteY3" fmla="*/ 455151 h 2726403"/>
                <a:gd name="connsiteX4" fmla="*/ 4601497 w 4601497"/>
                <a:gd name="connsiteY4" fmla="*/ 2667409 h 2726403"/>
                <a:gd name="connsiteX5" fmla="*/ 4447484 w 4601497"/>
                <a:gd name="connsiteY5" fmla="*/ 2638612 h 2726403"/>
                <a:gd name="connsiteX6" fmla="*/ 4414684 w 4601497"/>
                <a:gd name="connsiteY6" fmla="*/ 2411771 h 2726403"/>
                <a:gd name="connsiteX7" fmla="*/ 4129548 w 4601497"/>
                <a:gd name="connsiteY7" fmla="*/ 1320390 h 2726403"/>
                <a:gd name="connsiteX8" fmla="*/ 3903407 w 4601497"/>
                <a:gd name="connsiteY8" fmla="*/ 1005758 h 2726403"/>
                <a:gd name="connsiteX9" fmla="*/ 3529779 w 4601497"/>
                <a:gd name="connsiteY9" fmla="*/ 907435 h 2726403"/>
                <a:gd name="connsiteX10" fmla="*/ 3460955 w 4601497"/>
                <a:gd name="connsiteY10" fmla="*/ 759951 h 2726403"/>
                <a:gd name="connsiteX11" fmla="*/ 3431458 w 4601497"/>
                <a:gd name="connsiteY11" fmla="*/ 641965 h 2726403"/>
                <a:gd name="connsiteX12" fmla="*/ 3293807 w 4601497"/>
                <a:gd name="connsiteY12" fmla="*/ 582972 h 2726403"/>
                <a:gd name="connsiteX13" fmla="*/ 3077496 w 4601497"/>
                <a:gd name="connsiteY13" fmla="*/ 651797 h 2726403"/>
                <a:gd name="connsiteX14" fmla="*/ 2684206 w 4601497"/>
                <a:gd name="connsiteY14" fmla="*/ 543642 h 2726403"/>
                <a:gd name="connsiteX15" fmla="*/ 1120877 w 4601497"/>
                <a:gd name="connsiteY15" fmla="*/ 651797 h 2726403"/>
                <a:gd name="connsiteX16" fmla="*/ 186813 w 4601497"/>
                <a:gd name="connsiteY16" fmla="*/ 2293784 h 2726403"/>
                <a:gd name="connsiteX17" fmla="*/ 206477 w 4601497"/>
                <a:gd name="connsiteY17" fmla="*/ 2726403 h 2726403"/>
                <a:gd name="connsiteX18" fmla="*/ 0 w 4601497"/>
                <a:gd name="connsiteY18" fmla="*/ 2342944 h 272640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120877 w 4601497"/>
                <a:gd name="connsiteY15" fmla="*/ 717437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68361 w 4601497"/>
                <a:gd name="connsiteY15" fmla="*/ 579785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408584 h 2792043"/>
                <a:gd name="connsiteX1" fmla="*/ 1039762 w 4601497"/>
                <a:gd name="connsiteY1" fmla="*/ 117668 h 2792043"/>
                <a:gd name="connsiteX2" fmla="*/ 3699386 w 4601497"/>
                <a:gd name="connsiteY2" fmla="*/ 304481 h 2792043"/>
                <a:gd name="connsiteX3" fmla="*/ 4227870 w 4601497"/>
                <a:gd name="connsiteY3" fmla="*/ 520791 h 2792043"/>
                <a:gd name="connsiteX4" fmla="*/ 4601497 w 4601497"/>
                <a:gd name="connsiteY4" fmla="*/ 2733049 h 2792043"/>
                <a:gd name="connsiteX5" fmla="*/ 4447484 w 4601497"/>
                <a:gd name="connsiteY5" fmla="*/ 2704252 h 2792043"/>
                <a:gd name="connsiteX6" fmla="*/ 4414684 w 4601497"/>
                <a:gd name="connsiteY6" fmla="*/ 2477411 h 2792043"/>
                <a:gd name="connsiteX7" fmla="*/ 4129548 w 4601497"/>
                <a:gd name="connsiteY7" fmla="*/ 1386030 h 2792043"/>
                <a:gd name="connsiteX8" fmla="*/ 3903407 w 4601497"/>
                <a:gd name="connsiteY8" fmla="*/ 1071398 h 2792043"/>
                <a:gd name="connsiteX9" fmla="*/ 3529779 w 4601497"/>
                <a:gd name="connsiteY9" fmla="*/ 973075 h 2792043"/>
                <a:gd name="connsiteX10" fmla="*/ 3460955 w 4601497"/>
                <a:gd name="connsiteY10" fmla="*/ 825591 h 2792043"/>
                <a:gd name="connsiteX11" fmla="*/ 3431458 w 4601497"/>
                <a:gd name="connsiteY11" fmla="*/ 707605 h 2792043"/>
                <a:gd name="connsiteX12" fmla="*/ 3293807 w 4601497"/>
                <a:gd name="connsiteY12" fmla="*/ 648612 h 2792043"/>
                <a:gd name="connsiteX13" fmla="*/ 3077496 w 4601497"/>
                <a:gd name="connsiteY13" fmla="*/ 717437 h 2792043"/>
                <a:gd name="connsiteX14" fmla="*/ 2684206 w 4601497"/>
                <a:gd name="connsiteY14" fmla="*/ 609282 h 2792043"/>
                <a:gd name="connsiteX15" fmla="*/ 1229032 w 4601497"/>
                <a:gd name="connsiteY15" fmla="*/ 687940 h 2792043"/>
                <a:gd name="connsiteX16" fmla="*/ 186813 w 4601497"/>
                <a:gd name="connsiteY16" fmla="*/ 2359424 h 2792043"/>
                <a:gd name="connsiteX17" fmla="*/ 206477 w 4601497"/>
                <a:gd name="connsiteY17" fmla="*/ 2792043 h 2792043"/>
                <a:gd name="connsiteX18" fmla="*/ 0 w 4601497"/>
                <a:gd name="connsiteY18" fmla="*/ 2408584 h 2792043"/>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601497 w 4601497"/>
                <a:gd name="connsiteY4" fmla="*/ 2626583 h 2685577"/>
                <a:gd name="connsiteX5" fmla="*/ 4447484 w 4601497"/>
                <a:gd name="connsiteY5" fmla="*/ 2597786 h 2685577"/>
                <a:gd name="connsiteX6" fmla="*/ 4414684 w 4601497"/>
                <a:gd name="connsiteY6" fmla="*/ 2370945 h 2685577"/>
                <a:gd name="connsiteX7" fmla="*/ 4129548 w 4601497"/>
                <a:gd name="connsiteY7" fmla="*/ 1279564 h 2685577"/>
                <a:gd name="connsiteX8" fmla="*/ 3903407 w 4601497"/>
                <a:gd name="connsiteY8" fmla="*/ 964932 h 2685577"/>
                <a:gd name="connsiteX9" fmla="*/ 3529779 w 4601497"/>
                <a:gd name="connsiteY9" fmla="*/ 866609 h 2685577"/>
                <a:gd name="connsiteX10" fmla="*/ 3460955 w 4601497"/>
                <a:gd name="connsiteY10" fmla="*/ 719125 h 2685577"/>
                <a:gd name="connsiteX11" fmla="*/ 3431458 w 4601497"/>
                <a:gd name="connsiteY11" fmla="*/ 601139 h 2685577"/>
                <a:gd name="connsiteX12" fmla="*/ 3293807 w 4601497"/>
                <a:gd name="connsiteY12" fmla="*/ 542146 h 2685577"/>
                <a:gd name="connsiteX13" fmla="*/ 3077496 w 4601497"/>
                <a:gd name="connsiteY13" fmla="*/ 610971 h 2685577"/>
                <a:gd name="connsiteX14" fmla="*/ 2684206 w 4601497"/>
                <a:gd name="connsiteY14" fmla="*/ 502816 h 2685577"/>
                <a:gd name="connsiteX15" fmla="*/ 1229032 w 4601497"/>
                <a:gd name="connsiteY15" fmla="*/ 581474 h 2685577"/>
                <a:gd name="connsiteX16" fmla="*/ 186813 w 4601497"/>
                <a:gd name="connsiteY16" fmla="*/ 2252958 h 2685577"/>
                <a:gd name="connsiteX17" fmla="*/ 206477 w 4601497"/>
                <a:gd name="connsiteY17" fmla="*/ 2685577 h 2685577"/>
                <a:gd name="connsiteX18" fmla="*/ 0 w 4601497"/>
                <a:gd name="connsiteY18"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300000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129548 w 4601497"/>
                <a:gd name="connsiteY8" fmla="*/ 1279564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414684 w 4601497"/>
                <a:gd name="connsiteY7" fmla="*/ 2370945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47484 w 4601497"/>
                <a:gd name="connsiteY6" fmla="*/ 259778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903407 w 4601497"/>
                <a:gd name="connsiteY9" fmla="*/ 964932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529779 w 4601497"/>
                <a:gd name="connsiteY10" fmla="*/ 866609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302118 h 2685577"/>
                <a:gd name="connsiteX1" fmla="*/ 921775 w 4601497"/>
                <a:gd name="connsiteY1" fmla="*/ 158686 h 2685577"/>
                <a:gd name="connsiteX2" fmla="*/ 3699386 w 4601497"/>
                <a:gd name="connsiteY2" fmla="*/ 198015 h 2685577"/>
                <a:gd name="connsiteX3" fmla="*/ 4227870 w 4601497"/>
                <a:gd name="connsiteY3" fmla="*/ 414325 h 2685577"/>
                <a:gd name="connsiteX4" fmla="*/ 4191846 w 4601497"/>
                <a:gd name="connsiteY4" fmla="*/ 778818 h 2685577"/>
                <a:gd name="connsiteX5" fmla="*/ 4601497 w 4601497"/>
                <a:gd name="connsiteY5" fmla="*/ 2626583 h 2685577"/>
                <a:gd name="connsiteX6" fmla="*/ 4476981 w 4601497"/>
                <a:gd name="connsiteY6" fmla="*/ 2420806 h 2685577"/>
                <a:gd name="connsiteX7" fmla="*/ 4375355 w 4601497"/>
                <a:gd name="connsiteY7" fmla="*/ 2429939 h 2685577"/>
                <a:gd name="connsiteX8" fmla="*/ 4267200 w 4601497"/>
                <a:gd name="connsiteY8" fmla="*/ 1338558 h 2685577"/>
                <a:gd name="connsiteX9" fmla="*/ 3854246 w 4601497"/>
                <a:gd name="connsiteY9" fmla="*/ 1023925 h 2685577"/>
                <a:gd name="connsiteX10" fmla="*/ 3480618 w 4601497"/>
                <a:gd name="connsiteY10" fmla="*/ 905938 h 2685577"/>
                <a:gd name="connsiteX11" fmla="*/ 3460955 w 4601497"/>
                <a:gd name="connsiteY11" fmla="*/ 719125 h 2685577"/>
                <a:gd name="connsiteX12" fmla="*/ 3431458 w 4601497"/>
                <a:gd name="connsiteY12" fmla="*/ 601139 h 2685577"/>
                <a:gd name="connsiteX13" fmla="*/ 3293807 w 4601497"/>
                <a:gd name="connsiteY13" fmla="*/ 542146 h 2685577"/>
                <a:gd name="connsiteX14" fmla="*/ 3077496 w 4601497"/>
                <a:gd name="connsiteY14" fmla="*/ 610971 h 2685577"/>
                <a:gd name="connsiteX15" fmla="*/ 2684206 w 4601497"/>
                <a:gd name="connsiteY15" fmla="*/ 502816 h 2685577"/>
                <a:gd name="connsiteX16" fmla="*/ 1229032 w 4601497"/>
                <a:gd name="connsiteY16" fmla="*/ 581474 h 2685577"/>
                <a:gd name="connsiteX17" fmla="*/ 186813 w 4601497"/>
                <a:gd name="connsiteY17" fmla="*/ 2252958 h 2685577"/>
                <a:gd name="connsiteX18" fmla="*/ 206477 w 4601497"/>
                <a:gd name="connsiteY18" fmla="*/ 2685577 h 2685577"/>
                <a:gd name="connsiteX19" fmla="*/ 0 w 4601497"/>
                <a:gd name="connsiteY19" fmla="*/ 2302118 h 2685577"/>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191846 w 4601497"/>
                <a:gd name="connsiteY4" fmla="*/ 764794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288094 h 2671553"/>
                <a:gd name="connsiteX1" fmla="*/ 921775 w 4601497"/>
                <a:gd name="connsiteY1" fmla="*/ 144662 h 2671553"/>
                <a:gd name="connsiteX2" fmla="*/ 3699386 w 4601497"/>
                <a:gd name="connsiteY2" fmla="*/ 183991 h 2671553"/>
                <a:gd name="connsiteX3" fmla="*/ 4050889 w 4601497"/>
                <a:gd name="connsiteY3" fmla="*/ 665772 h 2671553"/>
                <a:gd name="connsiteX4" fmla="*/ 4260672 w 4601497"/>
                <a:gd name="connsiteY4" fmla="*/ 1000768 h 2671553"/>
                <a:gd name="connsiteX5" fmla="*/ 4601497 w 4601497"/>
                <a:gd name="connsiteY5" fmla="*/ 2612559 h 2671553"/>
                <a:gd name="connsiteX6" fmla="*/ 4476981 w 4601497"/>
                <a:gd name="connsiteY6" fmla="*/ 2406782 h 2671553"/>
                <a:gd name="connsiteX7" fmla="*/ 4375355 w 4601497"/>
                <a:gd name="connsiteY7" fmla="*/ 2415915 h 2671553"/>
                <a:gd name="connsiteX8" fmla="*/ 4267200 w 4601497"/>
                <a:gd name="connsiteY8" fmla="*/ 1324534 h 2671553"/>
                <a:gd name="connsiteX9" fmla="*/ 3854246 w 4601497"/>
                <a:gd name="connsiteY9" fmla="*/ 1009901 h 2671553"/>
                <a:gd name="connsiteX10" fmla="*/ 3480618 w 4601497"/>
                <a:gd name="connsiteY10" fmla="*/ 891914 h 2671553"/>
                <a:gd name="connsiteX11" fmla="*/ 3460955 w 4601497"/>
                <a:gd name="connsiteY11" fmla="*/ 705101 h 2671553"/>
                <a:gd name="connsiteX12" fmla="*/ 3431458 w 4601497"/>
                <a:gd name="connsiteY12" fmla="*/ 587115 h 2671553"/>
                <a:gd name="connsiteX13" fmla="*/ 3293807 w 4601497"/>
                <a:gd name="connsiteY13" fmla="*/ 528122 h 2671553"/>
                <a:gd name="connsiteX14" fmla="*/ 3077496 w 4601497"/>
                <a:gd name="connsiteY14" fmla="*/ 596947 h 2671553"/>
                <a:gd name="connsiteX15" fmla="*/ 2684206 w 4601497"/>
                <a:gd name="connsiteY15" fmla="*/ 488792 h 2671553"/>
                <a:gd name="connsiteX16" fmla="*/ 1229032 w 4601497"/>
                <a:gd name="connsiteY16" fmla="*/ 567450 h 2671553"/>
                <a:gd name="connsiteX17" fmla="*/ 186813 w 4601497"/>
                <a:gd name="connsiteY17" fmla="*/ 2238934 h 2671553"/>
                <a:gd name="connsiteX18" fmla="*/ 206477 w 4601497"/>
                <a:gd name="connsiteY18" fmla="*/ 2671553 h 2671553"/>
                <a:gd name="connsiteX19" fmla="*/ 0 w 4601497"/>
                <a:gd name="connsiteY19" fmla="*/ 2288094 h 2671553"/>
                <a:gd name="connsiteX0" fmla="*/ 0 w 4601497"/>
                <a:gd name="connsiteY0" fmla="*/ 2383930 h 2767389"/>
                <a:gd name="connsiteX1" fmla="*/ 921775 w 4601497"/>
                <a:gd name="connsiteY1" fmla="*/ 240498 h 2767389"/>
                <a:gd name="connsiteX2" fmla="*/ 3699386 w 4601497"/>
                <a:gd name="connsiteY2" fmla="*/ 279827 h 2767389"/>
                <a:gd name="connsiteX3" fmla="*/ 4050889 w 4601497"/>
                <a:gd name="connsiteY3" fmla="*/ 761608 h 2767389"/>
                <a:gd name="connsiteX4" fmla="*/ 4260672 w 4601497"/>
                <a:gd name="connsiteY4" fmla="*/ 1096604 h 2767389"/>
                <a:gd name="connsiteX5" fmla="*/ 4601497 w 4601497"/>
                <a:gd name="connsiteY5" fmla="*/ 2708395 h 2767389"/>
                <a:gd name="connsiteX6" fmla="*/ 4476981 w 4601497"/>
                <a:gd name="connsiteY6" fmla="*/ 2502618 h 2767389"/>
                <a:gd name="connsiteX7" fmla="*/ 4375355 w 4601497"/>
                <a:gd name="connsiteY7" fmla="*/ 2511751 h 2767389"/>
                <a:gd name="connsiteX8" fmla="*/ 4267200 w 4601497"/>
                <a:gd name="connsiteY8" fmla="*/ 1420370 h 2767389"/>
                <a:gd name="connsiteX9" fmla="*/ 3854246 w 4601497"/>
                <a:gd name="connsiteY9" fmla="*/ 1105737 h 2767389"/>
                <a:gd name="connsiteX10" fmla="*/ 3480618 w 4601497"/>
                <a:gd name="connsiteY10" fmla="*/ 987750 h 2767389"/>
                <a:gd name="connsiteX11" fmla="*/ 3460955 w 4601497"/>
                <a:gd name="connsiteY11" fmla="*/ 800937 h 2767389"/>
                <a:gd name="connsiteX12" fmla="*/ 3431458 w 4601497"/>
                <a:gd name="connsiteY12" fmla="*/ 682951 h 2767389"/>
                <a:gd name="connsiteX13" fmla="*/ 3293807 w 4601497"/>
                <a:gd name="connsiteY13" fmla="*/ 623958 h 2767389"/>
                <a:gd name="connsiteX14" fmla="*/ 3077496 w 4601497"/>
                <a:gd name="connsiteY14" fmla="*/ 692783 h 2767389"/>
                <a:gd name="connsiteX15" fmla="*/ 2684206 w 4601497"/>
                <a:gd name="connsiteY15" fmla="*/ 584628 h 2767389"/>
                <a:gd name="connsiteX16" fmla="*/ 1229032 w 4601497"/>
                <a:gd name="connsiteY16" fmla="*/ 663286 h 2767389"/>
                <a:gd name="connsiteX17" fmla="*/ 186813 w 4601497"/>
                <a:gd name="connsiteY17" fmla="*/ 2334770 h 2767389"/>
                <a:gd name="connsiteX18" fmla="*/ 206477 w 4601497"/>
                <a:gd name="connsiteY18" fmla="*/ 2767389 h 2767389"/>
                <a:gd name="connsiteX19" fmla="*/ 0 w 4601497"/>
                <a:gd name="connsiteY19" fmla="*/ 2383930 h 2767389"/>
                <a:gd name="connsiteX0" fmla="*/ 0 w 4601497"/>
                <a:gd name="connsiteY0" fmla="*/ 2417291 h 2800750"/>
                <a:gd name="connsiteX1" fmla="*/ 921775 w 4601497"/>
                <a:gd name="connsiteY1" fmla="*/ 273859 h 2800750"/>
                <a:gd name="connsiteX2" fmla="*/ 3699386 w 4601497"/>
                <a:gd name="connsiteY2" fmla="*/ 313188 h 2800750"/>
                <a:gd name="connsiteX3" fmla="*/ 4050889 w 4601497"/>
                <a:gd name="connsiteY3" fmla="*/ 794969 h 2800750"/>
                <a:gd name="connsiteX4" fmla="*/ 4260672 w 4601497"/>
                <a:gd name="connsiteY4" fmla="*/ 1129965 h 2800750"/>
                <a:gd name="connsiteX5" fmla="*/ 4601497 w 4601497"/>
                <a:gd name="connsiteY5" fmla="*/ 2741756 h 2800750"/>
                <a:gd name="connsiteX6" fmla="*/ 4476981 w 4601497"/>
                <a:gd name="connsiteY6" fmla="*/ 2535979 h 2800750"/>
                <a:gd name="connsiteX7" fmla="*/ 4375355 w 4601497"/>
                <a:gd name="connsiteY7" fmla="*/ 2545112 h 2800750"/>
                <a:gd name="connsiteX8" fmla="*/ 4267200 w 4601497"/>
                <a:gd name="connsiteY8" fmla="*/ 1453731 h 2800750"/>
                <a:gd name="connsiteX9" fmla="*/ 3854246 w 4601497"/>
                <a:gd name="connsiteY9" fmla="*/ 1139098 h 2800750"/>
                <a:gd name="connsiteX10" fmla="*/ 3480618 w 4601497"/>
                <a:gd name="connsiteY10" fmla="*/ 1021111 h 2800750"/>
                <a:gd name="connsiteX11" fmla="*/ 3460955 w 4601497"/>
                <a:gd name="connsiteY11" fmla="*/ 834298 h 2800750"/>
                <a:gd name="connsiteX12" fmla="*/ 3431458 w 4601497"/>
                <a:gd name="connsiteY12" fmla="*/ 716312 h 2800750"/>
                <a:gd name="connsiteX13" fmla="*/ 3293807 w 4601497"/>
                <a:gd name="connsiteY13" fmla="*/ 657319 h 2800750"/>
                <a:gd name="connsiteX14" fmla="*/ 3077496 w 4601497"/>
                <a:gd name="connsiteY14" fmla="*/ 726144 h 2800750"/>
                <a:gd name="connsiteX15" fmla="*/ 2684206 w 4601497"/>
                <a:gd name="connsiteY15" fmla="*/ 617989 h 2800750"/>
                <a:gd name="connsiteX16" fmla="*/ 1229032 w 4601497"/>
                <a:gd name="connsiteY16" fmla="*/ 696647 h 2800750"/>
                <a:gd name="connsiteX17" fmla="*/ 186813 w 4601497"/>
                <a:gd name="connsiteY17" fmla="*/ 2368131 h 2800750"/>
                <a:gd name="connsiteX18" fmla="*/ 206477 w 4601497"/>
                <a:gd name="connsiteY18" fmla="*/ 2800750 h 2800750"/>
                <a:gd name="connsiteX19" fmla="*/ 0 w 4601497"/>
                <a:gd name="connsiteY19" fmla="*/ 2417291 h 2800750"/>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375355 w 4601497"/>
                <a:gd name="connsiteY7" fmla="*/ 2462620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76981 w 4601497"/>
                <a:gd name="connsiteY6" fmla="*/ 24534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77496 w 4601497"/>
                <a:gd name="connsiteY14" fmla="*/ 643652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60955 w 4601497"/>
                <a:gd name="connsiteY11" fmla="*/ 751806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2718258"/>
                <a:gd name="connsiteX1" fmla="*/ 921775 w 4601497"/>
                <a:gd name="connsiteY1" fmla="*/ 191367 h 2718258"/>
                <a:gd name="connsiteX2" fmla="*/ 3699386 w 4601497"/>
                <a:gd name="connsiteY2" fmla="*/ 230696 h 2718258"/>
                <a:gd name="connsiteX3" fmla="*/ 4050889 w 4601497"/>
                <a:gd name="connsiteY3" fmla="*/ 712477 h 2718258"/>
                <a:gd name="connsiteX4" fmla="*/ 4260672 w 4601497"/>
                <a:gd name="connsiteY4" fmla="*/ 1047473 h 2718258"/>
                <a:gd name="connsiteX5" fmla="*/ 4601497 w 4601497"/>
                <a:gd name="connsiteY5" fmla="*/ 2659264 h 2718258"/>
                <a:gd name="connsiteX6" fmla="*/ 4419831 w 4601497"/>
                <a:gd name="connsiteY6" fmla="*/ 2567787 h 2718258"/>
                <a:gd name="connsiteX7" fmla="*/ 4446793 w 4601497"/>
                <a:gd name="connsiteY7" fmla="*/ 2276882 h 2718258"/>
                <a:gd name="connsiteX8" fmla="*/ 4267200 w 4601497"/>
                <a:gd name="connsiteY8" fmla="*/ 1371239 h 2718258"/>
                <a:gd name="connsiteX9" fmla="*/ 3854246 w 4601497"/>
                <a:gd name="connsiteY9" fmla="*/ 1056606 h 2718258"/>
                <a:gd name="connsiteX10" fmla="*/ 3480618 w 4601497"/>
                <a:gd name="connsiteY10" fmla="*/ 938619 h 2718258"/>
                <a:gd name="connsiteX11" fmla="*/ 3415984 w 4601497"/>
                <a:gd name="connsiteY11" fmla="*/ 759301 h 2718258"/>
                <a:gd name="connsiteX12" fmla="*/ 3431458 w 4601497"/>
                <a:gd name="connsiteY12" fmla="*/ 633820 h 2718258"/>
                <a:gd name="connsiteX13" fmla="*/ 3293807 w 4601497"/>
                <a:gd name="connsiteY13" fmla="*/ 574827 h 2718258"/>
                <a:gd name="connsiteX14" fmla="*/ 3040020 w 4601497"/>
                <a:gd name="connsiteY14" fmla="*/ 636157 h 2718258"/>
                <a:gd name="connsiteX15" fmla="*/ 2684206 w 4601497"/>
                <a:gd name="connsiteY15" fmla="*/ 535497 h 2718258"/>
                <a:gd name="connsiteX16" fmla="*/ 1229032 w 4601497"/>
                <a:gd name="connsiteY16" fmla="*/ 614155 h 2718258"/>
                <a:gd name="connsiteX17" fmla="*/ 186813 w 4601497"/>
                <a:gd name="connsiteY17" fmla="*/ 2285639 h 2718258"/>
                <a:gd name="connsiteX18" fmla="*/ 206477 w 4601497"/>
                <a:gd name="connsiteY18" fmla="*/ 2718258 h 2718258"/>
                <a:gd name="connsiteX19" fmla="*/ 0 w 4601497"/>
                <a:gd name="connsiteY19" fmla="*/ 2334799 h 2718258"/>
                <a:gd name="connsiteX0" fmla="*/ 0 w 4601497"/>
                <a:gd name="connsiteY0" fmla="*/ 2334799 h 3175458"/>
                <a:gd name="connsiteX1" fmla="*/ 921775 w 4601497"/>
                <a:gd name="connsiteY1" fmla="*/ 191367 h 3175458"/>
                <a:gd name="connsiteX2" fmla="*/ 3699386 w 4601497"/>
                <a:gd name="connsiteY2" fmla="*/ 230696 h 3175458"/>
                <a:gd name="connsiteX3" fmla="*/ 4050889 w 4601497"/>
                <a:gd name="connsiteY3" fmla="*/ 712477 h 3175458"/>
                <a:gd name="connsiteX4" fmla="*/ 4260672 w 4601497"/>
                <a:gd name="connsiteY4" fmla="*/ 1047473 h 3175458"/>
                <a:gd name="connsiteX5" fmla="*/ 4601497 w 4601497"/>
                <a:gd name="connsiteY5" fmla="*/ 2659264 h 3175458"/>
                <a:gd name="connsiteX6" fmla="*/ 4419831 w 4601497"/>
                <a:gd name="connsiteY6" fmla="*/ 2567787 h 3175458"/>
                <a:gd name="connsiteX7" fmla="*/ 4446793 w 4601497"/>
                <a:gd name="connsiteY7" fmla="*/ 2276882 h 3175458"/>
                <a:gd name="connsiteX8" fmla="*/ 4267200 w 4601497"/>
                <a:gd name="connsiteY8" fmla="*/ 1371239 h 3175458"/>
                <a:gd name="connsiteX9" fmla="*/ 3854246 w 4601497"/>
                <a:gd name="connsiteY9" fmla="*/ 1056606 h 3175458"/>
                <a:gd name="connsiteX10" fmla="*/ 3480618 w 4601497"/>
                <a:gd name="connsiteY10" fmla="*/ 938619 h 3175458"/>
                <a:gd name="connsiteX11" fmla="*/ 3415984 w 4601497"/>
                <a:gd name="connsiteY11" fmla="*/ 759301 h 3175458"/>
                <a:gd name="connsiteX12" fmla="*/ 3431458 w 4601497"/>
                <a:gd name="connsiteY12" fmla="*/ 633820 h 3175458"/>
                <a:gd name="connsiteX13" fmla="*/ 3293807 w 4601497"/>
                <a:gd name="connsiteY13" fmla="*/ 574827 h 3175458"/>
                <a:gd name="connsiteX14" fmla="*/ 3040020 w 4601497"/>
                <a:gd name="connsiteY14" fmla="*/ 636157 h 3175458"/>
                <a:gd name="connsiteX15" fmla="*/ 2684206 w 4601497"/>
                <a:gd name="connsiteY15" fmla="*/ 535497 h 3175458"/>
                <a:gd name="connsiteX16" fmla="*/ 1229032 w 4601497"/>
                <a:gd name="connsiteY16" fmla="*/ 614155 h 3175458"/>
                <a:gd name="connsiteX17" fmla="*/ 186813 w 4601497"/>
                <a:gd name="connsiteY17" fmla="*/ 2285639 h 3175458"/>
                <a:gd name="connsiteX18" fmla="*/ 155677 w 4601497"/>
                <a:gd name="connsiteY18" fmla="*/ 3175458 h 3175458"/>
                <a:gd name="connsiteX19" fmla="*/ 0 w 4601497"/>
                <a:gd name="connsiteY19" fmla="*/ 2334799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271479 w 4686163"/>
                <a:gd name="connsiteY17" fmla="*/ 2285639 h 3175458"/>
                <a:gd name="connsiteX18" fmla="*/ 240343 w 4686163"/>
                <a:gd name="connsiteY18" fmla="*/ 3175458 h 3175458"/>
                <a:gd name="connsiteX19" fmla="*/ 0 w 4686163"/>
                <a:gd name="connsiteY19" fmla="*/ 2775066 h 3175458"/>
                <a:gd name="connsiteX0" fmla="*/ 0 w 4686163"/>
                <a:gd name="connsiteY0" fmla="*/ 2775066 h 3175458"/>
                <a:gd name="connsiteX1" fmla="*/ 1006441 w 4686163"/>
                <a:gd name="connsiteY1" fmla="*/ 191367 h 3175458"/>
                <a:gd name="connsiteX2" fmla="*/ 3784052 w 4686163"/>
                <a:gd name="connsiteY2" fmla="*/ 230696 h 3175458"/>
                <a:gd name="connsiteX3" fmla="*/ 4135555 w 4686163"/>
                <a:gd name="connsiteY3" fmla="*/ 712477 h 3175458"/>
                <a:gd name="connsiteX4" fmla="*/ 4345338 w 4686163"/>
                <a:gd name="connsiteY4" fmla="*/ 1047473 h 3175458"/>
                <a:gd name="connsiteX5" fmla="*/ 4686163 w 4686163"/>
                <a:gd name="connsiteY5" fmla="*/ 2659264 h 3175458"/>
                <a:gd name="connsiteX6" fmla="*/ 4504497 w 4686163"/>
                <a:gd name="connsiteY6" fmla="*/ 2567787 h 3175458"/>
                <a:gd name="connsiteX7" fmla="*/ 4531459 w 4686163"/>
                <a:gd name="connsiteY7" fmla="*/ 2276882 h 3175458"/>
                <a:gd name="connsiteX8" fmla="*/ 4351866 w 4686163"/>
                <a:gd name="connsiteY8" fmla="*/ 1371239 h 3175458"/>
                <a:gd name="connsiteX9" fmla="*/ 3938912 w 4686163"/>
                <a:gd name="connsiteY9" fmla="*/ 1056606 h 3175458"/>
                <a:gd name="connsiteX10" fmla="*/ 3565284 w 4686163"/>
                <a:gd name="connsiteY10" fmla="*/ 938619 h 3175458"/>
                <a:gd name="connsiteX11" fmla="*/ 3500650 w 4686163"/>
                <a:gd name="connsiteY11" fmla="*/ 759301 h 3175458"/>
                <a:gd name="connsiteX12" fmla="*/ 3516124 w 4686163"/>
                <a:gd name="connsiteY12" fmla="*/ 633820 h 3175458"/>
                <a:gd name="connsiteX13" fmla="*/ 3378473 w 4686163"/>
                <a:gd name="connsiteY13" fmla="*/ 574827 h 3175458"/>
                <a:gd name="connsiteX14" fmla="*/ 3124686 w 4686163"/>
                <a:gd name="connsiteY14" fmla="*/ 636157 h 3175458"/>
                <a:gd name="connsiteX15" fmla="*/ 2768872 w 4686163"/>
                <a:gd name="connsiteY15" fmla="*/ 535497 h 3175458"/>
                <a:gd name="connsiteX16" fmla="*/ 1313698 w 4686163"/>
                <a:gd name="connsiteY16" fmla="*/ 614155 h 3175458"/>
                <a:gd name="connsiteX17" fmla="*/ 169879 w 4686163"/>
                <a:gd name="connsiteY17" fmla="*/ 2658172 h 3175458"/>
                <a:gd name="connsiteX18" fmla="*/ 240343 w 4686163"/>
                <a:gd name="connsiteY18" fmla="*/ 3175458 h 3175458"/>
                <a:gd name="connsiteX19" fmla="*/ 0 w 4686163"/>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04497 w 4720030"/>
                <a:gd name="connsiteY6" fmla="*/ 2567787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31459 w 4720030"/>
                <a:gd name="connsiteY7" fmla="*/ 22768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 name="connsiteX0" fmla="*/ 0 w 4720030"/>
                <a:gd name="connsiteY0" fmla="*/ 2775066 h 3175458"/>
                <a:gd name="connsiteX1" fmla="*/ 1006441 w 4720030"/>
                <a:gd name="connsiteY1" fmla="*/ 191367 h 3175458"/>
                <a:gd name="connsiteX2" fmla="*/ 3784052 w 4720030"/>
                <a:gd name="connsiteY2" fmla="*/ 230696 h 3175458"/>
                <a:gd name="connsiteX3" fmla="*/ 4135555 w 4720030"/>
                <a:gd name="connsiteY3" fmla="*/ 712477 h 3175458"/>
                <a:gd name="connsiteX4" fmla="*/ 4345338 w 4720030"/>
                <a:gd name="connsiteY4" fmla="*/ 1047473 h 3175458"/>
                <a:gd name="connsiteX5" fmla="*/ 4720030 w 4720030"/>
                <a:gd name="connsiteY5" fmla="*/ 3150331 h 3175458"/>
                <a:gd name="connsiteX6" fmla="*/ 4555297 w 4720030"/>
                <a:gd name="connsiteY6" fmla="*/ 2855653 h 3175458"/>
                <a:gd name="connsiteX7" fmla="*/ 4565325 w 4720030"/>
                <a:gd name="connsiteY7" fmla="*/ 2581682 h 3175458"/>
                <a:gd name="connsiteX8" fmla="*/ 4351866 w 4720030"/>
                <a:gd name="connsiteY8" fmla="*/ 1371239 h 3175458"/>
                <a:gd name="connsiteX9" fmla="*/ 3938912 w 4720030"/>
                <a:gd name="connsiteY9" fmla="*/ 1056606 h 3175458"/>
                <a:gd name="connsiteX10" fmla="*/ 3565284 w 4720030"/>
                <a:gd name="connsiteY10" fmla="*/ 938619 h 3175458"/>
                <a:gd name="connsiteX11" fmla="*/ 3500650 w 4720030"/>
                <a:gd name="connsiteY11" fmla="*/ 759301 h 3175458"/>
                <a:gd name="connsiteX12" fmla="*/ 3516124 w 4720030"/>
                <a:gd name="connsiteY12" fmla="*/ 633820 h 3175458"/>
                <a:gd name="connsiteX13" fmla="*/ 3378473 w 4720030"/>
                <a:gd name="connsiteY13" fmla="*/ 574827 h 3175458"/>
                <a:gd name="connsiteX14" fmla="*/ 3124686 w 4720030"/>
                <a:gd name="connsiteY14" fmla="*/ 636157 h 3175458"/>
                <a:gd name="connsiteX15" fmla="*/ 2768872 w 4720030"/>
                <a:gd name="connsiteY15" fmla="*/ 535497 h 3175458"/>
                <a:gd name="connsiteX16" fmla="*/ 1313698 w 4720030"/>
                <a:gd name="connsiteY16" fmla="*/ 614155 h 3175458"/>
                <a:gd name="connsiteX17" fmla="*/ 169879 w 4720030"/>
                <a:gd name="connsiteY17" fmla="*/ 2658172 h 3175458"/>
                <a:gd name="connsiteX18" fmla="*/ 240343 w 4720030"/>
                <a:gd name="connsiteY18" fmla="*/ 3175458 h 3175458"/>
                <a:gd name="connsiteX19" fmla="*/ 0 w 4720030"/>
                <a:gd name="connsiteY19" fmla="*/ 2775066 h 317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20030" h="3175458">
                  <a:moveTo>
                    <a:pt x="0" y="2775066"/>
                  </a:moveTo>
                  <a:cubicBezTo>
                    <a:pt x="109384" y="2342447"/>
                    <a:pt x="722533" y="358516"/>
                    <a:pt x="1006441" y="191367"/>
                  </a:cubicBezTo>
                  <a:cubicBezTo>
                    <a:pt x="1613172" y="-188813"/>
                    <a:pt x="3483758" y="91405"/>
                    <a:pt x="3784052" y="230696"/>
                  </a:cubicBezTo>
                  <a:cubicBezTo>
                    <a:pt x="3828707" y="-13471"/>
                    <a:pt x="3783642" y="143845"/>
                    <a:pt x="4135555" y="712477"/>
                  </a:cubicBezTo>
                  <a:cubicBezTo>
                    <a:pt x="4235657" y="809277"/>
                    <a:pt x="4233905" y="875408"/>
                    <a:pt x="4345338" y="1047473"/>
                  </a:cubicBezTo>
                  <a:cubicBezTo>
                    <a:pt x="4771402" y="1917627"/>
                    <a:pt x="4695449" y="2847170"/>
                    <a:pt x="4720030" y="3150331"/>
                  </a:cubicBezTo>
                  <a:lnTo>
                    <a:pt x="4555297" y="2855653"/>
                  </a:lnTo>
                  <a:lnTo>
                    <a:pt x="4565325" y="2581682"/>
                  </a:lnTo>
                  <a:cubicBezTo>
                    <a:pt x="4516164" y="2237553"/>
                    <a:pt x="4548511" y="1941510"/>
                    <a:pt x="4351866" y="1371239"/>
                  </a:cubicBezTo>
                  <a:cubicBezTo>
                    <a:pt x="4276486" y="1266362"/>
                    <a:pt x="4122447" y="974671"/>
                    <a:pt x="3938912" y="1056606"/>
                  </a:cubicBezTo>
                  <a:lnTo>
                    <a:pt x="3565284" y="938619"/>
                  </a:lnTo>
                  <a:cubicBezTo>
                    <a:pt x="3607890" y="859961"/>
                    <a:pt x="3517037" y="808462"/>
                    <a:pt x="3500650" y="759301"/>
                  </a:cubicBezTo>
                  <a:lnTo>
                    <a:pt x="3516124" y="633820"/>
                  </a:lnTo>
                  <a:cubicBezTo>
                    <a:pt x="3455492" y="553523"/>
                    <a:pt x="3443713" y="574438"/>
                    <a:pt x="3378473" y="574827"/>
                  </a:cubicBezTo>
                  <a:cubicBezTo>
                    <a:pt x="3313233" y="575216"/>
                    <a:pt x="3226286" y="642712"/>
                    <a:pt x="3124686" y="636157"/>
                  </a:cubicBezTo>
                  <a:cubicBezTo>
                    <a:pt x="3023086" y="629602"/>
                    <a:pt x="2996652" y="645291"/>
                    <a:pt x="2768872" y="535497"/>
                  </a:cubicBezTo>
                  <a:cubicBezTo>
                    <a:pt x="2247762" y="571549"/>
                    <a:pt x="1746864" y="260376"/>
                    <a:pt x="1313698" y="614155"/>
                  </a:cubicBezTo>
                  <a:cubicBezTo>
                    <a:pt x="880533" y="967934"/>
                    <a:pt x="322279" y="2330430"/>
                    <a:pt x="169879" y="2658172"/>
                  </a:cubicBezTo>
                  <a:lnTo>
                    <a:pt x="240343" y="3175458"/>
                  </a:lnTo>
                  <a:lnTo>
                    <a:pt x="0" y="2775066"/>
                  </a:lnTo>
                  <a:close/>
                </a:path>
              </a:pathLst>
            </a:cu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5-Point Star 12">
              <a:extLst>
                <a:ext uri="{FF2B5EF4-FFF2-40B4-BE49-F238E27FC236}">
                  <a16:creationId xmlns:a16="http://schemas.microsoft.com/office/drawing/2014/main" id="{24EA5E31-8FAE-4748-AECE-7C50C85F1473}"/>
                </a:ext>
              </a:extLst>
            </p:cNvPr>
            <p:cNvSpPr/>
            <p:nvPr/>
          </p:nvSpPr>
          <p:spPr>
            <a:xfrm>
              <a:off x="4127799" y="178795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a:extLst>
                <a:ext uri="{FF2B5EF4-FFF2-40B4-BE49-F238E27FC236}">
                  <a16:creationId xmlns:a16="http://schemas.microsoft.com/office/drawing/2014/main" id="{DC5C471A-D03D-B34E-B45C-6BF4AB6F8148}"/>
                </a:ext>
              </a:extLst>
            </p:cNvPr>
            <p:cNvSpPr/>
            <p:nvPr/>
          </p:nvSpPr>
          <p:spPr>
            <a:xfrm>
              <a:off x="4460345" y="16115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5-Point Star 33">
              <a:extLst>
                <a:ext uri="{FF2B5EF4-FFF2-40B4-BE49-F238E27FC236}">
                  <a16:creationId xmlns:a16="http://schemas.microsoft.com/office/drawing/2014/main" id="{AF30AC1D-BEEC-3D4A-B408-1A8BF0EB2A83}"/>
                </a:ext>
              </a:extLst>
            </p:cNvPr>
            <p:cNvSpPr/>
            <p:nvPr/>
          </p:nvSpPr>
          <p:spPr>
            <a:xfrm>
              <a:off x="4739431" y="1714325"/>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5-Point Star 34">
              <a:extLst>
                <a:ext uri="{FF2B5EF4-FFF2-40B4-BE49-F238E27FC236}">
                  <a16:creationId xmlns:a16="http://schemas.microsoft.com/office/drawing/2014/main" id="{EED3FBDA-A8E6-004A-BDEB-4931924A5967}"/>
                </a:ext>
              </a:extLst>
            </p:cNvPr>
            <p:cNvSpPr/>
            <p:nvPr/>
          </p:nvSpPr>
          <p:spPr>
            <a:xfrm>
              <a:off x="5046192" y="1639489"/>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5-Point Star 35">
              <a:extLst>
                <a:ext uri="{FF2B5EF4-FFF2-40B4-BE49-F238E27FC236}">
                  <a16:creationId xmlns:a16="http://schemas.microsoft.com/office/drawing/2014/main" id="{57205785-BC4A-FF47-B913-6522C0DBFA00}"/>
                </a:ext>
              </a:extLst>
            </p:cNvPr>
            <p:cNvSpPr/>
            <p:nvPr/>
          </p:nvSpPr>
          <p:spPr>
            <a:xfrm>
              <a:off x="5278141" y="1832856"/>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5-Point Star 36">
              <a:extLst>
                <a:ext uri="{FF2B5EF4-FFF2-40B4-BE49-F238E27FC236}">
                  <a16:creationId xmlns:a16="http://schemas.microsoft.com/office/drawing/2014/main" id="{01F82A46-C9A6-C741-A2A1-950807456A21}"/>
                </a:ext>
              </a:extLst>
            </p:cNvPr>
            <p:cNvSpPr/>
            <p:nvPr/>
          </p:nvSpPr>
          <p:spPr>
            <a:xfrm>
              <a:off x="5551785" y="1694344"/>
              <a:ext cx="334296" cy="285135"/>
            </a:xfrm>
            <a:prstGeom prst="star5">
              <a:avLst/>
            </a:prstGeom>
            <a:solidFill>
              <a:schemeClr val="bg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F9ED4E7-9671-8046-B42F-70C26B16B018}"/>
                </a:ext>
              </a:extLst>
            </p:cNvPr>
            <p:cNvSpPr/>
            <p:nvPr/>
          </p:nvSpPr>
          <p:spPr>
            <a:xfrm>
              <a:off x="6620873" y="2390635"/>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rapezoid 14">
              <a:extLst>
                <a:ext uri="{FF2B5EF4-FFF2-40B4-BE49-F238E27FC236}">
                  <a16:creationId xmlns:a16="http://schemas.microsoft.com/office/drawing/2014/main" id="{C720BD49-62B5-A44D-8D89-D2B7AEF4A3BA}"/>
                </a:ext>
              </a:extLst>
            </p:cNvPr>
            <p:cNvSpPr/>
            <p:nvPr/>
          </p:nvSpPr>
          <p:spPr>
            <a:xfrm rot="7873921">
              <a:off x="6688539" y="1527647"/>
              <a:ext cx="460037" cy="868586"/>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rapezoid 14">
              <a:extLst>
                <a:ext uri="{FF2B5EF4-FFF2-40B4-BE49-F238E27FC236}">
                  <a16:creationId xmlns:a16="http://schemas.microsoft.com/office/drawing/2014/main" id="{7D97AE7E-777C-9447-B16A-D699495992C2}"/>
                </a:ext>
              </a:extLst>
            </p:cNvPr>
            <p:cNvSpPr/>
            <p:nvPr/>
          </p:nvSpPr>
          <p:spPr>
            <a:xfrm rot="7873921" flipH="1">
              <a:off x="6709176" y="2519208"/>
              <a:ext cx="199855" cy="204571"/>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37" h="662103">
                  <a:moveTo>
                    <a:pt x="0" y="647114"/>
                  </a:moveTo>
                  <a:lnTo>
                    <a:pt x="153346" y="0"/>
                  </a:lnTo>
                  <a:lnTo>
                    <a:pt x="460037" y="0"/>
                  </a:lnTo>
                  <a:lnTo>
                    <a:pt x="447198" y="662103"/>
                  </a:lnTo>
                  <a:lnTo>
                    <a:pt x="0" y="647114"/>
                  </a:ln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16-Point Star 39">
            <a:extLst>
              <a:ext uri="{FF2B5EF4-FFF2-40B4-BE49-F238E27FC236}">
                <a16:creationId xmlns:a16="http://schemas.microsoft.com/office/drawing/2014/main" id="{218299AF-01EB-2F43-8F1C-52B4A7A47599}"/>
              </a:ext>
            </a:extLst>
          </p:cNvPr>
          <p:cNvSpPr/>
          <p:nvPr/>
        </p:nvSpPr>
        <p:spPr>
          <a:xfrm>
            <a:off x="2380608" y="2013919"/>
            <a:ext cx="1519770" cy="1302332"/>
          </a:xfrm>
          <a:custGeom>
            <a:avLst/>
            <a:gdLst>
              <a:gd name="connsiteX0" fmla="*/ 0 w 2730102"/>
              <a:gd name="connsiteY0" fmla="*/ 1357563 h 2715126"/>
              <a:gd name="connsiteX1" fmla="*/ 360930 w 2730102"/>
              <a:gd name="connsiteY1" fmla="*/ 1158928 h 2715126"/>
              <a:gd name="connsiteX2" fmla="*/ 103908 w 2730102"/>
              <a:gd name="connsiteY2" fmla="*/ 838051 h 2715126"/>
              <a:gd name="connsiteX3" fmla="*/ 513802 w 2730102"/>
              <a:gd name="connsiteY3" fmla="*/ 791897 h 2715126"/>
              <a:gd name="connsiteX4" fmla="*/ 399810 w 2730102"/>
              <a:gd name="connsiteY4" fmla="*/ 397617 h 2715126"/>
              <a:gd name="connsiteX5" fmla="*/ 796265 w 2730102"/>
              <a:gd name="connsiteY5" fmla="*/ 510983 h 2715126"/>
              <a:gd name="connsiteX6" fmla="*/ 842673 w 2730102"/>
              <a:gd name="connsiteY6" fmla="*/ 103338 h 2715126"/>
              <a:gd name="connsiteX7" fmla="*/ 1165320 w 2730102"/>
              <a:gd name="connsiteY7" fmla="*/ 358950 h 2715126"/>
              <a:gd name="connsiteX8" fmla="*/ 1365051 w 2730102"/>
              <a:gd name="connsiteY8" fmla="*/ 0 h 2715126"/>
              <a:gd name="connsiteX9" fmla="*/ 1564782 w 2730102"/>
              <a:gd name="connsiteY9" fmla="*/ 358950 h 2715126"/>
              <a:gd name="connsiteX10" fmla="*/ 1887429 w 2730102"/>
              <a:gd name="connsiteY10" fmla="*/ 103338 h 2715126"/>
              <a:gd name="connsiteX11" fmla="*/ 1933837 w 2730102"/>
              <a:gd name="connsiteY11" fmla="*/ 510983 h 2715126"/>
              <a:gd name="connsiteX12" fmla="*/ 2330292 w 2730102"/>
              <a:gd name="connsiteY12" fmla="*/ 397617 h 2715126"/>
              <a:gd name="connsiteX13" fmla="*/ 2216300 w 2730102"/>
              <a:gd name="connsiteY13" fmla="*/ 791897 h 2715126"/>
              <a:gd name="connsiteX14" fmla="*/ 2626194 w 2730102"/>
              <a:gd name="connsiteY14" fmla="*/ 838051 h 2715126"/>
              <a:gd name="connsiteX15" fmla="*/ 2369172 w 2730102"/>
              <a:gd name="connsiteY15" fmla="*/ 1158928 h 2715126"/>
              <a:gd name="connsiteX16" fmla="*/ 2730102 w 2730102"/>
              <a:gd name="connsiteY16" fmla="*/ 1357563 h 2715126"/>
              <a:gd name="connsiteX17" fmla="*/ 2369172 w 2730102"/>
              <a:gd name="connsiteY17" fmla="*/ 1556198 h 2715126"/>
              <a:gd name="connsiteX18" fmla="*/ 2626194 w 2730102"/>
              <a:gd name="connsiteY18" fmla="*/ 1877075 h 2715126"/>
              <a:gd name="connsiteX19" fmla="*/ 2216300 w 2730102"/>
              <a:gd name="connsiteY19" fmla="*/ 1923229 h 2715126"/>
              <a:gd name="connsiteX20" fmla="*/ 2330292 w 2730102"/>
              <a:gd name="connsiteY20" fmla="*/ 2317509 h 2715126"/>
              <a:gd name="connsiteX21" fmla="*/ 1933837 w 2730102"/>
              <a:gd name="connsiteY21" fmla="*/ 2204143 h 2715126"/>
              <a:gd name="connsiteX22" fmla="*/ 1887429 w 2730102"/>
              <a:gd name="connsiteY22" fmla="*/ 2611788 h 2715126"/>
              <a:gd name="connsiteX23" fmla="*/ 1564782 w 2730102"/>
              <a:gd name="connsiteY23" fmla="*/ 2356176 h 2715126"/>
              <a:gd name="connsiteX24" fmla="*/ 1365051 w 2730102"/>
              <a:gd name="connsiteY24" fmla="*/ 2715126 h 2715126"/>
              <a:gd name="connsiteX25" fmla="*/ 1165320 w 2730102"/>
              <a:gd name="connsiteY25" fmla="*/ 2356176 h 2715126"/>
              <a:gd name="connsiteX26" fmla="*/ 842673 w 2730102"/>
              <a:gd name="connsiteY26" fmla="*/ 2611788 h 2715126"/>
              <a:gd name="connsiteX27" fmla="*/ 796265 w 2730102"/>
              <a:gd name="connsiteY27" fmla="*/ 2204143 h 2715126"/>
              <a:gd name="connsiteX28" fmla="*/ 399810 w 2730102"/>
              <a:gd name="connsiteY28" fmla="*/ 2317509 h 2715126"/>
              <a:gd name="connsiteX29" fmla="*/ 513802 w 2730102"/>
              <a:gd name="connsiteY29" fmla="*/ 1923229 h 2715126"/>
              <a:gd name="connsiteX30" fmla="*/ 103908 w 2730102"/>
              <a:gd name="connsiteY30" fmla="*/ 1877075 h 2715126"/>
              <a:gd name="connsiteX31" fmla="*/ 360930 w 2730102"/>
              <a:gd name="connsiteY31" fmla="*/ 1556198 h 2715126"/>
              <a:gd name="connsiteX32" fmla="*/ 0 w 2730102"/>
              <a:gd name="connsiteY32" fmla="*/ 1357563 h 2715126"/>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1134392 w 3068229"/>
              <a:gd name="connsiteY5" fmla="*/ 1316524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1180800 w 3068229"/>
              <a:gd name="connsiteY6" fmla="*/ 908879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851929 w 3068229"/>
              <a:gd name="connsiteY3" fmla="*/ 1597438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442035 w 3068229"/>
              <a:gd name="connsiteY2" fmla="*/ 1643592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699057 w 3068229"/>
              <a:gd name="connsiteY1" fmla="*/ 1964469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338127 w 3068229"/>
              <a:gd name="connsiteY0" fmla="*/ 2163104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338127 w 3068229"/>
              <a:gd name="connsiteY32" fmla="*/ 2163104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503447 w 3068229"/>
              <a:gd name="connsiteY7" fmla="*/ 1164491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902909 w 3068229"/>
              <a:gd name="connsiteY9" fmla="*/ 1164491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2225556 w 3068229"/>
              <a:gd name="connsiteY10" fmla="*/ 908879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71964 w 3068229"/>
              <a:gd name="connsiteY11" fmla="*/ 1316524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668419 w 3068229"/>
              <a:gd name="connsiteY12" fmla="*/ 1203158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554427 w 3068229"/>
              <a:gd name="connsiteY13" fmla="*/ 1597438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964321 w 3068229"/>
              <a:gd name="connsiteY14" fmla="*/ 1643592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707299 w 3068229"/>
              <a:gd name="connsiteY15" fmla="*/ 1964469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3068229"/>
              <a:gd name="connsiteY0" fmla="*/ 2435820 h 3520667"/>
              <a:gd name="connsiteX1" fmla="*/ 1597415 w 3068229"/>
              <a:gd name="connsiteY1" fmla="*/ 1386953 h 3520667"/>
              <a:gd name="connsiteX2" fmla="*/ 554329 w 3068229"/>
              <a:gd name="connsiteY2" fmla="*/ 1098160 h 3520667"/>
              <a:gd name="connsiteX3" fmla="*/ 338582 w 3068229"/>
              <a:gd name="connsiteY3" fmla="*/ 346154 h 3520667"/>
              <a:gd name="connsiteX4" fmla="*/ 0 w 3068229"/>
              <a:gd name="connsiteY4" fmla="*/ 0 h 3520667"/>
              <a:gd name="connsiteX5" fmla="*/ 444581 w 3068229"/>
              <a:gd name="connsiteY5" fmla="*/ 129408 h 3520667"/>
              <a:gd name="connsiteX6" fmla="*/ 699537 w 3068229"/>
              <a:gd name="connsiteY6" fmla="*/ 780542 h 3520667"/>
              <a:gd name="connsiteX7" fmla="*/ 1621781 w 3068229"/>
              <a:gd name="connsiteY7" fmla="*/ 1078430 h 3520667"/>
              <a:gd name="connsiteX8" fmla="*/ 1703178 w 3068229"/>
              <a:gd name="connsiteY8" fmla="*/ 805541 h 3520667"/>
              <a:gd name="connsiteX9" fmla="*/ 1547907 w 3068229"/>
              <a:gd name="connsiteY9" fmla="*/ 691155 h 3520667"/>
              <a:gd name="connsiteX10" fmla="*/ 1773735 w 3068229"/>
              <a:gd name="connsiteY10" fmla="*/ 155843 h 3520667"/>
              <a:gd name="connsiteX11" fmla="*/ 2293479 w 3068229"/>
              <a:gd name="connsiteY11" fmla="*/ 186971 h 3520667"/>
              <a:gd name="connsiteX12" fmla="*/ 2485539 w 3068229"/>
              <a:gd name="connsiteY12" fmla="*/ 600730 h 3520667"/>
              <a:gd name="connsiteX13" fmla="*/ 2360789 w 3068229"/>
              <a:gd name="connsiteY13" fmla="*/ 769100 h 3520667"/>
              <a:gd name="connsiteX14" fmla="*/ 2426439 w 3068229"/>
              <a:gd name="connsiteY14" fmla="*/ 987375 h 3520667"/>
              <a:gd name="connsiteX15" fmla="*/ 2147901 w 3068229"/>
              <a:gd name="connsiteY15" fmla="*/ 996280 h 3520667"/>
              <a:gd name="connsiteX16" fmla="*/ 3068229 w 3068229"/>
              <a:gd name="connsiteY16" fmla="*/ 2163104 h 3520667"/>
              <a:gd name="connsiteX17" fmla="*/ 2707299 w 3068229"/>
              <a:gd name="connsiteY17" fmla="*/ 2361739 h 3520667"/>
              <a:gd name="connsiteX18" fmla="*/ 2964321 w 3068229"/>
              <a:gd name="connsiteY18" fmla="*/ 2682616 h 3520667"/>
              <a:gd name="connsiteX19" fmla="*/ 2554427 w 3068229"/>
              <a:gd name="connsiteY19" fmla="*/ 2728770 h 3520667"/>
              <a:gd name="connsiteX20" fmla="*/ 2668419 w 3068229"/>
              <a:gd name="connsiteY20" fmla="*/ 3123050 h 3520667"/>
              <a:gd name="connsiteX21" fmla="*/ 2271964 w 3068229"/>
              <a:gd name="connsiteY21" fmla="*/ 3009684 h 3520667"/>
              <a:gd name="connsiteX22" fmla="*/ 2225556 w 3068229"/>
              <a:gd name="connsiteY22" fmla="*/ 3417329 h 3520667"/>
              <a:gd name="connsiteX23" fmla="*/ 1902909 w 3068229"/>
              <a:gd name="connsiteY23" fmla="*/ 3161717 h 3520667"/>
              <a:gd name="connsiteX24" fmla="*/ 1703178 w 3068229"/>
              <a:gd name="connsiteY24" fmla="*/ 3520667 h 3520667"/>
              <a:gd name="connsiteX25" fmla="*/ 1503447 w 3068229"/>
              <a:gd name="connsiteY25" fmla="*/ 3161717 h 3520667"/>
              <a:gd name="connsiteX26" fmla="*/ 1180800 w 3068229"/>
              <a:gd name="connsiteY26" fmla="*/ 3417329 h 3520667"/>
              <a:gd name="connsiteX27" fmla="*/ 1134392 w 3068229"/>
              <a:gd name="connsiteY27" fmla="*/ 3009684 h 3520667"/>
              <a:gd name="connsiteX28" fmla="*/ 737937 w 3068229"/>
              <a:gd name="connsiteY28" fmla="*/ 3123050 h 3520667"/>
              <a:gd name="connsiteX29" fmla="*/ 851929 w 3068229"/>
              <a:gd name="connsiteY29" fmla="*/ 2728770 h 3520667"/>
              <a:gd name="connsiteX30" fmla="*/ 442035 w 3068229"/>
              <a:gd name="connsiteY30" fmla="*/ 2682616 h 3520667"/>
              <a:gd name="connsiteX31" fmla="*/ 699057 w 3068229"/>
              <a:gd name="connsiteY31" fmla="*/ 2361739 h 3520667"/>
              <a:gd name="connsiteX32" fmla="*/ 1461075 w 3068229"/>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707299 w 2964321"/>
              <a:gd name="connsiteY17" fmla="*/ 2361739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2964321"/>
              <a:gd name="connsiteY0" fmla="*/ 2435820 h 3520667"/>
              <a:gd name="connsiteX1" fmla="*/ 1597415 w 2964321"/>
              <a:gd name="connsiteY1" fmla="*/ 1386953 h 3520667"/>
              <a:gd name="connsiteX2" fmla="*/ 554329 w 2964321"/>
              <a:gd name="connsiteY2" fmla="*/ 1098160 h 3520667"/>
              <a:gd name="connsiteX3" fmla="*/ 338582 w 2964321"/>
              <a:gd name="connsiteY3" fmla="*/ 346154 h 3520667"/>
              <a:gd name="connsiteX4" fmla="*/ 0 w 2964321"/>
              <a:gd name="connsiteY4" fmla="*/ 0 h 3520667"/>
              <a:gd name="connsiteX5" fmla="*/ 444581 w 2964321"/>
              <a:gd name="connsiteY5" fmla="*/ 129408 h 3520667"/>
              <a:gd name="connsiteX6" fmla="*/ 699537 w 2964321"/>
              <a:gd name="connsiteY6" fmla="*/ 780542 h 3520667"/>
              <a:gd name="connsiteX7" fmla="*/ 1621781 w 2964321"/>
              <a:gd name="connsiteY7" fmla="*/ 1078430 h 3520667"/>
              <a:gd name="connsiteX8" fmla="*/ 1703178 w 2964321"/>
              <a:gd name="connsiteY8" fmla="*/ 805541 h 3520667"/>
              <a:gd name="connsiteX9" fmla="*/ 1547907 w 2964321"/>
              <a:gd name="connsiteY9" fmla="*/ 691155 h 3520667"/>
              <a:gd name="connsiteX10" fmla="*/ 1773735 w 2964321"/>
              <a:gd name="connsiteY10" fmla="*/ 155843 h 3520667"/>
              <a:gd name="connsiteX11" fmla="*/ 2293479 w 2964321"/>
              <a:gd name="connsiteY11" fmla="*/ 186971 h 3520667"/>
              <a:gd name="connsiteX12" fmla="*/ 2485539 w 2964321"/>
              <a:gd name="connsiteY12" fmla="*/ 600730 h 3520667"/>
              <a:gd name="connsiteX13" fmla="*/ 2360789 w 2964321"/>
              <a:gd name="connsiteY13" fmla="*/ 769100 h 3520667"/>
              <a:gd name="connsiteX14" fmla="*/ 2426439 w 2964321"/>
              <a:gd name="connsiteY14" fmla="*/ 987375 h 3520667"/>
              <a:gd name="connsiteX15" fmla="*/ 2147901 w 2964321"/>
              <a:gd name="connsiteY15" fmla="*/ 996280 h 3520667"/>
              <a:gd name="connsiteX16" fmla="*/ 2218375 w 2964321"/>
              <a:gd name="connsiteY16" fmla="*/ 1173400 h 3520667"/>
              <a:gd name="connsiteX17" fmla="*/ 2943967 w 2964321"/>
              <a:gd name="connsiteY17" fmla="*/ 952488 h 3520667"/>
              <a:gd name="connsiteX18" fmla="*/ 2964321 w 2964321"/>
              <a:gd name="connsiteY18" fmla="*/ 2682616 h 3520667"/>
              <a:gd name="connsiteX19" fmla="*/ 2554427 w 2964321"/>
              <a:gd name="connsiteY19" fmla="*/ 2728770 h 3520667"/>
              <a:gd name="connsiteX20" fmla="*/ 2668419 w 2964321"/>
              <a:gd name="connsiteY20" fmla="*/ 3123050 h 3520667"/>
              <a:gd name="connsiteX21" fmla="*/ 2271964 w 2964321"/>
              <a:gd name="connsiteY21" fmla="*/ 3009684 h 3520667"/>
              <a:gd name="connsiteX22" fmla="*/ 2225556 w 2964321"/>
              <a:gd name="connsiteY22" fmla="*/ 3417329 h 3520667"/>
              <a:gd name="connsiteX23" fmla="*/ 1902909 w 2964321"/>
              <a:gd name="connsiteY23" fmla="*/ 3161717 h 3520667"/>
              <a:gd name="connsiteX24" fmla="*/ 1703178 w 2964321"/>
              <a:gd name="connsiteY24" fmla="*/ 3520667 h 3520667"/>
              <a:gd name="connsiteX25" fmla="*/ 1503447 w 2964321"/>
              <a:gd name="connsiteY25" fmla="*/ 3161717 h 3520667"/>
              <a:gd name="connsiteX26" fmla="*/ 1180800 w 2964321"/>
              <a:gd name="connsiteY26" fmla="*/ 3417329 h 3520667"/>
              <a:gd name="connsiteX27" fmla="*/ 1134392 w 2964321"/>
              <a:gd name="connsiteY27" fmla="*/ 3009684 h 3520667"/>
              <a:gd name="connsiteX28" fmla="*/ 737937 w 2964321"/>
              <a:gd name="connsiteY28" fmla="*/ 3123050 h 3520667"/>
              <a:gd name="connsiteX29" fmla="*/ 851929 w 2964321"/>
              <a:gd name="connsiteY29" fmla="*/ 2728770 h 3520667"/>
              <a:gd name="connsiteX30" fmla="*/ 442035 w 2964321"/>
              <a:gd name="connsiteY30" fmla="*/ 2682616 h 3520667"/>
              <a:gd name="connsiteX31" fmla="*/ 699057 w 2964321"/>
              <a:gd name="connsiteY31" fmla="*/ 2361739 h 3520667"/>
              <a:gd name="connsiteX32" fmla="*/ 1461075 w 2964321"/>
              <a:gd name="connsiteY32" fmla="*/ 2435820 h 3520667"/>
              <a:gd name="connsiteX0" fmla="*/ 1461075 w 3120584"/>
              <a:gd name="connsiteY0" fmla="*/ 2435820 h 3520667"/>
              <a:gd name="connsiteX1" fmla="*/ 1597415 w 3120584"/>
              <a:gd name="connsiteY1" fmla="*/ 1386953 h 3520667"/>
              <a:gd name="connsiteX2" fmla="*/ 554329 w 3120584"/>
              <a:gd name="connsiteY2" fmla="*/ 1098160 h 3520667"/>
              <a:gd name="connsiteX3" fmla="*/ 338582 w 3120584"/>
              <a:gd name="connsiteY3" fmla="*/ 346154 h 3520667"/>
              <a:gd name="connsiteX4" fmla="*/ 0 w 3120584"/>
              <a:gd name="connsiteY4" fmla="*/ 0 h 3520667"/>
              <a:gd name="connsiteX5" fmla="*/ 444581 w 3120584"/>
              <a:gd name="connsiteY5" fmla="*/ 129408 h 3520667"/>
              <a:gd name="connsiteX6" fmla="*/ 699537 w 3120584"/>
              <a:gd name="connsiteY6" fmla="*/ 780542 h 3520667"/>
              <a:gd name="connsiteX7" fmla="*/ 1621781 w 3120584"/>
              <a:gd name="connsiteY7" fmla="*/ 1078430 h 3520667"/>
              <a:gd name="connsiteX8" fmla="*/ 1703178 w 3120584"/>
              <a:gd name="connsiteY8" fmla="*/ 805541 h 3520667"/>
              <a:gd name="connsiteX9" fmla="*/ 1547907 w 3120584"/>
              <a:gd name="connsiteY9" fmla="*/ 691155 h 3520667"/>
              <a:gd name="connsiteX10" fmla="*/ 1773735 w 3120584"/>
              <a:gd name="connsiteY10" fmla="*/ 155843 h 3520667"/>
              <a:gd name="connsiteX11" fmla="*/ 2293479 w 3120584"/>
              <a:gd name="connsiteY11" fmla="*/ 186971 h 3520667"/>
              <a:gd name="connsiteX12" fmla="*/ 2485539 w 3120584"/>
              <a:gd name="connsiteY12" fmla="*/ 600730 h 3520667"/>
              <a:gd name="connsiteX13" fmla="*/ 2360789 w 3120584"/>
              <a:gd name="connsiteY13" fmla="*/ 769100 h 3520667"/>
              <a:gd name="connsiteX14" fmla="*/ 2426439 w 3120584"/>
              <a:gd name="connsiteY14" fmla="*/ 987375 h 3520667"/>
              <a:gd name="connsiteX15" fmla="*/ 2147901 w 3120584"/>
              <a:gd name="connsiteY15" fmla="*/ 996280 h 3520667"/>
              <a:gd name="connsiteX16" fmla="*/ 2218375 w 3120584"/>
              <a:gd name="connsiteY16" fmla="*/ 1173400 h 3520667"/>
              <a:gd name="connsiteX17" fmla="*/ 2943967 w 3120584"/>
              <a:gd name="connsiteY17" fmla="*/ 952488 h 3520667"/>
              <a:gd name="connsiteX18" fmla="*/ 3120584 w 3120584"/>
              <a:gd name="connsiteY18" fmla="*/ 367168 h 3520667"/>
              <a:gd name="connsiteX19" fmla="*/ 2964321 w 3120584"/>
              <a:gd name="connsiteY19" fmla="*/ 2682616 h 3520667"/>
              <a:gd name="connsiteX20" fmla="*/ 2554427 w 3120584"/>
              <a:gd name="connsiteY20" fmla="*/ 2728770 h 3520667"/>
              <a:gd name="connsiteX21" fmla="*/ 2668419 w 3120584"/>
              <a:gd name="connsiteY21" fmla="*/ 3123050 h 3520667"/>
              <a:gd name="connsiteX22" fmla="*/ 2271964 w 3120584"/>
              <a:gd name="connsiteY22" fmla="*/ 3009684 h 3520667"/>
              <a:gd name="connsiteX23" fmla="*/ 2225556 w 3120584"/>
              <a:gd name="connsiteY23" fmla="*/ 3417329 h 3520667"/>
              <a:gd name="connsiteX24" fmla="*/ 1902909 w 3120584"/>
              <a:gd name="connsiteY24" fmla="*/ 3161717 h 3520667"/>
              <a:gd name="connsiteX25" fmla="*/ 1703178 w 3120584"/>
              <a:gd name="connsiteY25" fmla="*/ 3520667 h 3520667"/>
              <a:gd name="connsiteX26" fmla="*/ 1503447 w 3120584"/>
              <a:gd name="connsiteY26" fmla="*/ 3161717 h 3520667"/>
              <a:gd name="connsiteX27" fmla="*/ 1180800 w 3120584"/>
              <a:gd name="connsiteY27" fmla="*/ 3417329 h 3520667"/>
              <a:gd name="connsiteX28" fmla="*/ 1134392 w 3120584"/>
              <a:gd name="connsiteY28" fmla="*/ 3009684 h 3520667"/>
              <a:gd name="connsiteX29" fmla="*/ 737937 w 3120584"/>
              <a:gd name="connsiteY29" fmla="*/ 3123050 h 3520667"/>
              <a:gd name="connsiteX30" fmla="*/ 851929 w 3120584"/>
              <a:gd name="connsiteY30" fmla="*/ 2728770 h 3520667"/>
              <a:gd name="connsiteX31" fmla="*/ 442035 w 3120584"/>
              <a:gd name="connsiteY31" fmla="*/ 2682616 h 3520667"/>
              <a:gd name="connsiteX32" fmla="*/ 699057 w 3120584"/>
              <a:gd name="connsiteY32" fmla="*/ 2361739 h 3520667"/>
              <a:gd name="connsiteX33" fmla="*/ 1461075 w 312058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2554427 w 3954024"/>
              <a:gd name="connsiteY20" fmla="*/ 2728770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4254136"/>
              <a:gd name="connsiteY0" fmla="*/ 2435820 h 3520667"/>
              <a:gd name="connsiteX1" fmla="*/ 1597415 w 4254136"/>
              <a:gd name="connsiteY1" fmla="*/ 1386953 h 3520667"/>
              <a:gd name="connsiteX2" fmla="*/ 554329 w 4254136"/>
              <a:gd name="connsiteY2" fmla="*/ 1098160 h 3520667"/>
              <a:gd name="connsiteX3" fmla="*/ 338582 w 4254136"/>
              <a:gd name="connsiteY3" fmla="*/ 346154 h 3520667"/>
              <a:gd name="connsiteX4" fmla="*/ 0 w 4254136"/>
              <a:gd name="connsiteY4" fmla="*/ 0 h 3520667"/>
              <a:gd name="connsiteX5" fmla="*/ 444581 w 4254136"/>
              <a:gd name="connsiteY5" fmla="*/ 129408 h 3520667"/>
              <a:gd name="connsiteX6" fmla="*/ 699537 w 4254136"/>
              <a:gd name="connsiteY6" fmla="*/ 780542 h 3520667"/>
              <a:gd name="connsiteX7" fmla="*/ 1621781 w 4254136"/>
              <a:gd name="connsiteY7" fmla="*/ 1078430 h 3520667"/>
              <a:gd name="connsiteX8" fmla="*/ 1703178 w 4254136"/>
              <a:gd name="connsiteY8" fmla="*/ 805541 h 3520667"/>
              <a:gd name="connsiteX9" fmla="*/ 1547907 w 4254136"/>
              <a:gd name="connsiteY9" fmla="*/ 691155 h 3520667"/>
              <a:gd name="connsiteX10" fmla="*/ 1773735 w 4254136"/>
              <a:gd name="connsiteY10" fmla="*/ 155843 h 3520667"/>
              <a:gd name="connsiteX11" fmla="*/ 2293479 w 4254136"/>
              <a:gd name="connsiteY11" fmla="*/ 186971 h 3520667"/>
              <a:gd name="connsiteX12" fmla="*/ 2485539 w 4254136"/>
              <a:gd name="connsiteY12" fmla="*/ 600730 h 3520667"/>
              <a:gd name="connsiteX13" fmla="*/ 2360789 w 4254136"/>
              <a:gd name="connsiteY13" fmla="*/ 769100 h 3520667"/>
              <a:gd name="connsiteX14" fmla="*/ 2426439 w 4254136"/>
              <a:gd name="connsiteY14" fmla="*/ 987375 h 3520667"/>
              <a:gd name="connsiteX15" fmla="*/ 2147901 w 4254136"/>
              <a:gd name="connsiteY15" fmla="*/ 996280 h 3520667"/>
              <a:gd name="connsiteX16" fmla="*/ 2218375 w 4254136"/>
              <a:gd name="connsiteY16" fmla="*/ 1173400 h 3520667"/>
              <a:gd name="connsiteX17" fmla="*/ 2943967 w 4254136"/>
              <a:gd name="connsiteY17" fmla="*/ 952488 h 3520667"/>
              <a:gd name="connsiteX18" fmla="*/ 3120584 w 4254136"/>
              <a:gd name="connsiteY18" fmla="*/ 367168 h 3520667"/>
              <a:gd name="connsiteX19" fmla="*/ 3954024 w 4254136"/>
              <a:gd name="connsiteY19" fmla="*/ 176085 h 3520667"/>
              <a:gd name="connsiteX20" fmla="*/ 4254136 w 4254136"/>
              <a:gd name="connsiteY20" fmla="*/ 82388 h 3520667"/>
              <a:gd name="connsiteX21" fmla="*/ 2668419 w 4254136"/>
              <a:gd name="connsiteY21" fmla="*/ 3123050 h 3520667"/>
              <a:gd name="connsiteX22" fmla="*/ 2271964 w 4254136"/>
              <a:gd name="connsiteY22" fmla="*/ 3009684 h 3520667"/>
              <a:gd name="connsiteX23" fmla="*/ 2225556 w 4254136"/>
              <a:gd name="connsiteY23" fmla="*/ 3417329 h 3520667"/>
              <a:gd name="connsiteX24" fmla="*/ 1902909 w 4254136"/>
              <a:gd name="connsiteY24" fmla="*/ 3161717 h 3520667"/>
              <a:gd name="connsiteX25" fmla="*/ 1703178 w 4254136"/>
              <a:gd name="connsiteY25" fmla="*/ 3520667 h 3520667"/>
              <a:gd name="connsiteX26" fmla="*/ 1503447 w 4254136"/>
              <a:gd name="connsiteY26" fmla="*/ 3161717 h 3520667"/>
              <a:gd name="connsiteX27" fmla="*/ 1180800 w 4254136"/>
              <a:gd name="connsiteY27" fmla="*/ 3417329 h 3520667"/>
              <a:gd name="connsiteX28" fmla="*/ 1134392 w 4254136"/>
              <a:gd name="connsiteY28" fmla="*/ 3009684 h 3520667"/>
              <a:gd name="connsiteX29" fmla="*/ 737937 w 4254136"/>
              <a:gd name="connsiteY29" fmla="*/ 3123050 h 3520667"/>
              <a:gd name="connsiteX30" fmla="*/ 851929 w 4254136"/>
              <a:gd name="connsiteY30" fmla="*/ 2728770 h 3520667"/>
              <a:gd name="connsiteX31" fmla="*/ 442035 w 4254136"/>
              <a:gd name="connsiteY31" fmla="*/ 2682616 h 3520667"/>
              <a:gd name="connsiteX32" fmla="*/ 699057 w 4254136"/>
              <a:gd name="connsiteY32" fmla="*/ 2361739 h 3520667"/>
              <a:gd name="connsiteX33" fmla="*/ 1461075 w 4254136"/>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2668419 w 3954024"/>
              <a:gd name="connsiteY21" fmla="*/ 3123050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522616 w 3954024"/>
              <a:gd name="connsiteY20" fmla="*/ 458905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238575 w 3954024"/>
              <a:gd name="connsiteY21" fmla="*/ 1079097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271964 w 3954024"/>
              <a:gd name="connsiteY22" fmla="*/ 300968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2551662 w 3954024"/>
              <a:gd name="connsiteY22" fmla="*/ 1729524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225556 w 3954024"/>
              <a:gd name="connsiteY23" fmla="*/ 3417329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1902909 w 3954024"/>
              <a:gd name="connsiteY24" fmla="*/ 3161717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520667"/>
              <a:gd name="connsiteX1" fmla="*/ 1597415 w 3954024"/>
              <a:gd name="connsiteY1" fmla="*/ 1386953 h 3520667"/>
              <a:gd name="connsiteX2" fmla="*/ 554329 w 3954024"/>
              <a:gd name="connsiteY2" fmla="*/ 1098160 h 3520667"/>
              <a:gd name="connsiteX3" fmla="*/ 338582 w 3954024"/>
              <a:gd name="connsiteY3" fmla="*/ 346154 h 3520667"/>
              <a:gd name="connsiteX4" fmla="*/ 0 w 3954024"/>
              <a:gd name="connsiteY4" fmla="*/ 0 h 3520667"/>
              <a:gd name="connsiteX5" fmla="*/ 444581 w 3954024"/>
              <a:gd name="connsiteY5" fmla="*/ 129408 h 3520667"/>
              <a:gd name="connsiteX6" fmla="*/ 699537 w 3954024"/>
              <a:gd name="connsiteY6" fmla="*/ 780542 h 3520667"/>
              <a:gd name="connsiteX7" fmla="*/ 1621781 w 3954024"/>
              <a:gd name="connsiteY7" fmla="*/ 1078430 h 3520667"/>
              <a:gd name="connsiteX8" fmla="*/ 1703178 w 3954024"/>
              <a:gd name="connsiteY8" fmla="*/ 805541 h 3520667"/>
              <a:gd name="connsiteX9" fmla="*/ 1547907 w 3954024"/>
              <a:gd name="connsiteY9" fmla="*/ 691155 h 3520667"/>
              <a:gd name="connsiteX10" fmla="*/ 1773735 w 3954024"/>
              <a:gd name="connsiteY10" fmla="*/ 155843 h 3520667"/>
              <a:gd name="connsiteX11" fmla="*/ 2293479 w 3954024"/>
              <a:gd name="connsiteY11" fmla="*/ 186971 h 3520667"/>
              <a:gd name="connsiteX12" fmla="*/ 2485539 w 3954024"/>
              <a:gd name="connsiteY12" fmla="*/ 600730 h 3520667"/>
              <a:gd name="connsiteX13" fmla="*/ 2360789 w 3954024"/>
              <a:gd name="connsiteY13" fmla="*/ 769100 h 3520667"/>
              <a:gd name="connsiteX14" fmla="*/ 2426439 w 3954024"/>
              <a:gd name="connsiteY14" fmla="*/ 987375 h 3520667"/>
              <a:gd name="connsiteX15" fmla="*/ 2147901 w 3954024"/>
              <a:gd name="connsiteY15" fmla="*/ 996280 h 3520667"/>
              <a:gd name="connsiteX16" fmla="*/ 2218375 w 3954024"/>
              <a:gd name="connsiteY16" fmla="*/ 1173400 h 3520667"/>
              <a:gd name="connsiteX17" fmla="*/ 2943967 w 3954024"/>
              <a:gd name="connsiteY17" fmla="*/ 952488 h 3520667"/>
              <a:gd name="connsiteX18" fmla="*/ 3120584 w 3954024"/>
              <a:gd name="connsiteY18" fmla="*/ 367168 h 3520667"/>
              <a:gd name="connsiteX19" fmla="*/ 3954024 w 3954024"/>
              <a:gd name="connsiteY19" fmla="*/ 176085 h 3520667"/>
              <a:gd name="connsiteX20" fmla="*/ 3737769 w 3954024"/>
              <a:gd name="connsiteY20" fmla="*/ 372844 h 3520667"/>
              <a:gd name="connsiteX21" fmla="*/ 3303121 w 3954024"/>
              <a:gd name="connsiteY21" fmla="*/ 519699 h 3520667"/>
              <a:gd name="connsiteX22" fmla="*/ 3229394 w 3954024"/>
              <a:gd name="connsiteY22" fmla="*/ 1084066 h 3520667"/>
              <a:gd name="connsiteX23" fmla="*/ 2333133 w 3954024"/>
              <a:gd name="connsiteY23" fmla="*/ 1416407 h 3520667"/>
              <a:gd name="connsiteX24" fmla="*/ 2257912 w 3954024"/>
              <a:gd name="connsiteY24" fmla="*/ 2537774 h 3520667"/>
              <a:gd name="connsiteX25" fmla="*/ 1703178 w 3954024"/>
              <a:gd name="connsiteY25" fmla="*/ 3520667 h 3520667"/>
              <a:gd name="connsiteX26" fmla="*/ 1503447 w 3954024"/>
              <a:gd name="connsiteY26" fmla="*/ 3161717 h 3520667"/>
              <a:gd name="connsiteX27" fmla="*/ 1180800 w 3954024"/>
              <a:gd name="connsiteY27" fmla="*/ 3417329 h 3520667"/>
              <a:gd name="connsiteX28" fmla="*/ 1134392 w 3954024"/>
              <a:gd name="connsiteY28" fmla="*/ 3009684 h 3520667"/>
              <a:gd name="connsiteX29" fmla="*/ 737937 w 3954024"/>
              <a:gd name="connsiteY29" fmla="*/ 3123050 h 3520667"/>
              <a:gd name="connsiteX30" fmla="*/ 851929 w 3954024"/>
              <a:gd name="connsiteY30" fmla="*/ 2728770 h 3520667"/>
              <a:gd name="connsiteX31" fmla="*/ 442035 w 3954024"/>
              <a:gd name="connsiteY31" fmla="*/ 2682616 h 3520667"/>
              <a:gd name="connsiteX32" fmla="*/ 699057 w 3954024"/>
              <a:gd name="connsiteY32" fmla="*/ 2361739 h 3520667"/>
              <a:gd name="connsiteX33" fmla="*/ 1461075 w 3954024"/>
              <a:gd name="connsiteY33" fmla="*/ 2435820 h 3520667"/>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1503447 w 3954024"/>
              <a:gd name="connsiteY26" fmla="*/ 3161717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417329"/>
              <a:gd name="connsiteX1" fmla="*/ 1597415 w 3954024"/>
              <a:gd name="connsiteY1" fmla="*/ 1386953 h 3417329"/>
              <a:gd name="connsiteX2" fmla="*/ 554329 w 3954024"/>
              <a:gd name="connsiteY2" fmla="*/ 1098160 h 3417329"/>
              <a:gd name="connsiteX3" fmla="*/ 338582 w 3954024"/>
              <a:gd name="connsiteY3" fmla="*/ 346154 h 3417329"/>
              <a:gd name="connsiteX4" fmla="*/ 0 w 3954024"/>
              <a:gd name="connsiteY4" fmla="*/ 0 h 3417329"/>
              <a:gd name="connsiteX5" fmla="*/ 444581 w 3954024"/>
              <a:gd name="connsiteY5" fmla="*/ 129408 h 3417329"/>
              <a:gd name="connsiteX6" fmla="*/ 699537 w 3954024"/>
              <a:gd name="connsiteY6" fmla="*/ 780542 h 3417329"/>
              <a:gd name="connsiteX7" fmla="*/ 1621781 w 3954024"/>
              <a:gd name="connsiteY7" fmla="*/ 1078430 h 3417329"/>
              <a:gd name="connsiteX8" fmla="*/ 1703178 w 3954024"/>
              <a:gd name="connsiteY8" fmla="*/ 805541 h 3417329"/>
              <a:gd name="connsiteX9" fmla="*/ 1547907 w 3954024"/>
              <a:gd name="connsiteY9" fmla="*/ 691155 h 3417329"/>
              <a:gd name="connsiteX10" fmla="*/ 1773735 w 3954024"/>
              <a:gd name="connsiteY10" fmla="*/ 155843 h 3417329"/>
              <a:gd name="connsiteX11" fmla="*/ 2293479 w 3954024"/>
              <a:gd name="connsiteY11" fmla="*/ 186971 h 3417329"/>
              <a:gd name="connsiteX12" fmla="*/ 2485539 w 3954024"/>
              <a:gd name="connsiteY12" fmla="*/ 600730 h 3417329"/>
              <a:gd name="connsiteX13" fmla="*/ 2360789 w 3954024"/>
              <a:gd name="connsiteY13" fmla="*/ 769100 h 3417329"/>
              <a:gd name="connsiteX14" fmla="*/ 2426439 w 3954024"/>
              <a:gd name="connsiteY14" fmla="*/ 987375 h 3417329"/>
              <a:gd name="connsiteX15" fmla="*/ 2147901 w 3954024"/>
              <a:gd name="connsiteY15" fmla="*/ 996280 h 3417329"/>
              <a:gd name="connsiteX16" fmla="*/ 2218375 w 3954024"/>
              <a:gd name="connsiteY16" fmla="*/ 1173400 h 3417329"/>
              <a:gd name="connsiteX17" fmla="*/ 2943967 w 3954024"/>
              <a:gd name="connsiteY17" fmla="*/ 952488 h 3417329"/>
              <a:gd name="connsiteX18" fmla="*/ 3120584 w 3954024"/>
              <a:gd name="connsiteY18" fmla="*/ 367168 h 3417329"/>
              <a:gd name="connsiteX19" fmla="*/ 3954024 w 3954024"/>
              <a:gd name="connsiteY19" fmla="*/ 176085 h 3417329"/>
              <a:gd name="connsiteX20" fmla="*/ 3737769 w 3954024"/>
              <a:gd name="connsiteY20" fmla="*/ 372844 h 3417329"/>
              <a:gd name="connsiteX21" fmla="*/ 3303121 w 3954024"/>
              <a:gd name="connsiteY21" fmla="*/ 519699 h 3417329"/>
              <a:gd name="connsiteX22" fmla="*/ 3229394 w 3954024"/>
              <a:gd name="connsiteY22" fmla="*/ 1084066 h 3417329"/>
              <a:gd name="connsiteX23" fmla="*/ 2333133 w 3954024"/>
              <a:gd name="connsiteY23" fmla="*/ 1416407 h 3417329"/>
              <a:gd name="connsiteX24" fmla="*/ 2257912 w 3954024"/>
              <a:gd name="connsiteY24" fmla="*/ 2537774 h 3417329"/>
              <a:gd name="connsiteX25" fmla="*/ 3445917 w 3954024"/>
              <a:gd name="connsiteY25" fmla="*/ 3079603 h 3417329"/>
              <a:gd name="connsiteX26" fmla="*/ 3181640 w 3954024"/>
              <a:gd name="connsiteY26" fmla="*/ 3376870 h 3417329"/>
              <a:gd name="connsiteX27" fmla="*/ 1180800 w 3954024"/>
              <a:gd name="connsiteY27" fmla="*/ 3417329 h 3417329"/>
              <a:gd name="connsiteX28" fmla="*/ 1134392 w 3954024"/>
              <a:gd name="connsiteY28" fmla="*/ 3009684 h 3417329"/>
              <a:gd name="connsiteX29" fmla="*/ 737937 w 3954024"/>
              <a:gd name="connsiteY29" fmla="*/ 3123050 h 3417329"/>
              <a:gd name="connsiteX30" fmla="*/ 851929 w 3954024"/>
              <a:gd name="connsiteY30" fmla="*/ 2728770 h 3417329"/>
              <a:gd name="connsiteX31" fmla="*/ 442035 w 3954024"/>
              <a:gd name="connsiteY31" fmla="*/ 2682616 h 3417329"/>
              <a:gd name="connsiteX32" fmla="*/ 699057 w 3954024"/>
              <a:gd name="connsiteY32" fmla="*/ 2361739 h 3417329"/>
              <a:gd name="connsiteX33" fmla="*/ 1461075 w 3954024"/>
              <a:gd name="connsiteY33" fmla="*/ 2435820 h 3417329"/>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134392 w 3954024"/>
              <a:gd name="connsiteY28" fmla="*/ 3009684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737937 w 3954024"/>
              <a:gd name="connsiteY29" fmla="*/ 3123050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851929 w 3954024"/>
              <a:gd name="connsiteY30" fmla="*/ 2728770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442035 w 3954024"/>
              <a:gd name="connsiteY31" fmla="*/ 2682616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699057 w 3954024"/>
              <a:gd name="connsiteY32" fmla="*/ 2361739 h 3376870"/>
              <a:gd name="connsiteX33" fmla="*/ 1461075 w 3954024"/>
              <a:gd name="connsiteY33" fmla="*/ 2435820 h 3376870"/>
              <a:gd name="connsiteX0" fmla="*/ 1461075 w 3954024"/>
              <a:gd name="connsiteY0" fmla="*/ 243582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461075 w 3954024"/>
              <a:gd name="connsiteY33" fmla="*/ 243582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445917 w 3954024"/>
              <a:gd name="connsiteY25" fmla="*/ 3079603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884021 w 3954024"/>
              <a:gd name="connsiteY31" fmla="*/ 3026861 h 3376870"/>
              <a:gd name="connsiteX32" fmla="*/ 1323000 w 3954024"/>
              <a:gd name="connsiteY32" fmla="*/ 2576892 h 3376870"/>
              <a:gd name="connsiteX33" fmla="*/ 1375014 w 3954024"/>
              <a:gd name="connsiteY33" fmla="*/ 2295970 h 3376870"/>
              <a:gd name="connsiteX0" fmla="*/ 1375014 w 3954024"/>
              <a:gd name="connsiteY0" fmla="*/ 2295970 h 3376870"/>
              <a:gd name="connsiteX1" fmla="*/ 1597415 w 3954024"/>
              <a:gd name="connsiteY1" fmla="*/ 1386953 h 3376870"/>
              <a:gd name="connsiteX2" fmla="*/ 554329 w 3954024"/>
              <a:gd name="connsiteY2" fmla="*/ 1098160 h 3376870"/>
              <a:gd name="connsiteX3" fmla="*/ 338582 w 3954024"/>
              <a:gd name="connsiteY3" fmla="*/ 346154 h 3376870"/>
              <a:gd name="connsiteX4" fmla="*/ 0 w 3954024"/>
              <a:gd name="connsiteY4" fmla="*/ 0 h 3376870"/>
              <a:gd name="connsiteX5" fmla="*/ 444581 w 3954024"/>
              <a:gd name="connsiteY5" fmla="*/ 129408 h 3376870"/>
              <a:gd name="connsiteX6" fmla="*/ 699537 w 3954024"/>
              <a:gd name="connsiteY6" fmla="*/ 780542 h 3376870"/>
              <a:gd name="connsiteX7" fmla="*/ 1621781 w 3954024"/>
              <a:gd name="connsiteY7" fmla="*/ 1078430 h 3376870"/>
              <a:gd name="connsiteX8" fmla="*/ 1703178 w 3954024"/>
              <a:gd name="connsiteY8" fmla="*/ 805541 h 3376870"/>
              <a:gd name="connsiteX9" fmla="*/ 1547907 w 3954024"/>
              <a:gd name="connsiteY9" fmla="*/ 691155 h 3376870"/>
              <a:gd name="connsiteX10" fmla="*/ 1773735 w 3954024"/>
              <a:gd name="connsiteY10" fmla="*/ 155843 h 3376870"/>
              <a:gd name="connsiteX11" fmla="*/ 2293479 w 3954024"/>
              <a:gd name="connsiteY11" fmla="*/ 186971 h 3376870"/>
              <a:gd name="connsiteX12" fmla="*/ 2485539 w 3954024"/>
              <a:gd name="connsiteY12" fmla="*/ 600730 h 3376870"/>
              <a:gd name="connsiteX13" fmla="*/ 2360789 w 3954024"/>
              <a:gd name="connsiteY13" fmla="*/ 769100 h 3376870"/>
              <a:gd name="connsiteX14" fmla="*/ 2426439 w 3954024"/>
              <a:gd name="connsiteY14" fmla="*/ 987375 h 3376870"/>
              <a:gd name="connsiteX15" fmla="*/ 2147901 w 3954024"/>
              <a:gd name="connsiteY15" fmla="*/ 996280 h 3376870"/>
              <a:gd name="connsiteX16" fmla="*/ 2218375 w 3954024"/>
              <a:gd name="connsiteY16" fmla="*/ 1173400 h 3376870"/>
              <a:gd name="connsiteX17" fmla="*/ 2943967 w 3954024"/>
              <a:gd name="connsiteY17" fmla="*/ 952488 h 3376870"/>
              <a:gd name="connsiteX18" fmla="*/ 3120584 w 3954024"/>
              <a:gd name="connsiteY18" fmla="*/ 367168 h 3376870"/>
              <a:gd name="connsiteX19" fmla="*/ 3954024 w 3954024"/>
              <a:gd name="connsiteY19" fmla="*/ 176085 h 3376870"/>
              <a:gd name="connsiteX20" fmla="*/ 3737769 w 3954024"/>
              <a:gd name="connsiteY20" fmla="*/ 372844 h 3376870"/>
              <a:gd name="connsiteX21" fmla="*/ 3303121 w 3954024"/>
              <a:gd name="connsiteY21" fmla="*/ 519699 h 3376870"/>
              <a:gd name="connsiteX22" fmla="*/ 3229394 w 3954024"/>
              <a:gd name="connsiteY22" fmla="*/ 1084066 h 3376870"/>
              <a:gd name="connsiteX23" fmla="*/ 2333133 w 3954024"/>
              <a:gd name="connsiteY23" fmla="*/ 1416407 h 3376870"/>
              <a:gd name="connsiteX24" fmla="*/ 2257912 w 3954024"/>
              <a:gd name="connsiteY24" fmla="*/ 2537774 h 3376870"/>
              <a:gd name="connsiteX25" fmla="*/ 3090915 w 3954024"/>
              <a:gd name="connsiteY25" fmla="*/ 2928996 h 3376870"/>
              <a:gd name="connsiteX26" fmla="*/ 3181640 w 3954024"/>
              <a:gd name="connsiteY26" fmla="*/ 3376870 h 3376870"/>
              <a:gd name="connsiteX27" fmla="*/ 1503529 w 3954024"/>
              <a:gd name="connsiteY27" fmla="*/ 2987023 h 3376870"/>
              <a:gd name="connsiteX28" fmla="*/ 1080604 w 3954024"/>
              <a:gd name="connsiteY28" fmla="*/ 3300141 h 3376870"/>
              <a:gd name="connsiteX29" fmla="*/ 920817 w 3954024"/>
              <a:gd name="connsiteY29" fmla="*/ 3262899 h 3376870"/>
              <a:gd name="connsiteX30" fmla="*/ 1292993 w 3954024"/>
              <a:gd name="connsiteY30" fmla="*/ 2696497 h 3376870"/>
              <a:gd name="connsiteX31" fmla="*/ 2335381 w 3954024"/>
              <a:gd name="connsiteY31" fmla="*/ 2940800 h 3376870"/>
              <a:gd name="connsiteX32" fmla="*/ 1323000 w 3954024"/>
              <a:gd name="connsiteY32" fmla="*/ 2576892 h 3376870"/>
              <a:gd name="connsiteX33" fmla="*/ 1375014 w 3954024"/>
              <a:gd name="connsiteY33" fmla="*/ 2295970 h 3376870"/>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3090915 w 3954024"/>
              <a:gd name="connsiteY25" fmla="*/ 2928996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908035 w 3954024"/>
              <a:gd name="connsiteY25" fmla="*/ 2875208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 name="connsiteX0" fmla="*/ 1375014 w 3954024"/>
              <a:gd name="connsiteY0" fmla="*/ 2295970 h 3300141"/>
              <a:gd name="connsiteX1" fmla="*/ 1597415 w 3954024"/>
              <a:gd name="connsiteY1" fmla="*/ 1386953 h 3300141"/>
              <a:gd name="connsiteX2" fmla="*/ 554329 w 3954024"/>
              <a:gd name="connsiteY2" fmla="*/ 1098160 h 3300141"/>
              <a:gd name="connsiteX3" fmla="*/ 338582 w 3954024"/>
              <a:gd name="connsiteY3" fmla="*/ 346154 h 3300141"/>
              <a:gd name="connsiteX4" fmla="*/ 0 w 3954024"/>
              <a:gd name="connsiteY4" fmla="*/ 0 h 3300141"/>
              <a:gd name="connsiteX5" fmla="*/ 444581 w 3954024"/>
              <a:gd name="connsiteY5" fmla="*/ 129408 h 3300141"/>
              <a:gd name="connsiteX6" fmla="*/ 699537 w 3954024"/>
              <a:gd name="connsiteY6" fmla="*/ 780542 h 3300141"/>
              <a:gd name="connsiteX7" fmla="*/ 1621781 w 3954024"/>
              <a:gd name="connsiteY7" fmla="*/ 1078430 h 3300141"/>
              <a:gd name="connsiteX8" fmla="*/ 1703178 w 3954024"/>
              <a:gd name="connsiteY8" fmla="*/ 805541 h 3300141"/>
              <a:gd name="connsiteX9" fmla="*/ 1547907 w 3954024"/>
              <a:gd name="connsiteY9" fmla="*/ 691155 h 3300141"/>
              <a:gd name="connsiteX10" fmla="*/ 1773735 w 3954024"/>
              <a:gd name="connsiteY10" fmla="*/ 155843 h 3300141"/>
              <a:gd name="connsiteX11" fmla="*/ 2293479 w 3954024"/>
              <a:gd name="connsiteY11" fmla="*/ 186971 h 3300141"/>
              <a:gd name="connsiteX12" fmla="*/ 2485539 w 3954024"/>
              <a:gd name="connsiteY12" fmla="*/ 600730 h 3300141"/>
              <a:gd name="connsiteX13" fmla="*/ 2360789 w 3954024"/>
              <a:gd name="connsiteY13" fmla="*/ 769100 h 3300141"/>
              <a:gd name="connsiteX14" fmla="*/ 2426439 w 3954024"/>
              <a:gd name="connsiteY14" fmla="*/ 987375 h 3300141"/>
              <a:gd name="connsiteX15" fmla="*/ 2147901 w 3954024"/>
              <a:gd name="connsiteY15" fmla="*/ 996280 h 3300141"/>
              <a:gd name="connsiteX16" fmla="*/ 2218375 w 3954024"/>
              <a:gd name="connsiteY16" fmla="*/ 1173400 h 3300141"/>
              <a:gd name="connsiteX17" fmla="*/ 2943967 w 3954024"/>
              <a:gd name="connsiteY17" fmla="*/ 952488 h 3300141"/>
              <a:gd name="connsiteX18" fmla="*/ 3120584 w 3954024"/>
              <a:gd name="connsiteY18" fmla="*/ 367168 h 3300141"/>
              <a:gd name="connsiteX19" fmla="*/ 3954024 w 3954024"/>
              <a:gd name="connsiteY19" fmla="*/ 176085 h 3300141"/>
              <a:gd name="connsiteX20" fmla="*/ 3737769 w 3954024"/>
              <a:gd name="connsiteY20" fmla="*/ 372844 h 3300141"/>
              <a:gd name="connsiteX21" fmla="*/ 3303121 w 3954024"/>
              <a:gd name="connsiteY21" fmla="*/ 519699 h 3300141"/>
              <a:gd name="connsiteX22" fmla="*/ 3229394 w 3954024"/>
              <a:gd name="connsiteY22" fmla="*/ 1084066 h 3300141"/>
              <a:gd name="connsiteX23" fmla="*/ 2333133 w 3954024"/>
              <a:gd name="connsiteY23" fmla="*/ 1416407 h 3300141"/>
              <a:gd name="connsiteX24" fmla="*/ 2257912 w 3954024"/>
              <a:gd name="connsiteY24" fmla="*/ 2537774 h 3300141"/>
              <a:gd name="connsiteX25" fmla="*/ 2800458 w 3954024"/>
              <a:gd name="connsiteY25" fmla="*/ 2810662 h 3300141"/>
              <a:gd name="connsiteX26" fmla="*/ 2729819 w 3954024"/>
              <a:gd name="connsiteY26" fmla="*/ 3204748 h 3300141"/>
              <a:gd name="connsiteX27" fmla="*/ 1503529 w 3954024"/>
              <a:gd name="connsiteY27" fmla="*/ 2987023 h 3300141"/>
              <a:gd name="connsiteX28" fmla="*/ 1080604 w 3954024"/>
              <a:gd name="connsiteY28" fmla="*/ 3300141 h 3300141"/>
              <a:gd name="connsiteX29" fmla="*/ 920817 w 3954024"/>
              <a:gd name="connsiteY29" fmla="*/ 3262899 h 3300141"/>
              <a:gd name="connsiteX30" fmla="*/ 1292993 w 3954024"/>
              <a:gd name="connsiteY30" fmla="*/ 2696497 h 3300141"/>
              <a:gd name="connsiteX31" fmla="*/ 2335381 w 3954024"/>
              <a:gd name="connsiteY31" fmla="*/ 2940800 h 3300141"/>
              <a:gd name="connsiteX32" fmla="*/ 1323000 w 3954024"/>
              <a:gd name="connsiteY32" fmla="*/ 2576892 h 3300141"/>
              <a:gd name="connsiteX33" fmla="*/ 1375014 w 3954024"/>
              <a:gd name="connsiteY33" fmla="*/ 2295970 h 330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54024" h="3300141">
                <a:moveTo>
                  <a:pt x="1375014" y="2295970"/>
                </a:moveTo>
                <a:lnTo>
                  <a:pt x="1597415" y="1386953"/>
                </a:lnTo>
                <a:lnTo>
                  <a:pt x="554329" y="1098160"/>
                </a:lnTo>
                <a:lnTo>
                  <a:pt x="338582" y="346154"/>
                </a:lnTo>
                <a:lnTo>
                  <a:pt x="0" y="0"/>
                </a:lnTo>
                <a:lnTo>
                  <a:pt x="444581" y="129408"/>
                </a:lnTo>
                <a:lnTo>
                  <a:pt x="699537" y="780542"/>
                </a:lnTo>
                <a:lnTo>
                  <a:pt x="1621781" y="1078430"/>
                </a:lnTo>
                <a:lnTo>
                  <a:pt x="1703178" y="805541"/>
                </a:lnTo>
                <a:lnTo>
                  <a:pt x="1547907" y="691155"/>
                </a:lnTo>
                <a:lnTo>
                  <a:pt x="1773735" y="155843"/>
                </a:lnTo>
                <a:lnTo>
                  <a:pt x="2293479" y="186971"/>
                </a:lnTo>
                <a:lnTo>
                  <a:pt x="2485539" y="600730"/>
                </a:lnTo>
                <a:lnTo>
                  <a:pt x="2360789" y="769100"/>
                </a:lnTo>
                <a:lnTo>
                  <a:pt x="2426439" y="987375"/>
                </a:lnTo>
                <a:lnTo>
                  <a:pt x="2147901" y="996280"/>
                </a:lnTo>
                <a:lnTo>
                  <a:pt x="2218375" y="1173400"/>
                </a:lnTo>
                <a:lnTo>
                  <a:pt x="2943967" y="952488"/>
                </a:lnTo>
                <a:cubicBezTo>
                  <a:pt x="3010011" y="890059"/>
                  <a:pt x="3043782" y="655507"/>
                  <a:pt x="3120584" y="367168"/>
                </a:cubicBezTo>
                <a:lnTo>
                  <a:pt x="3954024" y="176085"/>
                </a:lnTo>
                <a:lnTo>
                  <a:pt x="3737769" y="372844"/>
                </a:lnTo>
                <a:cubicBezTo>
                  <a:pt x="3539098" y="368007"/>
                  <a:pt x="3520445" y="446271"/>
                  <a:pt x="3303121" y="519699"/>
                </a:cubicBezTo>
                <a:cubicBezTo>
                  <a:pt x="3239101" y="1134542"/>
                  <a:pt x="3325688" y="587558"/>
                  <a:pt x="3229394" y="1084066"/>
                </a:cubicBezTo>
                <a:cubicBezTo>
                  <a:pt x="2711901" y="1259392"/>
                  <a:pt x="3130324" y="1111989"/>
                  <a:pt x="2333133" y="1416407"/>
                </a:cubicBezTo>
                <a:lnTo>
                  <a:pt x="2257912" y="2537774"/>
                </a:lnTo>
                <a:lnTo>
                  <a:pt x="2800458" y="2810662"/>
                </a:lnTo>
                <a:lnTo>
                  <a:pt x="2729819" y="3204748"/>
                </a:lnTo>
                <a:lnTo>
                  <a:pt x="1503529" y="2987023"/>
                </a:lnTo>
                <a:lnTo>
                  <a:pt x="1080604" y="3300141"/>
                </a:lnTo>
                <a:lnTo>
                  <a:pt x="920817" y="3262899"/>
                </a:lnTo>
                <a:lnTo>
                  <a:pt x="1292993" y="2696497"/>
                </a:lnTo>
                <a:lnTo>
                  <a:pt x="2335381" y="2940800"/>
                </a:lnTo>
                <a:lnTo>
                  <a:pt x="1323000" y="2576892"/>
                </a:lnTo>
                <a:lnTo>
                  <a:pt x="1375014" y="2295970"/>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schemeClr val="tx1"/>
                </a:solidFill>
              </a:rPr>
              <a:t>                   </a:t>
            </a:r>
          </a:p>
          <a:p>
            <a:r>
              <a:rPr lang="en-US" dirty="0">
                <a:solidFill>
                  <a:schemeClr val="tx1"/>
                </a:solidFill>
              </a:rPr>
              <a:t>                   </a:t>
            </a:r>
          </a:p>
          <a:p>
            <a:endParaRPr lang="en-US" dirty="0">
              <a:solidFill>
                <a:schemeClr val="tx1"/>
              </a:solidFill>
            </a:endParaRPr>
          </a:p>
          <a:p>
            <a:endParaRPr lang="en-US" dirty="0">
              <a:solidFill>
                <a:schemeClr val="tx1"/>
              </a:solidFill>
            </a:endParaRPr>
          </a:p>
          <a:p>
            <a:endParaRPr lang="en-US" dirty="0">
              <a:solidFill>
                <a:schemeClr val="tx1"/>
              </a:solidFill>
            </a:endParaRPr>
          </a:p>
          <a:p>
            <a:pPr algn="ctr"/>
            <a:endParaRPr lang="en-US" dirty="0">
              <a:solidFill>
                <a:schemeClr val="tx1"/>
              </a:solidFill>
            </a:endParaRPr>
          </a:p>
          <a:p>
            <a:pPr algn="ctr"/>
            <a:r>
              <a:rPr lang="en-US" sz="1400" b="1" dirty="0">
                <a:solidFill>
                  <a:schemeClr val="tx1"/>
                </a:solidFill>
              </a:rPr>
              <a:t>SHU</a:t>
            </a:r>
          </a:p>
          <a:p>
            <a:r>
              <a:rPr lang="en-US" sz="1400" b="1" dirty="0">
                <a:solidFill>
                  <a:schemeClr val="tx1"/>
                </a:solidFill>
              </a:rPr>
              <a:t>            </a:t>
            </a:r>
            <a:r>
              <a:rPr lang="en-US" sz="1400" dirty="0">
                <a:solidFill>
                  <a:schemeClr val="tx1"/>
                </a:solidFill>
              </a:rPr>
              <a:t>AIR     </a:t>
            </a:r>
          </a:p>
          <a:p>
            <a:pPr algn="ctr"/>
            <a:endParaRPr lang="en-US" sz="1400" dirty="0">
              <a:solidFill>
                <a:schemeClr val="tx1"/>
              </a:solidFill>
            </a:endParaRPr>
          </a:p>
          <a:p>
            <a:pPr algn="ctr"/>
            <a:endParaRPr lang="en-US" sz="1400"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p:txBody>
      </p:sp>
      <p:grpSp>
        <p:nvGrpSpPr>
          <p:cNvPr id="43" name="Group 42">
            <a:extLst>
              <a:ext uri="{FF2B5EF4-FFF2-40B4-BE49-F238E27FC236}">
                <a16:creationId xmlns:a16="http://schemas.microsoft.com/office/drawing/2014/main" id="{224F884C-FA6E-B940-BD6D-A1A0516E1417}"/>
              </a:ext>
            </a:extLst>
          </p:cNvPr>
          <p:cNvGrpSpPr/>
          <p:nvPr/>
        </p:nvGrpSpPr>
        <p:grpSpPr>
          <a:xfrm>
            <a:off x="2470221" y="1060017"/>
            <a:ext cx="1384258" cy="838311"/>
            <a:chOff x="4526674" y="4539425"/>
            <a:chExt cx="2112423" cy="1595385"/>
          </a:xfrm>
        </p:grpSpPr>
        <p:sp>
          <p:nvSpPr>
            <p:cNvPr id="41" name="Cloud 40">
              <a:extLst>
                <a:ext uri="{FF2B5EF4-FFF2-40B4-BE49-F238E27FC236}">
                  <a16:creationId xmlns:a16="http://schemas.microsoft.com/office/drawing/2014/main" id="{2B345FC2-2B97-574B-A49F-F02963CB4249}"/>
                </a:ext>
              </a:extLst>
            </p:cNvPr>
            <p:cNvSpPr/>
            <p:nvPr/>
          </p:nvSpPr>
          <p:spPr>
            <a:xfrm>
              <a:off x="4526674" y="4539425"/>
              <a:ext cx="2112423" cy="11307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5840 w 43256"/>
                <a:gd name="connsiteY15" fmla="*/ 35331 h 43219"/>
                <a:gd name="connsiteX16" fmla="*/ 1146 w 43256"/>
                <a:gd name="connsiteY16" fmla="*/ 31109 h 43219"/>
                <a:gd name="connsiteX17" fmla="*/ 2149 w 43256"/>
                <a:gd name="connsiteY17" fmla="*/ 25410 h 43219"/>
                <a:gd name="connsiteX18" fmla="*/ 31 w 43256"/>
                <a:gd name="connsiteY18" fmla="*/ 19563 h 43219"/>
                <a:gd name="connsiteX19" fmla="*/ 3899 w 43256"/>
                <a:gd name="connsiteY19" fmla="*/ 14366 h 43219"/>
                <a:gd name="connsiteX20" fmla="*/ 3936 w 43256"/>
                <a:gd name="connsiteY20"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22492 w 43256"/>
                <a:gd name="connsiteY2" fmla="*/ 3291 h 43219"/>
                <a:gd name="connsiteX3" fmla="*/ 25785 w 43256"/>
                <a:gd name="connsiteY3" fmla="*/ 59 h 43219"/>
                <a:gd name="connsiteX4" fmla="*/ 29869 w 43256"/>
                <a:gd name="connsiteY4" fmla="*/ 2340 h 43219"/>
                <a:gd name="connsiteX5" fmla="*/ 35499 w 43256"/>
                <a:gd name="connsiteY5" fmla="*/ 549 h 43219"/>
                <a:gd name="connsiteX6" fmla="*/ 38354 w 43256"/>
                <a:gd name="connsiteY6" fmla="*/ 5435 h 43219"/>
                <a:gd name="connsiteX7" fmla="*/ 42018 w 43256"/>
                <a:gd name="connsiteY7" fmla="*/ 10177 h 43219"/>
                <a:gd name="connsiteX8" fmla="*/ 41854 w 43256"/>
                <a:gd name="connsiteY8" fmla="*/ 15319 h 43219"/>
                <a:gd name="connsiteX9" fmla="*/ 43052 w 43256"/>
                <a:gd name="connsiteY9" fmla="*/ 23181 h 43219"/>
                <a:gd name="connsiteX10" fmla="*/ 37440 w 43256"/>
                <a:gd name="connsiteY10" fmla="*/ 30063 h 43219"/>
                <a:gd name="connsiteX11" fmla="*/ 35431 w 43256"/>
                <a:gd name="connsiteY11" fmla="*/ 35960 h 43219"/>
                <a:gd name="connsiteX12" fmla="*/ 28591 w 43256"/>
                <a:gd name="connsiteY12" fmla="*/ 36674 h 43219"/>
                <a:gd name="connsiteX13" fmla="*/ 23703 w 43256"/>
                <a:gd name="connsiteY13" fmla="*/ 42965 h 43219"/>
                <a:gd name="connsiteX14" fmla="*/ 16516 w 43256"/>
                <a:gd name="connsiteY14" fmla="*/ 39125 h 43219"/>
                <a:gd name="connsiteX15" fmla="*/ 1146 w 43256"/>
                <a:gd name="connsiteY15" fmla="*/ 31109 h 43219"/>
                <a:gd name="connsiteX16" fmla="*/ 2149 w 43256"/>
                <a:gd name="connsiteY16" fmla="*/ 25410 h 43219"/>
                <a:gd name="connsiteX17" fmla="*/ 31 w 43256"/>
                <a:gd name="connsiteY17" fmla="*/ 19563 h 43219"/>
                <a:gd name="connsiteX18" fmla="*/ 3899 w 43256"/>
                <a:gd name="connsiteY18" fmla="*/ 14366 h 43219"/>
                <a:gd name="connsiteX19" fmla="*/ 3936 w 43256"/>
                <a:gd name="connsiteY19" fmla="*/ 14229 h 43219"/>
                <a:gd name="connsiteX0" fmla="*/ 4729 w 43256"/>
                <a:gd name="connsiteY0" fmla="*/ 26036 h 43219"/>
                <a:gd name="connsiteX1" fmla="*/ 2196 w 43256"/>
                <a:gd name="connsiteY1" fmla="*/ 25239 h 43219"/>
                <a:gd name="connsiteX2" fmla="*/ 16514 w 43256"/>
                <a:gd name="connsiteY2" fmla="*/ 38949 h 43219"/>
                <a:gd name="connsiteX3" fmla="*/ 15846 w 43256"/>
                <a:gd name="connsiteY3" fmla="*/ 37209 h 43219"/>
                <a:gd name="connsiteX4" fmla="*/ 28863 w 43256"/>
                <a:gd name="connsiteY4" fmla="*/ 34610 h 43219"/>
                <a:gd name="connsiteX5" fmla="*/ 28596 w 43256"/>
                <a:gd name="connsiteY5" fmla="*/ 36519 h 43219"/>
                <a:gd name="connsiteX6" fmla="*/ 34165 w 43256"/>
                <a:gd name="connsiteY6" fmla="*/ 22813 h 43219"/>
                <a:gd name="connsiteX7" fmla="*/ 37416 w 43256"/>
                <a:gd name="connsiteY7" fmla="*/ 2994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4163 w 43256"/>
                <a:gd name="connsiteY14" fmla="*/ 15648 h 43219"/>
                <a:gd name="connsiteX15" fmla="*/ 3936 w 43256"/>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38360 w 43322"/>
                <a:gd name="connsiteY8" fmla="*/ 5285 h 43219"/>
                <a:gd name="connsiteX9" fmla="*/ 38436 w 43322"/>
                <a:gd name="connsiteY9" fmla="*/ 6549 h 43219"/>
                <a:gd name="connsiteX10" fmla="*/ 29114 w 43322"/>
                <a:gd name="connsiteY10" fmla="*/ 3811 h 43219"/>
                <a:gd name="connsiteX11" fmla="*/ 29856 w 43322"/>
                <a:gd name="connsiteY11" fmla="*/ 2199 h 43219"/>
                <a:gd name="connsiteX12" fmla="*/ 22177 w 43322"/>
                <a:gd name="connsiteY12" fmla="*/ 4579 h 43219"/>
                <a:gd name="connsiteX13" fmla="*/ 22536 w 43322"/>
                <a:gd name="connsiteY13" fmla="*/ 3189 h 43219"/>
                <a:gd name="connsiteX14" fmla="*/ 4163 w 43322"/>
                <a:gd name="connsiteY14" fmla="*/ 15648 h 43219"/>
                <a:gd name="connsiteX15" fmla="*/ 3936 w 43322"/>
                <a:gd name="connsiteY15" fmla="*/ 14229 h 43219"/>
                <a:gd name="connsiteX0" fmla="*/ 3936 w 43322"/>
                <a:gd name="connsiteY0" fmla="*/ 14229 h 43219"/>
                <a:gd name="connsiteX1" fmla="*/ 5659 w 43322"/>
                <a:gd name="connsiteY1" fmla="*/ 6766 h 43219"/>
                <a:gd name="connsiteX2" fmla="*/ 22492 w 43322"/>
                <a:gd name="connsiteY2" fmla="*/ 3291 h 43219"/>
                <a:gd name="connsiteX3" fmla="*/ 25785 w 43322"/>
                <a:gd name="connsiteY3" fmla="*/ 59 h 43219"/>
                <a:gd name="connsiteX4" fmla="*/ 29869 w 43322"/>
                <a:gd name="connsiteY4" fmla="*/ 2340 h 43219"/>
                <a:gd name="connsiteX5" fmla="*/ 35499 w 43322"/>
                <a:gd name="connsiteY5" fmla="*/ 549 h 43219"/>
                <a:gd name="connsiteX6" fmla="*/ 38354 w 43322"/>
                <a:gd name="connsiteY6" fmla="*/ 5435 h 43219"/>
                <a:gd name="connsiteX7" fmla="*/ 42018 w 43322"/>
                <a:gd name="connsiteY7" fmla="*/ 10177 h 43219"/>
                <a:gd name="connsiteX8" fmla="*/ 43052 w 43322"/>
                <a:gd name="connsiteY8" fmla="*/ 23181 h 43219"/>
                <a:gd name="connsiteX9" fmla="*/ 37440 w 43322"/>
                <a:gd name="connsiteY9" fmla="*/ 30063 h 43219"/>
                <a:gd name="connsiteX10" fmla="*/ 35431 w 43322"/>
                <a:gd name="connsiteY10" fmla="*/ 35960 h 43219"/>
                <a:gd name="connsiteX11" fmla="*/ 28591 w 43322"/>
                <a:gd name="connsiteY11" fmla="*/ 36674 h 43219"/>
                <a:gd name="connsiteX12" fmla="*/ 23703 w 43322"/>
                <a:gd name="connsiteY12" fmla="*/ 42965 h 43219"/>
                <a:gd name="connsiteX13" fmla="*/ 16516 w 43322"/>
                <a:gd name="connsiteY13" fmla="*/ 39125 h 43219"/>
                <a:gd name="connsiteX14" fmla="*/ 1146 w 43322"/>
                <a:gd name="connsiteY14" fmla="*/ 31109 h 43219"/>
                <a:gd name="connsiteX15" fmla="*/ 2149 w 43322"/>
                <a:gd name="connsiteY15" fmla="*/ 25410 h 43219"/>
                <a:gd name="connsiteX16" fmla="*/ 31 w 43322"/>
                <a:gd name="connsiteY16" fmla="*/ 19563 h 43219"/>
                <a:gd name="connsiteX17" fmla="*/ 3899 w 43322"/>
                <a:gd name="connsiteY17" fmla="*/ 14366 h 43219"/>
                <a:gd name="connsiteX18" fmla="*/ 3936 w 43322"/>
                <a:gd name="connsiteY18" fmla="*/ 14229 h 43219"/>
                <a:gd name="connsiteX0" fmla="*/ 4729 w 43322"/>
                <a:gd name="connsiteY0" fmla="*/ 26036 h 43219"/>
                <a:gd name="connsiteX1" fmla="*/ 2196 w 43322"/>
                <a:gd name="connsiteY1" fmla="*/ 25239 h 43219"/>
                <a:gd name="connsiteX2" fmla="*/ 16514 w 43322"/>
                <a:gd name="connsiteY2" fmla="*/ 38949 h 43219"/>
                <a:gd name="connsiteX3" fmla="*/ 15846 w 43322"/>
                <a:gd name="connsiteY3" fmla="*/ 37209 h 43219"/>
                <a:gd name="connsiteX4" fmla="*/ 28863 w 43322"/>
                <a:gd name="connsiteY4" fmla="*/ 34610 h 43219"/>
                <a:gd name="connsiteX5" fmla="*/ 28596 w 43322"/>
                <a:gd name="connsiteY5" fmla="*/ 36519 h 43219"/>
                <a:gd name="connsiteX6" fmla="*/ 34165 w 43322"/>
                <a:gd name="connsiteY6" fmla="*/ 22813 h 43219"/>
                <a:gd name="connsiteX7" fmla="*/ 37416 w 43322"/>
                <a:gd name="connsiteY7" fmla="*/ 29949 h 43219"/>
                <a:gd name="connsiteX8" fmla="*/ 29114 w 43322"/>
                <a:gd name="connsiteY8" fmla="*/ 3811 h 43219"/>
                <a:gd name="connsiteX9" fmla="*/ 29856 w 43322"/>
                <a:gd name="connsiteY9" fmla="*/ 2199 h 43219"/>
                <a:gd name="connsiteX10" fmla="*/ 22177 w 43322"/>
                <a:gd name="connsiteY10" fmla="*/ 4579 h 43219"/>
                <a:gd name="connsiteX11" fmla="*/ 22536 w 43322"/>
                <a:gd name="connsiteY11" fmla="*/ 3189 h 43219"/>
                <a:gd name="connsiteX12" fmla="*/ 4163 w 43322"/>
                <a:gd name="connsiteY12" fmla="*/ 15648 h 43219"/>
                <a:gd name="connsiteX13" fmla="*/ 3936 w 43322"/>
                <a:gd name="connsiteY13" fmla="*/ 14229 h 4321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4729 w 43403"/>
                <a:gd name="connsiteY0" fmla="*/ 26096 h 43279"/>
                <a:gd name="connsiteX1" fmla="*/ 2196 w 43403"/>
                <a:gd name="connsiteY1" fmla="*/ 25299 h 43279"/>
                <a:gd name="connsiteX2" fmla="*/ 16514 w 43403"/>
                <a:gd name="connsiteY2" fmla="*/ 39009 h 43279"/>
                <a:gd name="connsiteX3" fmla="*/ 15846 w 43403"/>
                <a:gd name="connsiteY3" fmla="*/ 37269 h 43279"/>
                <a:gd name="connsiteX4" fmla="*/ 28863 w 43403"/>
                <a:gd name="connsiteY4" fmla="*/ 34670 h 43279"/>
                <a:gd name="connsiteX5" fmla="*/ 28596 w 43403"/>
                <a:gd name="connsiteY5" fmla="*/ 36579 h 43279"/>
                <a:gd name="connsiteX6" fmla="*/ 34165 w 43403"/>
                <a:gd name="connsiteY6" fmla="*/ 22873 h 43279"/>
                <a:gd name="connsiteX7" fmla="*/ 37416 w 43403"/>
                <a:gd name="connsiteY7" fmla="*/ 30009 h 43279"/>
                <a:gd name="connsiteX8" fmla="*/ 29114 w 43403"/>
                <a:gd name="connsiteY8" fmla="*/ 3871 h 43279"/>
                <a:gd name="connsiteX9" fmla="*/ 29856 w 43403"/>
                <a:gd name="connsiteY9" fmla="*/ 2259 h 43279"/>
                <a:gd name="connsiteX10" fmla="*/ 22177 w 43403"/>
                <a:gd name="connsiteY10" fmla="*/ 4639 h 43279"/>
                <a:gd name="connsiteX11" fmla="*/ 22536 w 43403"/>
                <a:gd name="connsiteY11" fmla="*/ 3249 h 43279"/>
                <a:gd name="connsiteX12" fmla="*/ 4163 w 43403"/>
                <a:gd name="connsiteY12" fmla="*/ 15708 h 43279"/>
                <a:gd name="connsiteX13" fmla="*/ 3936 w 43403"/>
                <a:gd name="connsiteY13" fmla="*/ 14289 h 43279"/>
                <a:gd name="connsiteX0" fmla="*/ 3936 w 43403"/>
                <a:gd name="connsiteY0" fmla="*/ 14289 h 43279"/>
                <a:gd name="connsiteX1" fmla="*/ 5659 w 43403"/>
                <a:gd name="connsiteY1" fmla="*/ 6826 h 43279"/>
                <a:gd name="connsiteX2" fmla="*/ 22492 w 43403"/>
                <a:gd name="connsiteY2" fmla="*/ 3351 h 43279"/>
                <a:gd name="connsiteX3" fmla="*/ 25785 w 43403"/>
                <a:gd name="connsiteY3" fmla="*/ 119 h 43279"/>
                <a:gd name="connsiteX4" fmla="*/ 29869 w 43403"/>
                <a:gd name="connsiteY4" fmla="*/ 2400 h 43279"/>
                <a:gd name="connsiteX5" fmla="*/ 35499 w 43403"/>
                <a:gd name="connsiteY5" fmla="*/ 609 h 43279"/>
                <a:gd name="connsiteX6" fmla="*/ 42018 w 43403"/>
                <a:gd name="connsiteY6" fmla="*/ 10237 h 43279"/>
                <a:gd name="connsiteX7" fmla="*/ 43052 w 43403"/>
                <a:gd name="connsiteY7" fmla="*/ 23241 h 43279"/>
                <a:gd name="connsiteX8" fmla="*/ 37440 w 43403"/>
                <a:gd name="connsiteY8" fmla="*/ 30123 h 43279"/>
                <a:gd name="connsiteX9" fmla="*/ 35431 w 43403"/>
                <a:gd name="connsiteY9" fmla="*/ 36020 h 43279"/>
                <a:gd name="connsiteX10" fmla="*/ 28591 w 43403"/>
                <a:gd name="connsiteY10" fmla="*/ 36734 h 43279"/>
                <a:gd name="connsiteX11" fmla="*/ 23703 w 43403"/>
                <a:gd name="connsiteY11" fmla="*/ 43025 h 43279"/>
                <a:gd name="connsiteX12" fmla="*/ 16516 w 43403"/>
                <a:gd name="connsiteY12" fmla="*/ 39185 h 43279"/>
                <a:gd name="connsiteX13" fmla="*/ 1146 w 43403"/>
                <a:gd name="connsiteY13" fmla="*/ 31169 h 43279"/>
                <a:gd name="connsiteX14" fmla="*/ 2149 w 43403"/>
                <a:gd name="connsiteY14" fmla="*/ 25470 h 43279"/>
                <a:gd name="connsiteX15" fmla="*/ 31 w 43403"/>
                <a:gd name="connsiteY15" fmla="*/ 19623 h 43279"/>
                <a:gd name="connsiteX16" fmla="*/ 3899 w 43403"/>
                <a:gd name="connsiteY16" fmla="*/ 14426 h 43279"/>
                <a:gd name="connsiteX17" fmla="*/ 3936 w 43403"/>
                <a:gd name="connsiteY17" fmla="*/ 14289 h 43279"/>
                <a:gd name="connsiteX0" fmla="*/ 16514 w 43403"/>
                <a:gd name="connsiteY0" fmla="*/ 39009 h 43279"/>
                <a:gd name="connsiteX1" fmla="*/ 15846 w 43403"/>
                <a:gd name="connsiteY1" fmla="*/ 37269 h 43279"/>
                <a:gd name="connsiteX2" fmla="*/ 28863 w 43403"/>
                <a:gd name="connsiteY2" fmla="*/ 34670 h 43279"/>
                <a:gd name="connsiteX3" fmla="*/ 28596 w 43403"/>
                <a:gd name="connsiteY3" fmla="*/ 36579 h 43279"/>
                <a:gd name="connsiteX4" fmla="*/ 34165 w 43403"/>
                <a:gd name="connsiteY4" fmla="*/ 22873 h 43279"/>
                <a:gd name="connsiteX5" fmla="*/ 37416 w 43403"/>
                <a:gd name="connsiteY5" fmla="*/ 30009 h 43279"/>
                <a:gd name="connsiteX6" fmla="*/ 29114 w 43403"/>
                <a:gd name="connsiteY6" fmla="*/ 3871 h 43279"/>
                <a:gd name="connsiteX7" fmla="*/ 29856 w 43403"/>
                <a:gd name="connsiteY7" fmla="*/ 2259 h 43279"/>
                <a:gd name="connsiteX8" fmla="*/ 22177 w 43403"/>
                <a:gd name="connsiteY8" fmla="*/ 4639 h 43279"/>
                <a:gd name="connsiteX9" fmla="*/ 22536 w 43403"/>
                <a:gd name="connsiteY9" fmla="*/ 3249 h 43279"/>
                <a:gd name="connsiteX10" fmla="*/ 4163 w 43403"/>
                <a:gd name="connsiteY10" fmla="*/ 15708 h 43279"/>
                <a:gd name="connsiteX11" fmla="*/ 3936 w 43403"/>
                <a:gd name="connsiteY11" fmla="*/ 14289 h 43279"/>
                <a:gd name="connsiteX0" fmla="*/ 4550 w 44017"/>
                <a:gd name="connsiteY0" fmla="*/ 14289 h 43279"/>
                <a:gd name="connsiteX1" fmla="*/ 6273 w 44017"/>
                <a:gd name="connsiteY1" fmla="*/ 6826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22791 w 44017"/>
                <a:gd name="connsiteY8" fmla="*/ 4639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17702 w 44017"/>
                <a:gd name="connsiteY8" fmla="*/ 9108 h 43279"/>
                <a:gd name="connsiteX9" fmla="*/ 23150 w 44017"/>
                <a:gd name="connsiteY9" fmla="*/ 3249 h 43279"/>
                <a:gd name="connsiteX10" fmla="*/ 4777 w 44017"/>
                <a:gd name="connsiteY10" fmla="*/ 15708 h 43279"/>
                <a:gd name="connsiteX11" fmla="*/ 4550 w 44017"/>
                <a:gd name="connsiteY11"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34779 w 44017"/>
                <a:gd name="connsiteY4" fmla="*/ 22873 h 43279"/>
                <a:gd name="connsiteX5" fmla="*/ 38030 w 44017"/>
                <a:gd name="connsiteY5" fmla="*/ 30009 h 43279"/>
                <a:gd name="connsiteX6" fmla="*/ 29728 w 44017"/>
                <a:gd name="connsiteY6" fmla="*/ 3871 h 43279"/>
                <a:gd name="connsiteX7" fmla="*/ 30470 w 44017"/>
                <a:gd name="connsiteY7" fmla="*/ 2259 h 43279"/>
                <a:gd name="connsiteX8" fmla="*/ 4777 w 44017"/>
                <a:gd name="connsiteY8" fmla="*/ 15708 h 43279"/>
                <a:gd name="connsiteX9" fmla="*/ 4550 w 44017"/>
                <a:gd name="connsiteY9" fmla="*/ 14289 h 43279"/>
                <a:gd name="connsiteX0" fmla="*/ 4550 w 44017"/>
                <a:gd name="connsiteY0" fmla="*/ 14289 h 43279"/>
                <a:gd name="connsiteX1" fmla="*/ 9666 w 44017"/>
                <a:gd name="connsiteY1" fmla="*/ 3315 h 43279"/>
                <a:gd name="connsiteX2" fmla="*/ 23106 w 44017"/>
                <a:gd name="connsiteY2" fmla="*/ 3351 h 43279"/>
                <a:gd name="connsiteX3" fmla="*/ 26399 w 44017"/>
                <a:gd name="connsiteY3" fmla="*/ 119 h 43279"/>
                <a:gd name="connsiteX4" fmla="*/ 30483 w 44017"/>
                <a:gd name="connsiteY4" fmla="*/ 2400 h 43279"/>
                <a:gd name="connsiteX5" fmla="*/ 36113 w 44017"/>
                <a:gd name="connsiteY5" fmla="*/ 609 h 43279"/>
                <a:gd name="connsiteX6" fmla="*/ 42632 w 44017"/>
                <a:gd name="connsiteY6" fmla="*/ 10237 h 43279"/>
                <a:gd name="connsiteX7" fmla="*/ 43666 w 44017"/>
                <a:gd name="connsiteY7" fmla="*/ 23241 h 43279"/>
                <a:gd name="connsiteX8" fmla="*/ 38054 w 44017"/>
                <a:gd name="connsiteY8" fmla="*/ 30123 h 43279"/>
                <a:gd name="connsiteX9" fmla="*/ 36045 w 44017"/>
                <a:gd name="connsiteY9" fmla="*/ 36020 h 43279"/>
                <a:gd name="connsiteX10" fmla="*/ 29205 w 44017"/>
                <a:gd name="connsiteY10" fmla="*/ 36734 h 43279"/>
                <a:gd name="connsiteX11" fmla="*/ 24317 w 44017"/>
                <a:gd name="connsiteY11" fmla="*/ 43025 h 43279"/>
                <a:gd name="connsiteX12" fmla="*/ 17130 w 44017"/>
                <a:gd name="connsiteY12" fmla="*/ 39185 h 43279"/>
                <a:gd name="connsiteX13" fmla="*/ 1760 w 44017"/>
                <a:gd name="connsiteY13" fmla="*/ 31169 h 43279"/>
                <a:gd name="connsiteX14" fmla="*/ 645 w 44017"/>
                <a:gd name="connsiteY14" fmla="*/ 19623 h 43279"/>
                <a:gd name="connsiteX15" fmla="*/ 4513 w 44017"/>
                <a:gd name="connsiteY15" fmla="*/ 14426 h 43279"/>
                <a:gd name="connsiteX16" fmla="*/ 4550 w 44017"/>
                <a:gd name="connsiteY16" fmla="*/ 14289 h 43279"/>
                <a:gd name="connsiteX0" fmla="*/ 17128 w 44017"/>
                <a:gd name="connsiteY0" fmla="*/ 39009 h 43279"/>
                <a:gd name="connsiteX1" fmla="*/ 16460 w 44017"/>
                <a:gd name="connsiteY1" fmla="*/ 37269 h 43279"/>
                <a:gd name="connsiteX2" fmla="*/ 29477 w 44017"/>
                <a:gd name="connsiteY2" fmla="*/ 34670 h 43279"/>
                <a:gd name="connsiteX3" fmla="*/ 29210 w 44017"/>
                <a:gd name="connsiteY3" fmla="*/ 36579 h 43279"/>
                <a:gd name="connsiteX4" fmla="*/ 29728 w 44017"/>
                <a:gd name="connsiteY4" fmla="*/ 3871 h 43279"/>
                <a:gd name="connsiteX5" fmla="*/ 30470 w 44017"/>
                <a:gd name="connsiteY5" fmla="*/ 2259 h 43279"/>
                <a:gd name="connsiteX6" fmla="*/ 4777 w 44017"/>
                <a:gd name="connsiteY6" fmla="*/ 15708 h 43279"/>
                <a:gd name="connsiteX7" fmla="*/ 4550 w 44017"/>
                <a:gd name="connsiteY7" fmla="*/ 14289 h 43279"/>
                <a:gd name="connsiteX0" fmla="*/ 4550 w 48557"/>
                <a:gd name="connsiteY0" fmla="*/ 14289 h 43279"/>
                <a:gd name="connsiteX1" fmla="*/ 9666 w 48557"/>
                <a:gd name="connsiteY1" fmla="*/ 3315 h 43279"/>
                <a:gd name="connsiteX2" fmla="*/ 23106 w 48557"/>
                <a:gd name="connsiteY2" fmla="*/ 3351 h 43279"/>
                <a:gd name="connsiteX3" fmla="*/ 26399 w 48557"/>
                <a:gd name="connsiteY3" fmla="*/ 119 h 43279"/>
                <a:gd name="connsiteX4" fmla="*/ 30483 w 48557"/>
                <a:gd name="connsiteY4" fmla="*/ 2400 h 43279"/>
                <a:gd name="connsiteX5" fmla="*/ 36113 w 48557"/>
                <a:gd name="connsiteY5" fmla="*/ 609 h 43279"/>
                <a:gd name="connsiteX6" fmla="*/ 42632 w 48557"/>
                <a:gd name="connsiteY6" fmla="*/ 10237 h 43279"/>
                <a:gd name="connsiteX7" fmla="*/ 48472 w 48557"/>
                <a:gd name="connsiteY7" fmla="*/ 23560 h 43279"/>
                <a:gd name="connsiteX8" fmla="*/ 38054 w 48557"/>
                <a:gd name="connsiteY8" fmla="*/ 30123 h 43279"/>
                <a:gd name="connsiteX9" fmla="*/ 36045 w 48557"/>
                <a:gd name="connsiteY9" fmla="*/ 36020 h 43279"/>
                <a:gd name="connsiteX10" fmla="*/ 29205 w 48557"/>
                <a:gd name="connsiteY10" fmla="*/ 36734 h 43279"/>
                <a:gd name="connsiteX11" fmla="*/ 24317 w 48557"/>
                <a:gd name="connsiteY11" fmla="*/ 43025 h 43279"/>
                <a:gd name="connsiteX12" fmla="*/ 17130 w 48557"/>
                <a:gd name="connsiteY12" fmla="*/ 39185 h 43279"/>
                <a:gd name="connsiteX13" fmla="*/ 1760 w 48557"/>
                <a:gd name="connsiteY13" fmla="*/ 31169 h 43279"/>
                <a:gd name="connsiteX14" fmla="*/ 645 w 48557"/>
                <a:gd name="connsiteY14" fmla="*/ 19623 h 43279"/>
                <a:gd name="connsiteX15" fmla="*/ 4513 w 48557"/>
                <a:gd name="connsiteY15" fmla="*/ 14426 h 43279"/>
                <a:gd name="connsiteX16" fmla="*/ 4550 w 48557"/>
                <a:gd name="connsiteY16" fmla="*/ 14289 h 43279"/>
                <a:gd name="connsiteX0" fmla="*/ 17128 w 48557"/>
                <a:gd name="connsiteY0" fmla="*/ 39009 h 43279"/>
                <a:gd name="connsiteX1" fmla="*/ 16460 w 48557"/>
                <a:gd name="connsiteY1" fmla="*/ 37269 h 43279"/>
                <a:gd name="connsiteX2" fmla="*/ 29477 w 48557"/>
                <a:gd name="connsiteY2" fmla="*/ 34670 h 43279"/>
                <a:gd name="connsiteX3" fmla="*/ 29210 w 48557"/>
                <a:gd name="connsiteY3" fmla="*/ 36579 h 43279"/>
                <a:gd name="connsiteX4" fmla="*/ 29728 w 48557"/>
                <a:gd name="connsiteY4" fmla="*/ 3871 h 43279"/>
                <a:gd name="connsiteX5" fmla="*/ 30470 w 48557"/>
                <a:gd name="connsiteY5" fmla="*/ 2259 h 43279"/>
                <a:gd name="connsiteX6" fmla="*/ 4777 w 48557"/>
                <a:gd name="connsiteY6" fmla="*/ 15708 h 43279"/>
                <a:gd name="connsiteX7" fmla="*/ 4550 w 48557"/>
                <a:gd name="connsiteY7" fmla="*/ 14289 h 4327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36045 w 50323"/>
                <a:gd name="connsiteY9" fmla="*/ 35960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323"/>
                <a:gd name="connsiteY0" fmla="*/ 14229 h 43219"/>
                <a:gd name="connsiteX1" fmla="*/ 9666 w 50323"/>
                <a:gd name="connsiteY1" fmla="*/ 3255 h 43219"/>
                <a:gd name="connsiteX2" fmla="*/ 23106 w 50323"/>
                <a:gd name="connsiteY2" fmla="*/ 3291 h 43219"/>
                <a:gd name="connsiteX3" fmla="*/ 26399 w 50323"/>
                <a:gd name="connsiteY3" fmla="*/ 59 h 43219"/>
                <a:gd name="connsiteX4" fmla="*/ 30483 w 50323"/>
                <a:gd name="connsiteY4" fmla="*/ 2340 h 43219"/>
                <a:gd name="connsiteX5" fmla="*/ 36113 w 50323"/>
                <a:gd name="connsiteY5" fmla="*/ 549 h 43219"/>
                <a:gd name="connsiteX6" fmla="*/ 49135 w 50323"/>
                <a:gd name="connsiteY6" fmla="*/ 6985 h 43219"/>
                <a:gd name="connsiteX7" fmla="*/ 48472 w 50323"/>
                <a:gd name="connsiteY7" fmla="*/ 23500 h 43219"/>
                <a:gd name="connsiteX8" fmla="*/ 38054 w 50323"/>
                <a:gd name="connsiteY8" fmla="*/ 30063 h 43219"/>
                <a:gd name="connsiteX9" fmla="*/ 42830 w 50323"/>
                <a:gd name="connsiteY9" fmla="*/ 37237 h 43219"/>
                <a:gd name="connsiteX10" fmla="*/ 29205 w 50323"/>
                <a:gd name="connsiteY10" fmla="*/ 36674 h 43219"/>
                <a:gd name="connsiteX11" fmla="*/ 24317 w 50323"/>
                <a:gd name="connsiteY11" fmla="*/ 42965 h 43219"/>
                <a:gd name="connsiteX12" fmla="*/ 17130 w 50323"/>
                <a:gd name="connsiteY12" fmla="*/ 39125 h 43219"/>
                <a:gd name="connsiteX13" fmla="*/ 1760 w 50323"/>
                <a:gd name="connsiteY13" fmla="*/ 31109 h 43219"/>
                <a:gd name="connsiteX14" fmla="*/ 645 w 50323"/>
                <a:gd name="connsiteY14" fmla="*/ 19563 h 43219"/>
                <a:gd name="connsiteX15" fmla="*/ 4513 w 50323"/>
                <a:gd name="connsiteY15" fmla="*/ 14366 h 43219"/>
                <a:gd name="connsiteX16" fmla="*/ 4550 w 50323"/>
                <a:gd name="connsiteY16" fmla="*/ 14229 h 43219"/>
                <a:gd name="connsiteX0" fmla="*/ 17128 w 50323"/>
                <a:gd name="connsiteY0" fmla="*/ 38949 h 43219"/>
                <a:gd name="connsiteX1" fmla="*/ 16460 w 50323"/>
                <a:gd name="connsiteY1" fmla="*/ 37209 h 43219"/>
                <a:gd name="connsiteX2" fmla="*/ 29477 w 50323"/>
                <a:gd name="connsiteY2" fmla="*/ 34610 h 43219"/>
                <a:gd name="connsiteX3" fmla="*/ 29210 w 50323"/>
                <a:gd name="connsiteY3" fmla="*/ 36519 h 43219"/>
                <a:gd name="connsiteX4" fmla="*/ 29728 w 50323"/>
                <a:gd name="connsiteY4" fmla="*/ 3811 h 43219"/>
                <a:gd name="connsiteX5" fmla="*/ 30470 w 50323"/>
                <a:gd name="connsiteY5" fmla="*/ 2199 h 43219"/>
                <a:gd name="connsiteX6" fmla="*/ 4777 w 50323"/>
                <a:gd name="connsiteY6" fmla="*/ 15648 h 43219"/>
                <a:gd name="connsiteX7" fmla="*/ 4550 w 50323"/>
                <a:gd name="connsiteY7" fmla="*/ 14229 h 43219"/>
                <a:gd name="connsiteX0" fmla="*/ 4550 w 50009"/>
                <a:gd name="connsiteY0" fmla="*/ 14229 h 43219"/>
                <a:gd name="connsiteX1" fmla="*/ 9666 w 50009"/>
                <a:gd name="connsiteY1" fmla="*/ 3255 h 43219"/>
                <a:gd name="connsiteX2" fmla="*/ 23106 w 50009"/>
                <a:gd name="connsiteY2" fmla="*/ 3291 h 43219"/>
                <a:gd name="connsiteX3" fmla="*/ 26399 w 50009"/>
                <a:gd name="connsiteY3" fmla="*/ 59 h 43219"/>
                <a:gd name="connsiteX4" fmla="*/ 30483 w 50009"/>
                <a:gd name="connsiteY4" fmla="*/ 2340 h 43219"/>
                <a:gd name="connsiteX5" fmla="*/ 36113 w 50009"/>
                <a:gd name="connsiteY5" fmla="*/ 549 h 43219"/>
                <a:gd name="connsiteX6" fmla="*/ 49135 w 50009"/>
                <a:gd name="connsiteY6" fmla="*/ 6985 h 43219"/>
                <a:gd name="connsiteX7" fmla="*/ 48472 w 50009"/>
                <a:gd name="connsiteY7" fmla="*/ 23500 h 43219"/>
                <a:gd name="connsiteX8" fmla="*/ 45687 w 50009"/>
                <a:gd name="connsiteY8" fmla="*/ 29425 h 43219"/>
                <a:gd name="connsiteX9" fmla="*/ 42830 w 50009"/>
                <a:gd name="connsiteY9" fmla="*/ 37237 h 43219"/>
                <a:gd name="connsiteX10" fmla="*/ 29205 w 50009"/>
                <a:gd name="connsiteY10" fmla="*/ 36674 h 43219"/>
                <a:gd name="connsiteX11" fmla="*/ 24317 w 50009"/>
                <a:gd name="connsiteY11" fmla="*/ 42965 h 43219"/>
                <a:gd name="connsiteX12" fmla="*/ 17130 w 50009"/>
                <a:gd name="connsiteY12" fmla="*/ 39125 h 43219"/>
                <a:gd name="connsiteX13" fmla="*/ 1760 w 50009"/>
                <a:gd name="connsiteY13" fmla="*/ 31109 h 43219"/>
                <a:gd name="connsiteX14" fmla="*/ 645 w 50009"/>
                <a:gd name="connsiteY14" fmla="*/ 19563 h 43219"/>
                <a:gd name="connsiteX15" fmla="*/ 4513 w 50009"/>
                <a:gd name="connsiteY15" fmla="*/ 14366 h 43219"/>
                <a:gd name="connsiteX16" fmla="*/ 4550 w 50009"/>
                <a:gd name="connsiteY16" fmla="*/ 14229 h 43219"/>
                <a:gd name="connsiteX0" fmla="*/ 17128 w 50009"/>
                <a:gd name="connsiteY0" fmla="*/ 38949 h 43219"/>
                <a:gd name="connsiteX1" fmla="*/ 16460 w 50009"/>
                <a:gd name="connsiteY1" fmla="*/ 37209 h 43219"/>
                <a:gd name="connsiteX2" fmla="*/ 29477 w 50009"/>
                <a:gd name="connsiteY2" fmla="*/ 34610 h 43219"/>
                <a:gd name="connsiteX3" fmla="*/ 29210 w 50009"/>
                <a:gd name="connsiteY3" fmla="*/ 36519 h 43219"/>
                <a:gd name="connsiteX4" fmla="*/ 29728 w 50009"/>
                <a:gd name="connsiteY4" fmla="*/ 3811 h 43219"/>
                <a:gd name="connsiteX5" fmla="*/ 30470 w 50009"/>
                <a:gd name="connsiteY5" fmla="*/ 2199 h 43219"/>
                <a:gd name="connsiteX6" fmla="*/ 4777 w 50009"/>
                <a:gd name="connsiteY6" fmla="*/ 15648 h 43219"/>
                <a:gd name="connsiteX7" fmla="*/ 4550 w 50009"/>
                <a:gd name="connsiteY7" fmla="*/ 14229 h 43219"/>
                <a:gd name="connsiteX0" fmla="*/ 4550 w 54207"/>
                <a:gd name="connsiteY0" fmla="*/ 14229 h 43219"/>
                <a:gd name="connsiteX1" fmla="*/ 9666 w 54207"/>
                <a:gd name="connsiteY1" fmla="*/ 3255 h 43219"/>
                <a:gd name="connsiteX2" fmla="*/ 23106 w 54207"/>
                <a:gd name="connsiteY2" fmla="*/ 3291 h 43219"/>
                <a:gd name="connsiteX3" fmla="*/ 26399 w 54207"/>
                <a:gd name="connsiteY3" fmla="*/ 59 h 43219"/>
                <a:gd name="connsiteX4" fmla="*/ 30483 w 54207"/>
                <a:gd name="connsiteY4" fmla="*/ 2340 h 43219"/>
                <a:gd name="connsiteX5" fmla="*/ 36113 w 54207"/>
                <a:gd name="connsiteY5" fmla="*/ 549 h 43219"/>
                <a:gd name="connsiteX6" fmla="*/ 49135 w 54207"/>
                <a:gd name="connsiteY6" fmla="*/ 6985 h 43219"/>
                <a:gd name="connsiteX7" fmla="*/ 54126 w 54207"/>
                <a:gd name="connsiteY7" fmla="*/ 22223 h 43219"/>
                <a:gd name="connsiteX8" fmla="*/ 45687 w 54207"/>
                <a:gd name="connsiteY8" fmla="*/ 29425 h 43219"/>
                <a:gd name="connsiteX9" fmla="*/ 42830 w 54207"/>
                <a:gd name="connsiteY9" fmla="*/ 37237 h 43219"/>
                <a:gd name="connsiteX10" fmla="*/ 29205 w 54207"/>
                <a:gd name="connsiteY10" fmla="*/ 36674 h 43219"/>
                <a:gd name="connsiteX11" fmla="*/ 24317 w 54207"/>
                <a:gd name="connsiteY11" fmla="*/ 42965 h 43219"/>
                <a:gd name="connsiteX12" fmla="*/ 17130 w 54207"/>
                <a:gd name="connsiteY12" fmla="*/ 39125 h 43219"/>
                <a:gd name="connsiteX13" fmla="*/ 1760 w 54207"/>
                <a:gd name="connsiteY13" fmla="*/ 31109 h 43219"/>
                <a:gd name="connsiteX14" fmla="*/ 645 w 54207"/>
                <a:gd name="connsiteY14" fmla="*/ 19563 h 43219"/>
                <a:gd name="connsiteX15" fmla="*/ 4513 w 54207"/>
                <a:gd name="connsiteY15" fmla="*/ 14366 h 43219"/>
                <a:gd name="connsiteX16" fmla="*/ 4550 w 54207"/>
                <a:gd name="connsiteY16" fmla="*/ 14229 h 43219"/>
                <a:gd name="connsiteX0" fmla="*/ 17128 w 54207"/>
                <a:gd name="connsiteY0" fmla="*/ 38949 h 43219"/>
                <a:gd name="connsiteX1" fmla="*/ 16460 w 54207"/>
                <a:gd name="connsiteY1" fmla="*/ 37209 h 43219"/>
                <a:gd name="connsiteX2" fmla="*/ 29477 w 54207"/>
                <a:gd name="connsiteY2" fmla="*/ 34610 h 43219"/>
                <a:gd name="connsiteX3" fmla="*/ 29210 w 54207"/>
                <a:gd name="connsiteY3" fmla="*/ 36519 h 43219"/>
                <a:gd name="connsiteX4" fmla="*/ 29728 w 54207"/>
                <a:gd name="connsiteY4" fmla="*/ 3811 h 43219"/>
                <a:gd name="connsiteX5" fmla="*/ 30470 w 54207"/>
                <a:gd name="connsiteY5" fmla="*/ 2199 h 43219"/>
                <a:gd name="connsiteX6" fmla="*/ 4777 w 54207"/>
                <a:gd name="connsiteY6" fmla="*/ 15648 h 43219"/>
                <a:gd name="connsiteX7" fmla="*/ 4550 w 54207"/>
                <a:gd name="connsiteY7" fmla="*/ 14229 h 43219"/>
                <a:gd name="connsiteX0" fmla="*/ 4550 w 54207"/>
                <a:gd name="connsiteY0" fmla="*/ 14229 h 39299"/>
                <a:gd name="connsiteX1" fmla="*/ 9666 w 54207"/>
                <a:gd name="connsiteY1" fmla="*/ 3255 h 39299"/>
                <a:gd name="connsiteX2" fmla="*/ 23106 w 54207"/>
                <a:gd name="connsiteY2" fmla="*/ 3291 h 39299"/>
                <a:gd name="connsiteX3" fmla="*/ 26399 w 54207"/>
                <a:gd name="connsiteY3" fmla="*/ 59 h 39299"/>
                <a:gd name="connsiteX4" fmla="*/ 30483 w 54207"/>
                <a:gd name="connsiteY4" fmla="*/ 2340 h 39299"/>
                <a:gd name="connsiteX5" fmla="*/ 36113 w 54207"/>
                <a:gd name="connsiteY5" fmla="*/ 549 h 39299"/>
                <a:gd name="connsiteX6" fmla="*/ 49135 w 54207"/>
                <a:gd name="connsiteY6" fmla="*/ 6985 h 39299"/>
                <a:gd name="connsiteX7" fmla="*/ 54126 w 54207"/>
                <a:gd name="connsiteY7" fmla="*/ 22223 h 39299"/>
                <a:gd name="connsiteX8" fmla="*/ 45687 w 54207"/>
                <a:gd name="connsiteY8" fmla="*/ 29425 h 39299"/>
                <a:gd name="connsiteX9" fmla="*/ 42830 w 54207"/>
                <a:gd name="connsiteY9" fmla="*/ 37237 h 39299"/>
                <a:gd name="connsiteX10" fmla="*/ 29205 w 54207"/>
                <a:gd name="connsiteY10" fmla="*/ 36674 h 39299"/>
                <a:gd name="connsiteX11" fmla="*/ 17130 w 54207"/>
                <a:gd name="connsiteY11" fmla="*/ 39125 h 39299"/>
                <a:gd name="connsiteX12" fmla="*/ 1760 w 54207"/>
                <a:gd name="connsiteY12" fmla="*/ 31109 h 39299"/>
                <a:gd name="connsiteX13" fmla="*/ 645 w 54207"/>
                <a:gd name="connsiteY13" fmla="*/ 19563 h 39299"/>
                <a:gd name="connsiteX14" fmla="*/ 4513 w 54207"/>
                <a:gd name="connsiteY14" fmla="*/ 14366 h 39299"/>
                <a:gd name="connsiteX15" fmla="*/ 4550 w 54207"/>
                <a:gd name="connsiteY15" fmla="*/ 14229 h 39299"/>
                <a:gd name="connsiteX0" fmla="*/ 17128 w 54207"/>
                <a:gd name="connsiteY0" fmla="*/ 38949 h 39299"/>
                <a:gd name="connsiteX1" fmla="*/ 16460 w 54207"/>
                <a:gd name="connsiteY1" fmla="*/ 37209 h 39299"/>
                <a:gd name="connsiteX2" fmla="*/ 29477 w 54207"/>
                <a:gd name="connsiteY2" fmla="*/ 34610 h 39299"/>
                <a:gd name="connsiteX3" fmla="*/ 29210 w 54207"/>
                <a:gd name="connsiteY3" fmla="*/ 36519 h 39299"/>
                <a:gd name="connsiteX4" fmla="*/ 29728 w 54207"/>
                <a:gd name="connsiteY4" fmla="*/ 3811 h 39299"/>
                <a:gd name="connsiteX5" fmla="*/ 30470 w 54207"/>
                <a:gd name="connsiteY5" fmla="*/ 2199 h 39299"/>
                <a:gd name="connsiteX6" fmla="*/ 4777 w 54207"/>
                <a:gd name="connsiteY6" fmla="*/ 15648 h 39299"/>
                <a:gd name="connsiteX7" fmla="*/ 4550 w 54207"/>
                <a:gd name="connsiteY7" fmla="*/ 14229 h 39299"/>
                <a:gd name="connsiteX0" fmla="*/ 4550 w 51848"/>
                <a:gd name="connsiteY0" fmla="*/ 14229 h 39299"/>
                <a:gd name="connsiteX1" fmla="*/ 9666 w 51848"/>
                <a:gd name="connsiteY1" fmla="*/ 3255 h 39299"/>
                <a:gd name="connsiteX2" fmla="*/ 23106 w 51848"/>
                <a:gd name="connsiteY2" fmla="*/ 3291 h 39299"/>
                <a:gd name="connsiteX3" fmla="*/ 26399 w 51848"/>
                <a:gd name="connsiteY3" fmla="*/ 59 h 39299"/>
                <a:gd name="connsiteX4" fmla="*/ 30483 w 51848"/>
                <a:gd name="connsiteY4" fmla="*/ 2340 h 39299"/>
                <a:gd name="connsiteX5" fmla="*/ 36113 w 51848"/>
                <a:gd name="connsiteY5" fmla="*/ 549 h 39299"/>
                <a:gd name="connsiteX6" fmla="*/ 49135 w 51848"/>
                <a:gd name="connsiteY6" fmla="*/ 6985 h 39299"/>
                <a:gd name="connsiteX7" fmla="*/ 51632 w 51848"/>
                <a:gd name="connsiteY7" fmla="*/ 21782 h 39299"/>
                <a:gd name="connsiteX8" fmla="*/ 45687 w 51848"/>
                <a:gd name="connsiteY8" fmla="*/ 29425 h 39299"/>
                <a:gd name="connsiteX9" fmla="*/ 42830 w 51848"/>
                <a:gd name="connsiteY9" fmla="*/ 37237 h 39299"/>
                <a:gd name="connsiteX10" fmla="*/ 29205 w 51848"/>
                <a:gd name="connsiteY10" fmla="*/ 36674 h 39299"/>
                <a:gd name="connsiteX11" fmla="*/ 17130 w 51848"/>
                <a:gd name="connsiteY11" fmla="*/ 39125 h 39299"/>
                <a:gd name="connsiteX12" fmla="*/ 1760 w 51848"/>
                <a:gd name="connsiteY12" fmla="*/ 31109 h 39299"/>
                <a:gd name="connsiteX13" fmla="*/ 645 w 51848"/>
                <a:gd name="connsiteY13" fmla="*/ 19563 h 39299"/>
                <a:gd name="connsiteX14" fmla="*/ 4513 w 51848"/>
                <a:gd name="connsiteY14" fmla="*/ 14366 h 39299"/>
                <a:gd name="connsiteX15" fmla="*/ 4550 w 51848"/>
                <a:gd name="connsiteY15" fmla="*/ 14229 h 39299"/>
                <a:gd name="connsiteX0" fmla="*/ 17128 w 51848"/>
                <a:gd name="connsiteY0" fmla="*/ 38949 h 39299"/>
                <a:gd name="connsiteX1" fmla="*/ 16460 w 51848"/>
                <a:gd name="connsiteY1" fmla="*/ 37209 h 39299"/>
                <a:gd name="connsiteX2" fmla="*/ 29477 w 51848"/>
                <a:gd name="connsiteY2" fmla="*/ 34610 h 39299"/>
                <a:gd name="connsiteX3" fmla="*/ 29210 w 51848"/>
                <a:gd name="connsiteY3" fmla="*/ 36519 h 39299"/>
                <a:gd name="connsiteX4" fmla="*/ 29728 w 51848"/>
                <a:gd name="connsiteY4" fmla="*/ 3811 h 39299"/>
                <a:gd name="connsiteX5" fmla="*/ 30470 w 51848"/>
                <a:gd name="connsiteY5" fmla="*/ 2199 h 39299"/>
                <a:gd name="connsiteX6" fmla="*/ 4777 w 51848"/>
                <a:gd name="connsiteY6" fmla="*/ 15648 h 39299"/>
                <a:gd name="connsiteX7" fmla="*/ 4550 w 51848"/>
                <a:gd name="connsiteY7" fmla="*/ 14229 h 3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848" h="39299">
                  <a:moveTo>
                    <a:pt x="4550" y="14229"/>
                  </a:moveTo>
                  <a:cubicBezTo>
                    <a:pt x="4279" y="11516"/>
                    <a:pt x="6573" y="5078"/>
                    <a:pt x="9666" y="3255"/>
                  </a:cubicBezTo>
                  <a:cubicBezTo>
                    <a:pt x="12759" y="1432"/>
                    <a:pt x="18904" y="1536"/>
                    <a:pt x="23106" y="3291"/>
                  </a:cubicBezTo>
                  <a:cubicBezTo>
                    <a:pt x="23747" y="1542"/>
                    <a:pt x="24978" y="333"/>
                    <a:pt x="26399" y="59"/>
                  </a:cubicBezTo>
                  <a:cubicBezTo>
                    <a:pt x="27963" y="-243"/>
                    <a:pt x="29525" y="629"/>
                    <a:pt x="30483" y="2340"/>
                  </a:cubicBezTo>
                  <a:cubicBezTo>
                    <a:pt x="31865" y="126"/>
                    <a:pt x="33004" y="-225"/>
                    <a:pt x="36113" y="549"/>
                  </a:cubicBezTo>
                  <a:cubicBezTo>
                    <a:pt x="39222" y="1323"/>
                    <a:pt x="46549" y="3446"/>
                    <a:pt x="49135" y="6985"/>
                  </a:cubicBezTo>
                  <a:cubicBezTo>
                    <a:pt x="51721" y="10524"/>
                    <a:pt x="52207" y="18042"/>
                    <a:pt x="51632" y="21782"/>
                  </a:cubicBezTo>
                  <a:cubicBezTo>
                    <a:pt x="51057" y="25522"/>
                    <a:pt x="48411" y="28895"/>
                    <a:pt x="45687" y="29425"/>
                  </a:cubicBezTo>
                  <a:cubicBezTo>
                    <a:pt x="45674" y="31692"/>
                    <a:pt x="45577" y="36029"/>
                    <a:pt x="42830" y="37237"/>
                  </a:cubicBezTo>
                  <a:cubicBezTo>
                    <a:pt x="40083" y="38445"/>
                    <a:pt x="31354" y="38498"/>
                    <a:pt x="29205" y="36674"/>
                  </a:cubicBezTo>
                  <a:cubicBezTo>
                    <a:pt x="24922" y="36989"/>
                    <a:pt x="21704" y="40053"/>
                    <a:pt x="17130" y="39125"/>
                  </a:cubicBezTo>
                  <a:cubicBezTo>
                    <a:pt x="12556" y="38198"/>
                    <a:pt x="4508" y="34369"/>
                    <a:pt x="1760" y="31109"/>
                  </a:cubicBezTo>
                  <a:cubicBezTo>
                    <a:pt x="-988" y="27849"/>
                    <a:pt x="186" y="22353"/>
                    <a:pt x="645" y="19563"/>
                  </a:cubicBezTo>
                  <a:cubicBezTo>
                    <a:pt x="889" y="16808"/>
                    <a:pt x="2495" y="14650"/>
                    <a:pt x="4513" y="14366"/>
                  </a:cubicBezTo>
                  <a:cubicBezTo>
                    <a:pt x="4525" y="14320"/>
                    <a:pt x="4538" y="14275"/>
                    <a:pt x="4550" y="14229"/>
                  </a:cubicBezTo>
                  <a:close/>
                </a:path>
                <a:path w="51848" h="39299" fill="none" extrusionOk="0">
                  <a:moveTo>
                    <a:pt x="17128" y="38949"/>
                  </a:moveTo>
                  <a:cubicBezTo>
                    <a:pt x="16861" y="38403"/>
                    <a:pt x="16637" y="37820"/>
                    <a:pt x="16460" y="37209"/>
                  </a:cubicBezTo>
                  <a:moveTo>
                    <a:pt x="29477" y="34610"/>
                  </a:moveTo>
                  <a:cubicBezTo>
                    <a:pt x="29438" y="35257"/>
                    <a:pt x="29348" y="35897"/>
                    <a:pt x="29210" y="36519"/>
                  </a:cubicBezTo>
                  <a:moveTo>
                    <a:pt x="29728" y="3811"/>
                  </a:moveTo>
                  <a:cubicBezTo>
                    <a:pt x="29917" y="3228"/>
                    <a:pt x="30166" y="2685"/>
                    <a:pt x="30470" y="2199"/>
                  </a:cubicBezTo>
                  <a:moveTo>
                    <a:pt x="4777" y="15648"/>
                  </a:moveTo>
                  <a:cubicBezTo>
                    <a:pt x="4674" y="15184"/>
                    <a:pt x="4598" y="14710"/>
                    <a:pt x="4550" y="14229"/>
                  </a:cubicBezTo>
                </a:path>
              </a:pathLst>
            </a:cu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TEFNUT</a:t>
              </a:r>
              <a:br>
                <a:rPr lang="en-US" sz="1200" b="1" dirty="0">
                  <a:solidFill>
                    <a:schemeClr val="tx1"/>
                  </a:solidFill>
                </a:rPr>
              </a:br>
              <a:r>
                <a:rPr lang="en-US" sz="1200" dirty="0">
                  <a:solidFill>
                    <a:schemeClr val="tx1"/>
                  </a:solidFill>
                </a:rPr>
                <a:t>(moisture)</a:t>
              </a:r>
              <a:endParaRPr lang="en-US" sz="1200" b="1" dirty="0">
                <a:solidFill>
                  <a:schemeClr val="tx1"/>
                </a:solidFill>
              </a:endParaRPr>
            </a:p>
          </p:txBody>
        </p:sp>
        <p:sp>
          <p:nvSpPr>
            <p:cNvPr id="42" name="Teardrop 41">
              <a:extLst>
                <a:ext uri="{FF2B5EF4-FFF2-40B4-BE49-F238E27FC236}">
                  <a16:creationId xmlns:a16="http://schemas.microsoft.com/office/drawing/2014/main" id="{FABB2536-9B56-934F-9659-BDB9C2C8169E}"/>
                </a:ext>
              </a:extLst>
            </p:cNvPr>
            <p:cNvSpPr/>
            <p:nvPr/>
          </p:nvSpPr>
          <p:spPr>
            <a:xfrm rot="18969615">
              <a:off x="4623017" y="5311895"/>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ardrop 43">
              <a:extLst>
                <a:ext uri="{FF2B5EF4-FFF2-40B4-BE49-F238E27FC236}">
                  <a16:creationId xmlns:a16="http://schemas.microsoft.com/office/drawing/2014/main" id="{056EB223-9D0F-9049-AFA7-0F37B6BB6B0D}"/>
                </a:ext>
              </a:extLst>
            </p:cNvPr>
            <p:cNvSpPr/>
            <p:nvPr/>
          </p:nvSpPr>
          <p:spPr>
            <a:xfrm rot="18969615">
              <a:off x="5274850" y="559113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ardrop 44">
              <a:extLst>
                <a:ext uri="{FF2B5EF4-FFF2-40B4-BE49-F238E27FC236}">
                  <a16:creationId xmlns:a16="http://schemas.microsoft.com/office/drawing/2014/main" id="{52FB83A7-94E7-3A46-A9EA-A014F1468215}"/>
                </a:ext>
              </a:extLst>
            </p:cNvPr>
            <p:cNvSpPr/>
            <p:nvPr/>
          </p:nvSpPr>
          <p:spPr>
            <a:xfrm rot="18969615">
              <a:off x="5964880" y="5418888"/>
              <a:ext cx="504428" cy="543672"/>
            </a:xfrm>
            <a:prstGeom prst="teardrop">
              <a:avLst/>
            </a:prstGeom>
            <a:solidFill>
              <a:srgbClr val="00B0F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8C61A097-9EF1-FB4B-92BE-45F914F76FC9}"/>
              </a:ext>
            </a:extLst>
          </p:cNvPr>
          <p:cNvGrpSpPr/>
          <p:nvPr/>
        </p:nvGrpSpPr>
        <p:grpSpPr>
          <a:xfrm>
            <a:off x="4406460" y="2979240"/>
            <a:ext cx="1931223" cy="735861"/>
            <a:chOff x="6307449" y="3092769"/>
            <a:chExt cx="4593689" cy="2104419"/>
          </a:xfrm>
        </p:grpSpPr>
        <p:sp>
          <p:nvSpPr>
            <p:cNvPr id="46" name="16-Point Star 45">
              <a:extLst>
                <a:ext uri="{FF2B5EF4-FFF2-40B4-BE49-F238E27FC236}">
                  <a16:creationId xmlns:a16="http://schemas.microsoft.com/office/drawing/2014/main" id="{2B186040-7E6F-E84E-9277-0ECA981E67ED}"/>
                </a:ext>
              </a:extLst>
            </p:cNvPr>
            <p:cNvSpPr/>
            <p:nvPr/>
          </p:nvSpPr>
          <p:spPr>
            <a:xfrm>
              <a:off x="6307449" y="3092769"/>
              <a:ext cx="4564958" cy="210441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64958" h="2104419">
                  <a:moveTo>
                    <a:pt x="939161" y="928351"/>
                  </a:moveTo>
                  <a:lnTo>
                    <a:pt x="845849" y="1049723"/>
                  </a:lnTo>
                  <a:lnTo>
                    <a:pt x="313282" y="709084"/>
                  </a:lnTo>
                  <a:lnTo>
                    <a:pt x="770325" y="793138"/>
                  </a:lnTo>
                  <a:lnTo>
                    <a:pt x="1683193" y="218009"/>
                  </a:lnTo>
                  <a:lnTo>
                    <a:pt x="2361779" y="1255967"/>
                  </a:lnTo>
                  <a:lnTo>
                    <a:pt x="3374645" y="1001736"/>
                  </a:lnTo>
                  <a:lnTo>
                    <a:pt x="3005837" y="211725"/>
                  </a:lnTo>
                  <a:cubicBezTo>
                    <a:pt x="2965793" y="39568"/>
                    <a:pt x="3876772" y="220944"/>
                    <a:pt x="3836728" y="48787"/>
                  </a:cubicBezTo>
                  <a:lnTo>
                    <a:pt x="4104195" y="0"/>
                  </a:lnTo>
                  <a:lnTo>
                    <a:pt x="4359628" y="67890"/>
                  </a:lnTo>
                  <a:lnTo>
                    <a:pt x="4101337" y="208342"/>
                  </a:lnTo>
                  <a:lnTo>
                    <a:pt x="3869098" y="230135"/>
                  </a:lnTo>
                  <a:lnTo>
                    <a:pt x="3280790" y="321677"/>
                  </a:lnTo>
                  <a:lnTo>
                    <a:pt x="3658209" y="857982"/>
                  </a:lnTo>
                  <a:lnTo>
                    <a:pt x="4443404" y="996182"/>
                  </a:lnTo>
                  <a:lnTo>
                    <a:pt x="4564958" y="1380742"/>
                  </a:lnTo>
                  <a:lnTo>
                    <a:pt x="4310616" y="1549995"/>
                  </a:lnTo>
                  <a:lnTo>
                    <a:pt x="4249091" y="1481792"/>
                  </a:lnTo>
                  <a:lnTo>
                    <a:pt x="4112459" y="1521762"/>
                  </a:lnTo>
                  <a:cubicBezTo>
                    <a:pt x="4063273" y="1480238"/>
                    <a:pt x="4080589" y="1416546"/>
                    <a:pt x="3998152" y="1402731"/>
                  </a:cubicBezTo>
                  <a:lnTo>
                    <a:pt x="4031425" y="1628795"/>
                  </a:lnTo>
                  <a:lnTo>
                    <a:pt x="3505293" y="1838997"/>
                  </a:lnTo>
                  <a:lnTo>
                    <a:pt x="3971108" y="1930129"/>
                  </a:lnTo>
                  <a:cubicBezTo>
                    <a:pt x="4137662" y="1962571"/>
                    <a:pt x="4186230" y="1759039"/>
                    <a:pt x="4362616" y="1978294"/>
                  </a:cubicBezTo>
                  <a:lnTo>
                    <a:pt x="4188588" y="2104419"/>
                  </a:lnTo>
                  <a:lnTo>
                    <a:pt x="3098437" y="1897122"/>
                  </a:lnTo>
                  <a:lnTo>
                    <a:pt x="3555198" y="1582114"/>
                  </a:lnTo>
                  <a:lnTo>
                    <a:pt x="2819856" y="1698558"/>
                  </a:lnTo>
                  <a:lnTo>
                    <a:pt x="2020212" y="1841543"/>
                  </a:lnTo>
                  <a:lnTo>
                    <a:pt x="1858355" y="1762538"/>
                  </a:lnTo>
                  <a:lnTo>
                    <a:pt x="993190" y="1441616"/>
                  </a:lnTo>
                  <a:lnTo>
                    <a:pt x="561184" y="1872636"/>
                  </a:lnTo>
                  <a:lnTo>
                    <a:pt x="610513" y="2000184"/>
                  </a:lnTo>
                  <a:lnTo>
                    <a:pt x="0" y="2073742"/>
                  </a:lnTo>
                  <a:lnTo>
                    <a:pt x="420632" y="1805776"/>
                  </a:lnTo>
                  <a:lnTo>
                    <a:pt x="877989" y="1193989"/>
                  </a:lnTo>
                  <a:lnTo>
                    <a:pt x="1889031" y="1342125"/>
                  </a:lnTo>
                  <a:cubicBezTo>
                    <a:pt x="1802389" y="1083502"/>
                    <a:pt x="1723269" y="848739"/>
                    <a:pt x="1603174" y="617994"/>
                  </a:cubicBezTo>
                  <a:lnTo>
                    <a:pt x="939161" y="928351"/>
                  </a:ln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rapezoid 14">
              <a:extLst>
                <a:ext uri="{FF2B5EF4-FFF2-40B4-BE49-F238E27FC236}">
                  <a16:creationId xmlns:a16="http://schemas.microsoft.com/office/drawing/2014/main" id="{0EF922E4-3D26-9449-9492-049007E83A71}"/>
                </a:ext>
              </a:extLst>
            </p:cNvPr>
            <p:cNvSpPr/>
            <p:nvPr/>
          </p:nvSpPr>
          <p:spPr>
            <a:xfrm rot="4552212">
              <a:off x="10126876" y="3824051"/>
              <a:ext cx="792370" cy="75615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60037"/>
                <a:gd name="connsiteY0" fmla="*/ 647114 h 662103"/>
                <a:gd name="connsiteX1" fmla="*/ 153346 w 460037"/>
                <a:gd name="connsiteY1" fmla="*/ 0 h 662103"/>
                <a:gd name="connsiteX2" fmla="*/ 460037 w 460037"/>
                <a:gd name="connsiteY2" fmla="*/ 0 h 662103"/>
                <a:gd name="connsiteX3" fmla="*/ 443516 w 460037"/>
                <a:gd name="connsiteY3" fmla="*/ 205154 h 662103"/>
                <a:gd name="connsiteX4" fmla="*/ 447198 w 460037"/>
                <a:gd name="connsiteY4" fmla="*/ 662103 h 662103"/>
                <a:gd name="connsiteX5" fmla="*/ 0 w 460037"/>
                <a:gd name="connsiteY5" fmla="*/ 647114 h 662103"/>
                <a:gd name="connsiteX0" fmla="*/ 0 w 460037"/>
                <a:gd name="connsiteY0" fmla="*/ 647114 h 662103"/>
                <a:gd name="connsiteX1" fmla="*/ 153346 w 460037"/>
                <a:gd name="connsiteY1" fmla="*/ 0 h 662103"/>
                <a:gd name="connsiteX2" fmla="*/ 319386 w 460037"/>
                <a:gd name="connsiteY2" fmla="*/ 2909 h 662103"/>
                <a:gd name="connsiteX3" fmla="*/ 460037 w 460037"/>
                <a:gd name="connsiteY3" fmla="*/ 0 h 662103"/>
                <a:gd name="connsiteX4" fmla="*/ 443516 w 460037"/>
                <a:gd name="connsiteY4" fmla="*/ 205154 h 662103"/>
                <a:gd name="connsiteX5" fmla="*/ 447198 w 460037"/>
                <a:gd name="connsiteY5" fmla="*/ 662103 h 662103"/>
                <a:gd name="connsiteX6" fmla="*/ 0 w 460037"/>
                <a:gd name="connsiteY6" fmla="*/ 647114 h 662103"/>
                <a:gd name="connsiteX0" fmla="*/ 0 w 694410"/>
                <a:gd name="connsiteY0" fmla="*/ 647114 h 662103"/>
                <a:gd name="connsiteX1" fmla="*/ 153346 w 694410"/>
                <a:gd name="connsiteY1" fmla="*/ 0 h 662103"/>
                <a:gd name="connsiteX2" fmla="*/ 319386 w 694410"/>
                <a:gd name="connsiteY2" fmla="*/ 2909 h 662103"/>
                <a:gd name="connsiteX3" fmla="*/ 694410 w 694410"/>
                <a:gd name="connsiteY3" fmla="*/ 25875 h 662103"/>
                <a:gd name="connsiteX4" fmla="*/ 443516 w 694410"/>
                <a:gd name="connsiteY4" fmla="*/ 205154 h 662103"/>
                <a:gd name="connsiteX5" fmla="*/ 447198 w 694410"/>
                <a:gd name="connsiteY5" fmla="*/ 662103 h 662103"/>
                <a:gd name="connsiteX6" fmla="*/ 0 w 694410"/>
                <a:gd name="connsiteY6" fmla="*/ 647114 h 662103"/>
                <a:gd name="connsiteX0" fmla="*/ 0 w 694410"/>
                <a:gd name="connsiteY0" fmla="*/ 677445 h 692434"/>
                <a:gd name="connsiteX1" fmla="*/ 153346 w 694410"/>
                <a:gd name="connsiteY1" fmla="*/ 30331 h 692434"/>
                <a:gd name="connsiteX2" fmla="*/ 319386 w 694410"/>
                <a:gd name="connsiteY2" fmla="*/ 33240 h 692434"/>
                <a:gd name="connsiteX3" fmla="*/ 694410 w 694410"/>
                <a:gd name="connsiteY3" fmla="*/ 56206 h 692434"/>
                <a:gd name="connsiteX4" fmla="*/ 443516 w 694410"/>
                <a:gd name="connsiteY4" fmla="*/ 235485 h 692434"/>
                <a:gd name="connsiteX5" fmla="*/ 447198 w 694410"/>
                <a:gd name="connsiteY5" fmla="*/ 692434 h 692434"/>
                <a:gd name="connsiteX6" fmla="*/ 0 w 694410"/>
                <a:gd name="connsiteY6" fmla="*/ 677445 h 692434"/>
                <a:gd name="connsiteX0" fmla="*/ 0 w 694410"/>
                <a:gd name="connsiteY0" fmla="*/ 728233 h 743222"/>
                <a:gd name="connsiteX1" fmla="*/ 153346 w 694410"/>
                <a:gd name="connsiteY1" fmla="*/ 81119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43222"/>
                <a:gd name="connsiteX1" fmla="*/ 81462 w 694410"/>
                <a:gd name="connsiteY1" fmla="*/ 152126 h 743222"/>
                <a:gd name="connsiteX2" fmla="*/ 318439 w 694410"/>
                <a:gd name="connsiteY2" fmla="*/ 0 h 743222"/>
                <a:gd name="connsiteX3" fmla="*/ 694410 w 694410"/>
                <a:gd name="connsiteY3" fmla="*/ 106994 h 743222"/>
                <a:gd name="connsiteX4" fmla="*/ 443516 w 694410"/>
                <a:gd name="connsiteY4" fmla="*/ 286273 h 743222"/>
                <a:gd name="connsiteX5" fmla="*/ 447198 w 694410"/>
                <a:gd name="connsiteY5" fmla="*/ 743222 h 743222"/>
                <a:gd name="connsiteX6" fmla="*/ 0 w 694410"/>
                <a:gd name="connsiteY6" fmla="*/ 728233 h 743222"/>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443516 w 694410"/>
                <a:gd name="connsiteY4" fmla="*/ 286273 h 728233"/>
                <a:gd name="connsiteX5" fmla="*/ 318230 w 694410"/>
                <a:gd name="connsiteY5" fmla="*/ 680699 h 728233"/>
                <a:gd name="connsiteX6" fmla="*/ 0 w 694410"/>
                <a:gd name="connsiteY6" fmla="*/ 728233 h 728233"/>
                <a:gd name="connsiteX0" fmla="*/ 0 w 694410"/>
                <a:gd name="connsiteY0" fmla="*/ 728233 h 728233"/>
                <a:gd name="connsiteX1" fmla="*/ 81462 w 694410"/>
                <a:gd name="connsiteY1" fmla="*/ 152126 h 728233"/>
                <a:gd name="connsiteX2" fmla="*/ 318439 w 694410"/>
                <a:gd name="connsiteY2" fmla="*/ 0 h 728233"/>
                <a:gd name="connsiteX3" fmla="*/ 694410 w 694410"/>
                <a:gd name="connsiteY3" fmla="*/ 106994 h 728233"/>
                <a:gd name="connsiteX4" fmla="*/ 357221 w 694410"/>
                <a:gd name="connsiteY4" fmla="*/ 216581 h 728233"/>
                <a:gd name="connsiteX5" fmla="*/ 318230 w 694410"/>
                <a:gd name="connsiteY5" fmla="*/ 680699 h 728233"/>
                <a:gd name="connsiteX6" fmla="*/ 0 w 694410"/>
                <a:gd name="connsiteY6" fmla="*/ 728233 h 72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410" h="728233">
                  <a:moveTo>
                    <a:pt x="0" y="728233"/>
                  </a:moveTo>
                  <a:lnTo>
                    <a:pt x="81462" y="152126"/>
                  </a:lnTo>
                  <a:lnTo>
                    <a:pt x="318439" y="0"/>
                  </a:lnTo>
                  <a:cubicBezTo>
                    <a:pt x="443447" y="7655"/>
                    <a:pt x="550012" y="-8953"/>
                    <a:pt x="694410" y="106994"/>
                  </a:cubicBezTo>
                  <a:lnTo>
                    <a:pt x="357221" y="216581"/>
                  </a:lnTo>
                  <a:cubicBezTo>
                    <a:pt x="358448" y="368897"/>
                    <a:pt x="317003" y="528383"/>
                    <a:pt x="318230" y="680699"/>
                  </a:cubicBezTo>
                  <a:lnTo>
                    <a:pt x="0" y="728233"/>
                  </a:lnTo>
                  <a:close/>
                </a:path>
              </a:pathLst>
            </a:custGeom>
            <a:solidFill>
              <a:schemeClr val="tx1"/>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68420398-9E83-7E4A-A04B-FB8513B7F370}"/>
                </a:ext>
              </a:extLst>
            </p:cNvPr>
            <p:cNvSpPr/>
            <p:nvPr/>
          </p:nvSpPr>
          <p:spPr>
            <a:xfrm>
              <a:off x="10603491" y="4338648"/>
              <a:ext cx="111596" cy="10815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1813F37-F8BD-A74B-B7AB-8AA3174A1252}"/>
                </a:ext>
              </a:extLst>
            </p:cNvPr>
            <p:cNvSpPr txBox="1"/>
            <p:nvPr/>
          </p:nvSpPr>
          <p:spPr>
            <a:xfrm>
              <a:off x="7927128" y="4050512"/>
              <a:ext cx="2251269" cy="880182"/>
            </a:xfrm>
            <a:prstGeom prst="rect">
              <a:avLst/>
            </a:prstGeom>
            <a:noFill/>
          </p:spPr>
          <p:txBody>
            <a:bodyPr wrap="square" rtlCol="0">
              <a:spAutoFit/>
            </a:bodyPr>
            <a:lstStyle/>
            <a:p>
              <a:r>
                <a:rPr lang="en-US" sz="1400" b="1" dirty="0">
                  <a:solidFill>
                    <a:schemeClr val="bg1"/>
                  </a:solidFill>
                </a:rPr>
                <a:t>GEB </a:t>
              </a:r>
              <a:r>
                <a:rPr lang="en-US" sz="1400" dirty="0">
                  <a:solidFill>
                    <a:schemeClr val="bg1"/>
                  </a:solidFill>
                </a:rPr>
                <a:t>earth</a:t>
              </a:r>
            </a:p>
          </p:txBody>
        </p:sp>
      </p:grpSp>
      <p:sp>
        <p:nvSpPr>
          <p:cNvPr id="54" name="Moon 53">
            <a:extLst>
              <a:ext uri="{FF2B5EF4-FFF2-40B4-BE49-F238E27FC236}">
                <a16:creationId xmlns:a16="http://schemas.microsoft.com/office/drawing/2014/main" id="{AAE7B1AB-7247-9941-AE52-0C6C083A8639}"/>
              </a:ext>
            </a:extLst>
          </p:cNvPr>
          <p:cNvSpPr/>
          <p:nvPr/>
        </p:nvSpPr>
        <p:spPr>
          <a:xfrm>
            <a:off x="6872892" y="456199"/>
            <a:ext cx="429977" cy="839093"/>
          </a:xfrm>
          <a:prstGeom prst="moon">
            <a:avLst/>
          </a:pr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a:extLst>
              <a:ext uri="{FF2B5EF4-FFF2-40B4-BE49-F238E27FC236}">
                <a16:creationId xmlns:a16="http://schemas.microsoft.com/office/drawing/2014/main" id="{68E6CC7F-F8A3-D640-8597-F568ABB62D59}"/>
              </a:ext>
            </a:extLst>
          </p:cNvPr>
          <p:cNvSpPr/>
          <p:nvPr/>
        </p:nvSpPr>
        <p:spPr>
          <a:xfrm>
            <a:off x="8493718" y="451016"/>
            <a:ext cx="546436" cy="940238"/>
          </a:xfrm>
          <a:custGeom>
            <a:avLst/>
            <a:gdLst>
              <a:gd name="connsiteX0" fmla="*/ 0 w 461881"/>
              <a:gd name="connsiteY0" fmla="*/ 0 h 1552731"/>
              <a:gd name="connsiteX1" fmla="*/ 461881 w 461881"/>
              <a:gd name="connsiteY1" fmla="*/ 0 h 1552731"/>
              <a:gd name="connsiteX2" fmla="*/ 461881 w 461881"/>
              <a:gd name="connsiteY2" fmla="*/ 1552731 h 1552731"/>
              <a:gd name="connsiteX3" fmla="*/ 0 w 461881"/>
              <a:gd name="connsiteY3" fmla="*/ 1552731 h 1552731"/>
              <a:gd name="connsiteX4" fmla="*/ 0 w 461881"/>
              <a:gd name="connsiteY4" fmla="*/ 0 h 1552731"/>
              <a:gd name="connsiteX0" fmla="*/ 0 w 461881"/>
              <a:gd name="connsiteY0" fmla="*/ 0 h 1552731"/>
              <a:gd name="connsiteX1" fmla="*/ 461881 w 461881"/>
              <a:gd name="connsiteY1" fmla="*/ 0 h 1552731"/>
              <a:gd name="connsiteX2" fmla="*/ 439136 w 461881"/>
              <a:gd name="connsiteY2" fmla="*/ 727957 h 1552731"/>
              <a:gd name="connsiteX3" fmla="*/ 461881 w 461881"/>
              <a:gd name="connsiteY3" fmla="*/ 1552731 h 1552731"/>
              <a:gd name="connsiteX4" fmla="*/ 0 w 461881"/>
              <a:gd name="connsiteY4" fmla="*/ 1552731 h 1552731"/>
              <a:gd name="connsiteX5" fmla="*/ 0 w 461881"/>
              <a:gd name="connsiteY5" fmla="*/ 0 h 1552731"/>
              <a:gd name="connsiteX0" fmla="*/ 54640 w 516521"/>
              <a:gd name="connsiteY0" fmla="*/ 0 h 1552731"/>
              <a:gd name="connsiteX1" fmla="*/ 516521 w 516521"/>
              <a:gd name="connsiteY1" fmla="*/ 0 h 1552731"/>
              <a:gd name="connsiteX2" fmla="*/ 493776 w 516521"/>
              <a:gd name="connsiteY2" fmla="*/ 727957 h 1552731"/>
              <a:gd name="connsiteX3" fmla="*/ 516521 w 516521"/>
              <a:gd name="connsiteY3" fmla="*/ 1552731 h 1552731"/>
              <a:gd name="connsiteX4" fmla="*/ 54640 w 516521"/>
              <a:gd name="connsiteY4" fmla="*/ 1552731 h 1552731"/>
              <a:gd name="connsiteX5" fmla="*/ 0 w 516521"/>
              <a:gd name="connsiteY5" fmla="*/ 727957 h 1552731"/>
              <a:gd name="connsiteX6" fmla="*/ 54640 w 516521"/>
              <a:gd name="connsiteY6" fmla="*/ 0 h 1552731"/>
              <a:gd name="connsiteX0" fmla="*/ 54640 w 754265"/>
              <a:gd name="connsiteY0" fmla="*/ 0 h 1552731"/>
              <a:gd name="connsiteX1" fmla="*/ 516521 w 754265"/>
              <a:gd name="connsiteY1" fmla="*/ 0 h 1552731"/>
              <a:gd name="connsiteX2" fmla="*/ 493776 w 754265"/>
              <a:gd name="connsiteY2" fmla="*/ 727957 h 1552731"/>
              <a:gd name="connsiteX3" fmla="*/ 754265 w 754265"/>
              <a:gd name="connsiteY3" fmla="*/ 1534443 h 1552731"/>
              <a:gd name="connsiteX4" fmla="*/ 54640 w 754265"/>
              <a:gd name="connsiteY4" fmla="*/ 1552731 h 1552731"/>
              <a:gd name="connsiteX5" fmla="*/ 0 w 754265"/>
              <a:gd name="connsiteY5" fmla="*/ 727957 h 1552731"/>
              <a:gd name="connsiteX6" fmla="*/ 54640 w 754265"/>
              <a:gd name="connsiteY6" fmla="*/ 0 h 1552731"/>
              <a:gd name="connsiteX0" fmla="*/ 237744 w 937369"/>
              <a:gd name="connsiteY0" fmla="*/ 0 h 1552731"/>
              <a:gd name="connsiteX1" fmla="*/ 699625 w 937369"/>
              <a:gd name="connsiteY1" fmla="*/ 0 h 1552731"/>
              <a:gd name="connsiteX2" fmla="*/ 676880 w 937369"/>
              <a:gd name="connsiteY2" fmla="*/ 727957 h 1552731"/>
              <a:gd name="connsiteX3" fmla="*/ 937369 w 937369"/>
              <a:gd name="connsiteY3" fmla="*/ 1534443 h 1552731"/>
              <a:gd name="connsiteX4" fmla="*/ 0 w 937369"/>
              <a:gd name="connsiteY4" fmla="*/ 1552731 h 1552731"/>
              <a:gd name="connsiteX5" fmla="*/ 183104 w 937369"/>
              <a:gd name="connsiteY5" fmla="*/ 727957 h 1552731"/>
              <a:gd name="connsiteX6" fmla="*/ 237744 w 937369"/>
              <a:gd name="connsiteY6" fmla="*/ 0 h 1552731"/>
              <a:gd name="connsiteX0" fmla="*/ 0 w 992233"/>
              <a:gd name="connsiteY0" fmla="*/ 18288 h 1552731"/>
              <a:gd name="connsiteX1" fmla="*/ 754489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23796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731744 w 992233"/>
              <a:gd name="connsiteY2" fmla="*/ 727957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0 w 992233"/>
              <a:gd name="connsiteY0" fmla="*/ 18288 h 1552731"/>
              <a:gd name="connsiteX1" fmla="*/ 992233 w 992233"/>
              <a:gd name="connsiteY1" fmla="*/ 0 h 1552731"/>
              <a:gd name="connsiteX2" fmla="*/ 622016 w 992233"/>
              <a:gd name="connsiteY2" fmla="*/ 764533 h 1552731"/>
              <a:gd name="connsiteX3" fmla="*/ 992233 w 992233"/>
              <a:gd name="connsiteY3" fmla="*/ 1534443 h 1552731"/>
              <a:gd name="connsiteX4" fmla="*/ 54864 w 992233"/>
              <a:gd name="connsiteY4" fmla="*/ 1552731 h 1552731"/>
              <a:gd name="connsiteX5" fmla="*/ 329408 w 992233"/>
              <a:gd name="connsiteY5" fmla="*/ 727957 h 1552731"/>
              <a:gd name="connsiteX6" fmla="*/ 0 w 992233"/>
              <a:gd name="connsiteY6" fmla="*/ 18288 h 1552731"/>
              <a:gd name="connsiteX0" fmla="*/ 18288 w 1010521"/>
              <a:gd name="connsiteY0" fmla="*/ 18288 h 1571019"/>
              <a:gd name="connsiteX1" fmla="*/ 1010521 w 1010521"/>
              <a:gd name="connsiteY1" fmla="*/ 0 h 1571019"/>
              <a:gd name="connsiteX2" fmla="*/ 640304 w 1010521"/>
              <a:gd name="connsiteY2" fmla="*/ 764533 h 1571019"/>
              <a:gd name="connsiteX3" fmla="*/ 1010521 w 1010521"/>
              <a:gd name="connsiteY3" fmla="*/ 1534443 h 1571019"/>
              <a:gd name="connsiteX4" fmla="*/ 0 w 1010521"/>
              <a:gd name="connsiteY4" fmla="*/ 1571019 h 1571019"/>
              <a:gd name="connsiteX5" fmla="*/ 347696 w 1010521"/>
              <a:gd name="connsiteY5" fmla="*/ 727957 h 1571019"/>
              <a:gd name="connsiteX6" fmla="*/ 18288 w 1010521"/>
              <a:gd name="connsiteY6" fmla="*/ 18288 h 1571019"/>
              <a:gd name="connsiteX0" fmla="*/ 18288 w 1028809"/>
              <a:gd name="connsiteY0" fmla="*/ 18288 h 1589307"/>
              <a:gd name="connsiteX1" fmla="*/ 1010521 w 1028809"/>
              <a:gd name="connsiteY1" fmla="*/ 0 h 1589307"/>
              <a:gd name="connsiteX2" fmla="*/ 640304 w 1028809"/>
              <a:gd name="connsiteY2" fmla="*/ 764533 h 1589307"/>
              <a:gd name="connsiteX3" fmla="*/ 1028809 w 1028809"/>
              <a:gd name="connsiteY3" fmla="*/ 1589307 h 1589307"/>
              <a:gd name="connsiteX4" fmla="*/ 0 w 1028809"/>
              <a:gd name="connsiteY4" fmla="*/ 1571019 h 1589307"/>
              <a:gd name="connsiteX5" fmla="*/ 347696 w 1028809"/>
              <a:gd name="connsiteY5" fmla="*/ 727957 h 1589307"/>
              <a:gd name="connsiteX6" fmla="*/ 18288 w 1028809"/>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 name="connsiteX0" fmla="*/ 18288 w 1029962"/>
              <a:gd name="connsiteY0" fmla="*/ 18288 h 1589307"/>
              <a:gd name="connsiteX1" fmla="*/ 1010521 w 1029962"/>
              <a:gd name="connsiteY1" fmla="*/ 0 h 1589307"/>
              <a:gd name="connsiteX2" fmla="*/ 640304 w 1029962"/>
              <a:gd name="connsiteY2" fmla="*/ 764533 h 1589307"/>
              <a:gd name="connsiteX3" fmla="*/ 1028809 w 1029962"/>
              <a:gd name="connsiteY3" fmla="*/ 1589307 h 1589307"/>
              <a:gd name="connsiteX4" fmla="*/ 0 w 1029962"/>
              <a:gd name="connsiteY4" fmla="*/ 1571019 h 1589307"/>
              <a:gd name="connsiteX5" fmla="*/ 347696 w 1029962"/>
              <a:gd name="connsiteY5" fmla="*/ 727957 h 1589307"/>
              <a:gd name="connsiteX6" fmla="*/ 18288 w 1029962"/>
              <a:gd name="connsiteY6" fmla="*/ 18288 h 158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9962" h="1589307">
                <a:moveTo>
                  <a:pt x="18288" y="18288"/>
                </a:moveTo>
                <a:lnTo>
                  <a:pt x="1010521" y="0"/>
                </a:lnTo>
                <a:cubicBezTo>
                  <a:pt x="996843" y="644988"/>
                  <a:pt x="727134" y="521881"/>
                  <a:pt x="640304" y="764533"/>
                </a:cubicBezTo>
                <a:cubicBezTo>
                  <a:pt x="727134" y="1033362"/>
                  <a:pt x="1051707" y="936430"/>
                  <a:pt x="1028809" y="1589307"/>
                </a:cubicBezTo>
                <a:lnTo>
                  <a:pt x="0" y="1571019"/>
                </a:lnTo>
                <a:cubicBezTo>
                  <a:pt x="42747" y="912046"/>
                  <a:pt x="286661" y="1002882"/>
                  <a:pt x="347696" y="727957"/>
                </a:cubicBezTo>
                <a:cubicBezTo>
                  <a:pt x="268373" y="491401"/>
                  <a:pt x="42747" y="657180"/>
                  <a:pt x="18288" y="18288"/>
                </a:cubicBezTo>
                <a:close/>
              </a:path>
            </a:pathLst>
          </a:custGeom>
          <a:gradFill flip="none" rotWithShape="1">
            <a:gsLst>
              <a:gs pos="0">
                <a:srgbClr val="FFC000">
                  <a:shade val="30000"/>
                  <a:satMod val="115000"/>
                </a:srgbClr>
              </a:gs>
              <a:gs pos="34000">
                <a:srgbClr val="FFC000">
                  <a:shade val="67500"/>
                  <a:satMod val="115000"/>
                </a:srgbClr>
              </a:gs>
              <a:gs pos="48000">
                <a:schemeClr val="bg1"/>
              </a:gs>
            </a:gsLst>
            <a:lin ang="15600000" scaled="0"/>
            <a:tileRect/>
          </a:gradFill>
          <a:ln w="28575">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5</a:t>
            </a:r>
            <a:br>
              <a:rPr lang="en-US" sz="1200" b="1" dirty="0">
                <a:solidFill>
                  <a:schemeClr val="tx1"/>
                </a:solidFill>
              </a:rPr>
            </a:br>
            <a:r>
              <a:rPr lang="en-US" sz="1200" b="1" dirty="0">
                <a:solidFill>
                  <a:schemeClr val="tx1"/>
                </a:solidFill>
              </a:rPr>
              <a:t>D</a:t>
            </a:r>
            <a:br>
              <a:rPr lang="en-US" sz="1200" b="1" dirty="0">
                <a:solidFill>
                  <a:schemeClr val="tx1"/>
                </a:solidFill>
              </a:rPr>
            </a:br>
            <a:r>
              <a:rPr lang="en-US" sz="1200" b="1" dirty="0">
                <a:solidFill>
                  <a:schemeClr val="tx1"/>
                </a:solidFill>
              </a:rPr>
              <a:t>A</a:t>
            </a:r>
          </a:p>
          <a:p>
            <a:pPr algn="ctr"/>
            <a:r>
              <a:rPr lang="en-US" sz="1200" b="1" dirty="0">
                <a:solidFill>
                  <a:schemeClr val="tx1"/>
                </a:solidFill>
              </a:rPr>
              <a:t>Y</a:t>
            </a:r>
          </a:p>
          <a:p>
            <a:pPr algn="ctr"/>
            <a:r>
              <a:rPr lang="en-US" sz="1200" b="1" dirty="0">
                <a:solidFill>
                  <a:schemeClr val="tx1"/>
                </a:solidFill>
              </a:rPr>
              <a:t>S</a:t>
            </a:r>
          </a:p>
        </p:txBody>
      </p:sp>
      <p:grpSp>
        <p:nvGrpSpPr>
          <p:cNvPr id="47" name="Group 46">
            <a:extLst>
              <a:ext uri="{FF2B5EF4-FFF2-40B4-BE49-F238E27FC236}">
                <a16:creationId xmlns:a16="http://schemas.microsoft.com/office/drawing/2014/main" id="{673BA550-882B-3D44-92DF-D24FDAC671F4}"/>
              </a:ext>
            </a:extLst>
          </p:cNvPr>
          <p:cNvGrpSpPr/>
          <p:nvPr/>
        </p:nvGrpSpPr>
        <p:grpSpPr>
          <a:xfrm>
            <a:off x="7397219" y="334865"/>
            <a:ext cx="961481" cy="1350985"/>
            <a:chOff x="10647972" y="1394629"/>
            <a:chExt cx="2190388" cy="3770297"/>
          </a:xfrm>
        </p:grpSpPr>
        <p:sp>
          <p:nvSpPr>
            <p:cNvPr id="48" name="Trapezoid 14">
              <a:extLst>
                <a:ext uri="{FF2B5EF4-FFF2-40B4-BE49-F238E27FC236}">
                  <a16:creationId xmlns:a16="http://schemas.microsoft.com/office/drawing/2014/main" id="{C2378919-55BB-124D-8E26-F4D5BBB814BC}"/>
                </a:ext>
              </a:extLst>
            </p:cNvPr>
            <p:cNvSpPr/>
            <p:nvPr/>
          </p:nvSpPr>
          <p:spPr>
            <a:xfrm rot="21039086" flipH="1">
              <a:off x="11649731" y="1394629"/>
              <a:ext cx="914198" cy="130064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302951 w 549719"/>
                <a:gd name="connsiteY7" fmla="*/ 839640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150902 w 549719"/>
                <a:gd name="connsiteY7" fmla="*/ 755127 h 991451"/>
                <a:gd name="connsiteX8" fmla="*/ 109183 w 549719"/>
                <a:gd name="connsiteY8" fmla="*/ 990413 h 99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719" h="991451">
                  <a:moveTo>
                    <a:pt x="109183" y="990413"/>
                  </a:moveTo>
                  <a:lnTo>
                    <a:pt x="0" y="991451"/>
                  </a:lnTo>
                  <a:lnTo>
                    <a:pt x="52500" y="222850"/>
                  </a:lnTo>
                  <a:cubicBezTo>
                    <a:pt x="90416" y="173867"/>
                    <a:pt x="211907" y="48074"/>
                    <a:pt x="294777" y="18174"/>
                  </a:cubicBezTo>
                  <a:cubicBezTo>
                    <a:pt x="377647" y="-11726"/>
                    <a:pt x="522818" y="-5697"/>
                    <a:pt x="549719" y="43449"/>
                  </a:cubicBezTo>
                  <a:lnTo>
                    <a:pt x="418486" y="222350"/>
                  </a:lnTo>
                  <a:cubicBezTo>
                    <a:pt x="411993" y="315812"/>
                    <a:pt x="493389" y="487286"/>
                    <a:pt x="448792" y="576082"/>
                  </a:cubicBezTo>
                  <a:cubicBezTo>
                    <a:pt x="404195" y="664878"/>
                    <a:pt x="217832" y="690761"/>
                    <a:pt x="150902" y="755127"/>
                  </a:cubicBezTo>
                  <a:cubicBezTo>
                    <a:pt x="140135" y="890572"/>
                    <a:pt x="174805" y="728522"/>
                    <a:pt x="109183" y="99041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16-Point Star 45">
              <a:extLst>
                <a:ext uri="{FF2B5EF4-FFF2-40B4-BE49-F238E27FC236}">
                  <a16:creationId xmlns:a16="http://schemas.microsoft.com/office/drawing/2014/main" id="{2F6BE3E2-9F40-9840-B167-5D2BD8898CE1}"/>
                </a:ext>
              </a:extLst>
            </p:cNvPr>
            <p:cNvSpPr/>
            <p:nvPr/>
          </p:nvSpPr>
          <p:spPr>
            <a:xfrm rot="16834145">
              <a:off x="9936411" y="2194629"/>
              <a:ext cx="3613509" cy="2190388"/>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13509" h="2190388">
                  <a:moveTo>
                    <a:pt x="350991" y="1379018"/>
                  </a:moveTo>
                  <a:lnTo>
                    <a:pt x="48194" y="1528961"/>
                  </a:lnTo>
                  <a:lnTo>
                    <a:pt x="0" y="1037252"/>
                  </a:lnTo>
                  <a:lnTo>
                    <a:pt x="221740" y="1206373"/>
                  </a:lnTo>
                  <a:lnTo>
                    <a:pt x="676019" y="1028374"/>
                  </a:lnTo>
                  <a:lnTo>
                    <a:pt x="1618124" y="1151877"/>
                  </a:lnTo>
                  <a:lnTo>
                    <a:pt x="2062749" y="895515"/>
                  </a:lnTo>
                  <a:lnTo>
                    <a:pt x="1396359" y="870094"/>
                  </a:lnTo>
                  <a:cubicBezTo>
                    <a:pt x="1314791" y="850327"/>
                    <a:pt x="1219828" y="823244"/>
                    <a:pt x="1092375" y="827714"/>
                  </a:cubicBezTo>
                  <a:cubicBezTo>
                    <a:pt x="1016549" y="757073"/>
                    <a:pt x="1038686" y="650239"/>
                    <a:pt x="1163354" y="595625"/>
                  </a:cubicBezTo>
                  <a:cubicBezTo>
                    <a:pt x="1276146" y="675423"/>
                    <a:pt x="1254147" y="656601"/>
                    <a:pt x="1356836" y="681285"/>
                  </a:cubicBezTo>
                  <a:cubicBezTo>
                    <a:pt x="1581675" y="693993"/>
                    <a:pt x="2477314" y="580161"/>
                    <a:pt x="2733169" y="634587"/>
                  </a:cubicBezTo>
                  <a:cubicBezTo>
                    <a:pt x="2989024" y="689013"/>
                    <a:pt x="2868831" y="1016692"/>
                    <a:pt x="2891968" y="1007839"/>
                  </a:cubicBezTo>
                  <a:cubicBezTo>
                    <a:pt x="2942925" y="939711"/>
                    <a:pt x="2944314" y="914981"/>
                    <a:pt x="2997118" y="894779"/>
                  </a:cubicBezTo>
                  <a:cubicBezTo>
                    <a:pt x="3049922" y="874577"/>
                    <a:pt x="3147206" y="931380"/>
                    <a:pt x="3208794" y="886629"/>
                  </a:cubicBezTo>
                  <a:cubicBezTo>
                    <a:pt x="3270382" y="841878"/>
                    <a:pt x="3344372" y="707396"/>
                    <a:pt x="3366647" y="626272"/>
                  </a:cubicBezTo>
                  <a:cubicBezTo>
                    <a:pt x="3545872" y="222303"/>
                    <a:pt x="3174129" y="65137"/>
                    <a:pt x="2957895" y="0"/>
                  </a:cubicBezTo>
                  <a:cubicBezTo>
                    <a:pt x="3355206" y="19425"/>
                    <a:pt x="3464725" y="248540"/>
                    <a:pt x="3524839" y="544401"/>
                  </a:cubicBezTo>
                  <a:cubicBezTo>
                    <a:pt x="3590694" y="600887"/>
                    <a:pt x="3616231" y="703548"/>
                    <a:pt x="3613282" y="766666"/>
                  </a:cubicBezTo>
                  <a:cubicBezTo>
                    <a:pt x="3610333" y="829784"/>
                    <a:pt x="3590950" y="871472"/>
                    <a:pt x="3507145" y="923110"/>
                  </a:cubicBezTo>
                  <a:lnTo>
                    <a:pt x="3081344" y="1094389"/>
                  </a:lnTo>
                  <a:cubicBezTo>
                    <a:pt x="3032158" y="1052865"/>
                    <a:pt x="3015152" y="1153027"/>
                    <a:pt x="2932715" y="1139212"/>
                  </a:cubicBezTo>
                  <a:cubicBezTo>
                    <a:pt x="2934995" y="1337332"/>
                    <a:pt x="2971720" y="1512346"/>
                    <a:pt x="2974000" y="1710466"/>
                  </a:cubicBezTo>
                  <a:lnTo>
                    <a:pt x="2358530" y="1779792"/>
                  </a:lnTo>
                  <a:lnTo>
                    <a:pt x="1602920" y="1938624"/>
                  </a:lnTo>
                  <a:lnTo>
                    <a:pt x="1450394" y="2036037"/>
                  </a:lnTo>
                  <a:cubicBezTo>
                    <a:pt x="1310550" y="2053706"/>
                    <a:pt x="1252025" y="1911122"/>
                    <a:pt x="1285033" y="1866915"/>
                  </a:cubicBezTo>
                  <a:lnTo>
                    <a:pt x="1474674" y="1851894"/>
                  </a:lnTo>
                  <a:lnTo>
                    <a:pt x="2215522" y="1569518"/>
                  </a:lnTo>
                  <a:lnTo>
                    <a:pt x="1868558" y="1525051"/>
                  </a:lnTo>
                  <a:lnTo>
                    <a:pt x="1464696" y="1702349"/>
                  </a:lnTo>
                  <a:lnTo>
                    <a:pt x="1167509" y="1767573"/>
                  </a:lnTo>
                  <a:lnTo>
                    <a:pt x="720673" y="1833686"/>
                  </a:lnTo>
                  <a:lnTo>
                    <a:pt x="444354" y="1997703"/>
                  </a:lnTo>
                  <a:lnTo>
                    <a:pt x="146201" y="2190388"/>
                  </a:lnTo>
                  <a:lnTo>
                    <a:pt x="62388" y="1644096"/>
                  </a:lnTo>
                  <a:lnTo>
                    <a:pt x="266845" y="1930829"/>
                  </a:lnTo>
                  <a:lnTo>
                    <a:pt x="672787" y="1541051"/>
                  </a:lnTo>
                  <a:lnTo>
                    <a:pt x="1073306" y="1489435"/>
                  </a:lnTo>
                  <a:cubicBezTo>
                    <a:pt x="1047557" y="1400296"/>
                    <a:pt x="888943" y="1336956"/>
                    <a:pt x="768557" y="1318553"/>
                  </a:cubicBezTo>
                  <a:cubicBezTo>
                    <a:pt x="648171" y="1300150"/>
                    <a:pt x="472328" y="1319927"/>
                    <a:pt x="350991" y="1379018"/>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rapezoid 14">
              <a:extLst>
                <a:ext uri="{FF2B5EF4-FFF2-40B4-BE49-F238E27FC236}">
                  <a16:creationId xmlns:a16="http://schemas.microsoft.com/office/drawing/2014/main" id="{B561CCDF-09CA-714A-B6AB-31D2026FC74C}"/>
                </a:ext>
              </a:extLst>
            </p:cNvPr>
            <p:cNvSpPr/>
            <p:nvPr/>
          </p:nvSpPr>
          <p:spPr>
            <a:xfrm>
              <a:off x="11490537" y="3255106"/>
              <a:ext cx="937212" cy="948914"/>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446" h="806734">
                  <a:moveTo>
                    <a:pt x="0" y="773666"/>
                  </a:moveTo>
                  <a:lnTo>
                    <a:pt x="153346" y="126552"/>
                  </a:lnTo>
                  <a:lnTo>
                    <a:pt x="427225" y="0"/>
                  </a:lnTo>
                  <a:lnTo>
                    <a:pt x="578446" y="806734"/>
                  </a:lnTo>
                  <a:lnTo>
                    <a:pt x="0" y="773666"/>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rapezoid 14">
              <a:extLst>
                <a:ext uri="{FF2B5EF4-FFF2-40B4-BE49-F238E27FC236}">
                  <a16:creationId xmlns:a16="http://schemas.microsoft.com/office/drawing/2014/main" id="{C5B0A57C-B1F7-D543-9AAC-3E75F4B6AB79}"/>
                </a:ext>
              </a:extLst>
            </p:cNvPr>
            <p:cNvSpPr/>
            <p:nvPr/>
          </p:nvSpPr>
          <p:spPr>
            <a:xfrm rot="516108" flipH="1">
              <a:off x="11665457" y="1948313"/>
              <a:ext cx="219917" cy="48553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8028 w 232410"/>
                <a:gd name="connsiteY0" fmla="*/ 686248 h 686248"/>
                <a:gd name="connsiteX1" fmla="*/ 11041 w 232410"/>
                <a:gd name="connsiteY1" fmla="*/ 685640 h 686248"/>
                <a:gd name="connsiteX2" fmla="*/ 59455 w 232410"/>
                <a:gd name="connsiteY2" fmla="*/ 288212 h 686248"/>
                <a:gd name="connsiteX3" fmla="*/ 108244 w 232410"/>
                <a:gd name="connsiteY3" fmla="*/ 8937 h 686248"/>
                <a:gd name="connsiteX4" fmla="*/ 223919 w 232410"/>
                <a:gd name="connsiteY4" fmla="*/ 329080 h 686248"/>
                <a:gd name="connsiteX5" fmla="*/ 198028 w 232410"/>
                <a:gd name="connsiteY5" fmla="*/ 686248 h 686248"/>
                <a:gd name="connsiteX0" fmla="*/ 198028 w 200111"/>
                <a:gd name="connsiteY0" fmla="*/ 677310 h 677310"/>
                <a:gd name="connsiteX1" fmla="*/ 11041 w 200111"/>
                <a:gd name="connsiteY1" fmla="*/ 676702 h 677310"/>
                <a:gd name="connsiteX2" fmla="*/ 59455 w 200111"/>
                <a:gd name="connsiteY2" fmla="*/ 279274 h 677310"/>
                <a:gd name="connsiteX3" fmla="*/ 108244 w 200111"/>
                <a:gd name="connsiteY3" fmla="*/ -1 h 677310"/>
                <a:gd name="connsiteX4" fmla="*/ 198028 w 200111"/>
                <a:gd name="connsiteY4" fmla="*/ 677310 h 677310"/>
                <a:gd name="connsiteX0" fmla="*/ 198028 w 202421"/>
                <a:gd name="connsiteY0" fmla="*/ 677311 h 677311"/>
                <a:gd name="connsiteX1" fmla="*/ 11041 w 202421"/>
                <a:gd name="connsiteY1" fmla="*/ 676703 h 677311"/>
                <a:gd name="connsiteX2" fmla="*/ 59455 w 202421"/>
                <a:gd name="connsiteY2" fmla="*/ 279275 h 677311"/>
                <a:gd name="connsiteX3" fmla="*/ 108244 w 202421"/>
                <a:gd name="connsiteY3" fmla="*/ 0 h 677311"/>
                <a:gd name="connsiteX4" fmla="*/ 198028 w 202421"/>
                <a:gd name="connsiteY4" fmla="*/ 677311 h 67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21" h="677311">
                  <a:moveTo>
                    <a:pt x="198028" y="677311"/>
                  </a:moveTo>
                  <a:lnTo>
                    <a:pt x="11041" y="676703"/>
                  </a:lnTo>
                  <a:cubicBezTo>
                    <a:pt x="26690" y="495125"/>
                    <a:pt x="-48467" y="464474"/>
                    <a:pt x="59455" y="279275"/>
                  </a:cubicBezTo>
                  <a:cubicBezTo>
                    <a:pt x="119934" y="228979"/>
                    <a:pt x="91981" y="93092"/>
                    <a:pt x="108244" y="0"/>
                  </a:cubicBezTo>
                  <a:cubicBezTo>
                    <a:pt x="131339" y="66339"/>
                    <a:pt x="223436" y="256367"/>
                    <a:pt x="198028" y="677311"/>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rapezoid 14">
              <a:extLst>
                <a:ext uri="{FF2B5EF4-FFF2-40B4-BE49-F238E27FC236}">
                  <a16:creationId xmlns:a16="http://schemas.microsoft.com/office/drawing/2014/main" id="{660B9015-CFE2-4F45-B899-B806773820F5}"/>
                </a:ext>
              </a:extLst>
            </p:cNvPr>
            <p:cNvSpPr/>
            <p:nvPr/>
          </p:nvSpPr>
          <p:spPr>
            <a:xfrm rot="516108" flipH="1">
              <a:off x="11995597" y="1968491"/>
              <a:ext cx="253877" cy="506569"/>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473669"/>
                <a:gd name="connsiteY0" fmla="*/ 647114 h 662103"/>
                <a:gd name="connsiteX1" fmla="*/ 153346 w 473669"/>
                <a:gd name="connsiteY1" fmla="*/ 0 h 662103"/>
                <a:gd name="connsiteX2" fmla="*/ 460037 w 473669"/>
                <a:gd name="connsiteY2" fmla="*/ 0 h 662103"/>
                <a:gd name="connsiteX3" fmla="*/ 473669 w 473669"/>
                <a:gd name="connsiteY3" fmla="*/ 296520 h 662103"/>
                <a:gd name="connsiteX4" fmla="*/ 447198 w 473669"/>
                <a:gd name="connsiteY4" fmla="*/ 662103 h 662103"/>
                <a:gd name="connsiteX5" fmla="*/ 0 w 473669"/>
                <a:gd name="connsiteY5"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0 w 473669"/>
                <a:gd name="connsiteY6" fmla="*/ 647114 h 662103"/>
                <a:gd name="connsiteX0" fmla="*/ 0 w 473669"/>
                <a:gd name="connsiteY0" fmla="*/ 647114 h 662103"/>
                <a:gd name="connsiteX1" fmla="*/ 84770 w 473669"/>
                <a:gd name="connsiteY1" fmla="*/ 295540 h 662103"/>
                <a:gd name="connsiteX2" fmla="*/ 153346 w 473669"/>
                <a:gd name="connsiteY2" fmla="*/ 0 h 662103"/>
                <a:gd name="connsiteX3" fmla="*/ 460037 w 473669"/>
                <a:gd name="connsiteY3" fmla="*/ 0 h 662103"/>
                <a:gd name="connsiteX4" fmla="*/ 473669 w 473669"/>
                <a:gd name="connsiteY4" fmla="*/ 296520 h 662103"/>
                <a:gd name="connsiteX5" fmla="*/ 447198 w 473669"/>
                <a:gd name="connsiteY5" fmla="*/ 662103 h 662103"/>
                <a:gd name="connsiteX6" fmla="*/ 240828 w 473669"/>
                <a:gd name="connsiteY6" fmla="*/ 649033 h 662103"/>
                <a:gd name="connsiteX7" fmla="*/ 0 w 473669"/>
                <a:gd name="connsiteY7" fmla="*/ 647114 h 662103"/>
                <a:gd name="connsiteX0" fmla="*/ 0 w 473669"/>
                <a:gd name="connsiteY0" fmla="*/ 647114 h 662103"/>
                <a:gd name="connsiteX1" fmla="*/ 84770 w 473669"/>
                <a:gd name="connsiteY1" fmla="*/ 295540 h 662103"/>
                <a:gd name="connsiteX2" fmla="*/ 153346 w 473669"/>
                <a:gd name="connsiteY2" fmla="*/ 0 h 662103"/>
                <a:gd name="connsiteX3" fmla="*/ 312264 w 473669"/>
                <a:gd name="connsiteY3" fmla="*/ 1643 h 662103"/>
                <a:gd name="connsiteX4" fmla="*/ 460037 w 473669"/>
                <a:gd name="connsiteY4" fmla="*/ 0 h 662103"/>
                <a:gd name="connsiteX5" fmla="*/ 473669 w 473669"/>
                <a:gd name="connsiteY5" fmla="*/ 296520 h 662103"/>
                <a:gd name="connsiteX6" fmla="*/ 447198 w 473669"/>
                <a:gd name="connsiteY6" fmla="*/ 662103 h 662103"/>
                <a:gd name="connsiteX7" fmla="*/ 240828 w 473669"/>
                <a:gd name="connsiteY7" fmla="*/ 649033 h 662103"/>
                <a:gd name="connsiteX8" fmla="*/ 0 w 473669"/>
                <a:gd name="connsiteY8" fmla="*/ 647114 h 662103"/>
                <a:gd name="connsiteX0" fmla="*/ 0 w 473669"/>
                <a:gd name="connsiteY0" fmla="*/ 668538 h 683527"/>
                <a:gd name="connsiteX1" fmla="*/ 84770 w 473669"/>
                <a:gd name="connsiteY1" fmla="*/ 316964 h 683527"/>
                <a:gd name="connsiteX2" fmla="*/ 153346 w 473669"/>
                <a:gd name="connsiteY2" fmla="*/ 21424 h 683527"/>
                <a:gd name="connsiteX3" fmla="*/ 312264 w 473669"/>
                <a:gd name="connsiteY3" fmla="*/ 23067 h 683527"/>
                <a:gd name="connsiteX4" fmla="*/ 460037 w 473669"/>
                <a:gd name="connsiteY4" fmla="*/ 21424 h 683527"/>
                <a:gd name="connsiteX5" fmla="*/ 473669 w 473669"/>
                <a:gd name="connsiteY5" fmla="*/ 317944 h 683527"/>
                <a:gd name="connsiteX6" fmla="*/ 447198 w 473669"/>
                <a:gd name="connsiteY6" fmla="*/ 683527 h 683527"/>
                <a:gd name="connsiteX7" fmla="*/ 240828 w 473669"/>
                <a:gd name="connsiteY7" fmla="*/ 670457 h 683527"/>
                <a:gd name="connsiteX8" fmla="*/ 0 w 473669"/>
                <a:gd name="connsiteY8" fmla="*/ 668538 h 683527"/>
                <a:gd name="connsiteX0" fmla="*/ 0 w 473669"/>
                <a:gd name="connsiteY0" fmla="*/ 673963 h 688952"/>
                <a:gd name="connsiteX1" fmla="*/ 84770 w 473669"/>
                <a:gd name="connsiteY1" fmla="*/ 322389 h 688952"/>
                <a:gd name="connsiteX2" fmla="*/ 85874 w 473669"/>
                <a:gd name="connsiteY2" fmla="*/ 155927 h 688952"/>
                <a:gd name="connsiteX3" fmla="*/ 312264 w 473669"/>
                <a:gd name="connsiteY3" fmla="*/ 28492 h 688952"/>
                <a:gd name="connsiteX4" fmla="*/ 460037 w 473669"/>
                <a:gd name="connsiteY4" fmla="*/ 26849 h 688952"/>
                <a:gd name="connsiteX5" fmla="*/ 473669 w 473669"/>
                <a:gd name="connsiteY5" fmla="*/ 323369 h 688952"/>
                <a:gd name="connsiteX6" fmla="*/ 447198 w 473669"/>
                <a:gd name="connsiteY6" fmla="*/ 688952 h 688952"/>
                <a:gd name="connsiteX7" fmla="*/ 240828 w 473669"/>
                <a:gd name="connsiteY7" fmla="*/ 675882 h 688952"/>
                <a:gd name="connsiteX8" fmla="*/ 0 w 473669"/>
                <a:gd name="connsiteY8" fmla="*/ 673963 h 688952"/>
                <a:gd name="connsiteX0" fmla="*/ 0 w 473669"/>
                <a:gd name="connsiteY0" fmla="*/ 686963 h 701952"/>
                <a:gd name="connsiteX1" fmla="*/ 84770 w 473669"/>
                <a:gd name="connsiteY1" fmla="*/ 335389 h 701952"/>
                <a:gd name="connsiteX2" fmla="*/ 85874 w 473669"/>
                <a:gd name="connsiteY2" fmla="*/ 168927 h 701952"/>
                <a:gd name="connsiteX3" fmla="*/ 205095 w 473669"/>
                <a:gd name="connsiteY3" fmla="*/ 14574 h 701952"/>
                <a:gd name="connsiteX4" fmla="*/ 460037 w 473669"/>
                <a:gd name="connsiteY4" fmla="*/ 39849 h 701952"/>
                <a:gd name="connsiteX5" fmla="*/ 473669 w 473669"/>
                <a:gd name="connsiteY5" fmla="*/ 336369 h 701952"/>
                <a:gd name="connsiteX6" fmla="*/ 447198 w 473669"/>
                <a:gd name="connsiteY6" fmla="*/ 701952 h 701952"/>
                <a:gd name="connsiteX7" fmla="*/ 240828 w 473669"/>
                <a:gd name="connsiteY7" fmla="*/ 688882 h 701952"/>
                <a:gd name="connsiteX8" fmla="*/ 0 w 473669"/>
                <a:gd name="connsiteY8" fmla="*/ 686963 h 701952"/>
                <a:gd name="connsiteX0" fmla="*/ 37182 w 510851"/>
                <a:gd name="connsiteY0" fmla="*/ 690563 h 705552"/>
                <a:gd name="connsiteX1" fmla="*/ 121952 w 510851"/>
                <a:gd name="connsiteY1" fmla="*/ 338989 h 705552"/>
                <a:gd name="connsiteX2" fmla="*/ 0 w 510851"/>
                <a:gd name="connsiteY2" fmla="*/ 222850 h 705552"/>
                <a:gd name="connsiteX3" fmla="*/ 242277 w 510851"/>
                <a:gd name="connsiteY3" fmla="*/ 18174 h 705552"/>
                <a:gd name="connsiteX4" fmla="*/ 497219 w 510851"/>
                <a:gd name="connsiteY4" fmla="*/ 43449 h 705552"/>
                <a:gd name="connsiteX5" fmla="*/ 510851 w 510851"/>
                <a:gd name="connsiteY5" fmla="*/ 339969 h 705552"/>
                <a:gd name="connsiteX6" fmla="*/ 484380 w 510851"/>
                <a:gd name="connsiteY6" fmla="*/ 705552 h 705552"/>
                <a:gd name="connsiteX7" fmla="*/ 278010 w 510851"/>
                <a:gd name="connsiteY7" fmla="*/ 692482 h 705552"/>
                <a:gd name="connsiteX8" fmla="*/ 37182 w 510851"/>
                <a:gd name="connsiteY8" fmla="*/ 690563 h 705552"/>
                <a:gd name="connsiteX0" fmla="*/ 231586 w 705255"/>
                <a:gd name="connsiteY0" fmla="*/ 69056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31586 w 705255"/>
                <a:gd name="connsiteY8" fmla="*/ 69056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472414 w 705255"/>
                <a:gd name="connsiteY7" fmla="*/ 692482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78784 w 705255"/>
                <a:gd name="connsiteY6" fmla="*/ 705552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652666 w 705255"/>
                <a:gd name="connsiteY6" fmla="*/ 604219 h 996423"/>
                <a:gd name="connsiteX7" fmla="*/ 354782 w 705255"/>
                <a:gd name="connsiteY7" fmla="*/ 634891 h 996423"/>
                <a:gd name="connsiteX8" fmla="*/ 251087 w 705255"/>
                <a:gd name="connsiteY8" fmla="*/ 990413 h 996423"/>
                <a:gd name="connsiteX0" fmla="*/ 251087 w 705255"/>
                <a:gd name="connsiteY0" fmla="*/ 990413 h 996423"/>
                <a:gd name="connsiteX1" fmla="*/ 0 w 705255"/>
                <a:gd name="connsiteY1" fmla="*/ 996423 h 996423"/>
                <a:gd name="connsiteX2" fmla="*/ 194404 w 705255"/>
                <a:gd name="connsiteY2" fmla="*/ 222850 h 996423"/>
                <a:gd name="connsiteX3" fmla="*/ 436681 w 705255"/>
                <a:gd name="connsiteY3" fmla="*/ 18174 h 996423"/>
                <a:gd name="connsiteX4" fmla="*/ 691623 w 705255"/>
                <a:gd name="connsiteY4" fmla="*/ 43449 h 996423"/>
                <a:gd name="connsiteX5" fmla="*/ 705255 w 705255"/>
                <a:gd name="connsiteY5" fmla="*/ 339969 h 996423"/>
                <a:gd name="connsiteX6" fmla="*/ 590696 w 705255"/>
                <a:gd name="connsiteY6" fmla="*/ 576082 h 996423"/>
                <a:gd name="connsiteX7" fmla="*/ 354782 w 705255"/>
                <a:gd name="connsiteY7" fmla="*/ 634891 h 996423"/>
                <a:gd name="connsiteX8" fmla="*/ 251087 w 705255"/>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619090 w 691623"/>
                <a:gd name="connsiteY5" fmla="*/ 325096 h 996423"/>
                <a:gd name="connsiteX6" fmla="*/ 590696 w 691623"/>
                <a:gd name="connsiteY6" fmla="*/ 576082 h 996423"/>
                <a:gd name="connsiteX7" fmla="*/ 354782 w 691623"/>
                <a:gd name="connsiteY7" fmla="*/ 634891 h 996423"/>
                <a:gd name="connsiteX8" fmla="*/ 251087 w 691623"/>
                <a:gd name="connsiteY8" fmla="*/ 990413 h 996423"/>
                <a:gd name="connsiteX0" fmla="*/ 251087 w 691623"/>
                <a:gd name="connsiteY0" fmla="*/ 990413 h 996423"/>
                <a:gd name="connsiteX1" fmla="*/ 0 w 691623"/>
                <a:gd name="connsiteY1" fmla="*/ 996423 h 996423"/>
                <a:gd name="connsiteX2" fmla="*/ 194404 w 691623"/>
                <a:gd name="connsiteY2" fmla="*/ 222850 h 996423"/>
                <a:gd name="connsiteX3" fmla="*/ 436681 w 691623"/>
                <a:gd name="connsiteY3" fmla="*/ 18174 h 996423"/>
                <a:gd name="connsiteX4" fmla="*/ 691623 w 691623"/>
                <a:gd name="connsiteY4" fmla="*/ 43449 h 996423"/>
                <a:gd name="connsiteX5" fmla="*/ 560390 w 691623"/>
                <a:gd name="connsiteY5" fmla="*/ 222350 h 996423"/>
                <a:gd name="connsiteX6" fmla="*/ 590696 w 691623"/>
                <a:gd name="connsiteY6" fmla="*/ 576082 h 996423"/>
                <a:gd name="connsiteX7" fmla="*/ 354782 w 691623"/>
                <a:gd name="connsiteY7" fmla="*/ 634891 h 996423"/>
                <a:gd name="connsiteX8" fmla="*/ 251087 w 691623"/>
                <a:gd name="connsiteY8" fmla="*/ 990413 h 996423"/>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448792 w 549719"/>
                <a:gd name="connsiteY6" fmla="*/ 576082 h 991451"/>
                <a:gd name="connsiteX7" fmla="*/ 212878 w 549719"/>
                <a:gd name="connsiteY7" fmla="*/ 634891 h 991451"/>
                <a:gd name="connsiteX8" fmla="*/ 109183 w 549719"/>
                <a:gd name="connsiteY8"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418486 w 549719"/>
                <a:gd name="connsiteY5" fmla="*/ 222350 h 991451"/>
                <a:gd name="connsiteX6" fmla="*/ 212878 w 549719"/>
                <a:gd name="connsiteY6" fmla="*/ 634891 h 991451"/>
                <a:gd name="connsiteX7" fmla="*/ 109183 w 549719"/>
                <a:gd name="connsiteY7" fmla="*/ 990413 h 991451"/>
                <a:gd name="connsiteX0" fmla="*/ 109183 w 549719"/>
                <a:gd name="connsiteY0" fmla="*/ 990413 h 991451"/>
                <a:gd name="connsiteX1" fmla="*/ 0 w 549719"/>
                <a:gd name="connsiteY1" fmla="*/ 991451 h 991451"/>
                <a:gd name="connsiteX2" fmla="*/ 52500 w 549719"/>
                <a:gd name="connsiteY2" fmla="*/ 222850 h 991451"/>
                <a:gd name="connsiteX3" fmla="*/ 294777 w 549719"/>
                <a:gd name="connsiteY3" fmla="*/ 18174 h 991451"/>
                <a:gd name="connsiteX4" fmla="*/ 549719 w 549719"/>
                <a:gd name="connsiteY4" fmla="*/ 43449 h 991451"/>
                <a:gd name="connsiteX5" fmla="*/ 212878 w 549719"/>
                <a:gd name="connsiteY5" fmla="*/ 634891 h 991451"/>
                <a:gd name="connsiteX6" fmla="*/ 109183 w 549719"/>
                <a:gd name="connsiteY6" fmla="*/ 990413 h 991451"/>
                <a:gd name="connsiteX0" fmla="*/ 109183 w 300280"/>
                <a:gd name="connsiteY0" fmla="*/ 985195 h 986233"/>
                <a:gd name="connsiteX1" fmla="*/ 0 w 300280"/>
                <a:gd name="connsiteY1" fmla="*/ 986233 h 986233"/>
                <a:gd name="connsiteX2" fmla="*/ 52500 w 300280"/>
                <a:gd name="connsiteY2" fmla="*/ 217632 h 986233"/>
                <a:gd name="connsiteX3" fmla="*/ 294777 w 300280"/>
                <a:gd name="connsiteY3" fmla="*/ 12956 h 986233"/>
                <a:gd name="connsiteX4" fmla="*/ 212878 w 300280"/>
                <a:gd name="connsiteY4" fmla="*/ 629673 h 986233"/>
                <a:gd name="connsiteX5" fmla="*/ 109183 w 300280"/>
                <a:gd name="connsiteY5" fmla="*/ 985195 h 986233"/>
                <a:gd name="connsiteX0" fmla="*/ 109183 w 212878"/>
                <a:gd name="connsiteY0" fmla="*/ 774408 h 775446"/>
                <a:gd name="connsiteX1" fmla="*/ 0 w 212878"/>
                <a:gd name="connsiteY1" fmla="*/ 775446 h 775446"/>
                <a:gd name="connsiteX2" fmla="*/ 52500 w 212878"/>
                <a:gd name="connsiteY2" fmla="*/ 6845 h 775446"/>
                <a:gd name="connsiteX3" fmla="*/ 212878 w 212878"/>
                <a:gd name="connsiteY3" fmla="*/ 418886 h 775446"/>
                <a:gd name="connsiteX4" fmla="*/ 109183 w 212878"/>
                <a:gd name="connsiteY4" fmla="*/ 774408 h 775446"/>
                <a:gd name="connsiteX0" fmla="*/ 186987 w 221369"/>
                <a:gd name="connsiteY0" fmla="*/ 776054 h 776054"/>
                <a:gd name="connsiteX1" fmla="*/ 0 w 221369"/>
                <a:gd name="connsiteY1" fmla="*/ 775446 h 776054"/>
                <a:gd name="connsiteX2" fmla="*/ 52500 w 221369"/>
                <a:gd name="connsiteY2" fmla="*/ 6845 h 776054"/>
                <a:gd name="connsiteX3" fmla="*/ 212878 w 221369"/>
                <a:gd name="connsiteY3" fmla="*/ 418886 h 776054"/>
                <a:gd name="connsiteX4" fmla="*/ 186987 w 221369"/>
                <a:gd name="connsiteY4" fmla="*/ 776054 h 776054"/>
                <a:gd name="connsiteX0" fmla="*/ 186987 w 221369"/>
                <a:gd name="connsiteY0" fmla="*/ 776054 h 776054"/>
                <a:gd name="connsiteX1" fmla="*/ 0 w 221369"/>
                <a:gd name="connsiteY1" fmla="*/ 775446 h 776054"/>
                <a:gd name="connsiteX2" fmla="*/ 48414 w 221369"/>
                <a:gd name="connsiteY2" fmla="*/ 378018 h 776054"/>
                <a:gd name="connsiteX3" fmla="*/ 52500 w 221369"/>
                <a:gd name="connsiteY3" fmla="*/ 6845 h 776054"/>
                <a:gd name="connsiteX4" fmla="*/ 212878 w 221369"/>
                <a:gd name="connsiteY4" fmla="*/ 418886 h 776054"/>
                <a:gd name="connsiteX5" fmla="*/ 186987 w 221369"/>
                <a:gd name="connsiteY5" fmla="*/ 776054 h 776054"/>
                <a:gd name="connsiteX0" fmla="*/ 197870 w 232252"/>
                <a:gd name="connsiteY0" fmla="*/ 776054 h 776054"/>
                <a:gd name="connsiteX1" fmla="*/ 10883 w 232252"/>
                <a:gd name="connsiteY1" fmla="*/ 775446 h 776054"/>
                <a:gd name="connsiteX2" fmla="*/ 59297 w 232252"/>
                <a:gd name="connsiteY2" fmla="*/ 378018 h 776054"/>
                <a:gd name="connsiteX3" fmla="*/ 63383 w 232252"/>
                <a:gd name="connsiteY3" fmla="*/ 6845 h 776054"/>
                <a:gd name="connsiteX4" fmla="*/ 223761 w 232252"/>
                <a:gd name="connsiteY4" fmla="*/ 418886 h 776054"/>
                <a:gd name="connsiteX5" fmla="*/ 197870 w 232252"/>
                <a:gd name="connsiteY5" fmla="*/ 776054 h 776054"/>
                <a:gd name="connsiteX0" fmla="*/ 197870 w 232252"/>
                <a:gd name="connsiteY0" fmla="*/ 686248 h 686248"/>
                <a:gd name="connsiteX1" fmla="*/ 10883 w 232252"/>
                <a:gd name="connsiteY1" fmla="*/ 685640 h 686248"/>
                <a:gd name="connsiteX2" fmla="*/ 59297 w 232252"/>
                <a:gd name="connsiteY2" fmla="*/ 288212 h 686248"/>
                <a:gd name="connsiteX3" fmla="*/ 108086 w 232252"/>
                <a:gd name="connsiteY3" fmla="*/ 8937 h 686248"/>
                <a:gd name="connsiteX4" fmla="*/ 223761 w 232252"/>
                <a:gd name="connsiteY4" fmla="*/ 329080 h 686248"/>
                <a:gd name="connsiteX5" fmla="*/ 197870 w 232252"/>
                <a:gd name="connsiteY5" fmla="*/ 686248 h 686248"/>
                <a:gd name="connsiteX0" fmla="*/ 194311 w 228693"/>
                <a:gd name="connsiteY0" fmla="*/ 686248 h 686248"/>
                <a:gd name="connsiteX1" fmla="*/ 7324 w 228693"/>
                <a:gd name="connsiteY1" fmla="*/ 685640 h 686248"/>
                <a:gd name="connsiteX2" fmla="*/ 55738 w 228693"/>
                <a:gd name="connsiteY2" fmla="*/ 288212 h 686248"/>
                <a:gd name="connsiteX3" fmla="*/ 104527 w 228693"/>
                <a:gd name="connsiteY3" fmla="*/ 8937 h 686248"/>
                <a:gd name="connsiteX4" fmla="*/ 220202 w 228693"/>
                <a:gd name="connsiteY4" fmla="*/ 329080 h 686248"/>
                <a:gd name="connsiteX5" fmla="*/ 194311 w 228693"/>
                <a:gd name="connsiteY5" fmla="*/ 686248 h 686248"/>
                <a:gd name="connsiteX0" fmla="*/ 195042 w 229424"/>
                <a:gd name="connsiteY0" fmla="*/ 686248 h 686248"/>
                <a:gd name="connsiteX1" fmla="*/ 8055 w 229424"/>
                <a:gd name="connsiteY1" fmla="*/ 685640 h 686248"/>
                <a:gd name="connsiteX2" fmla="*/ 55318 w 229424"/>
                <a:gd name="connsiteY2" fmla="*/ 83822 h 686248"/>
                <a:gd name="connsiteX3" fmla="*/ 105258 w 229424"/>
                <a:gd name="connsiteY3" fmla="*/ 8937 h 686248"/>
                <a:gd name="connsiteX4" fmla="*/ 220933 w 229424"/>
                <a:gd name="connsiteY4" fmla="*/ 329080 h 686248"/>
                <a:gd name="connsiteX5" fmla="*/ 195042 w 229424"/>
                <a:gd name="connsiteY5" fmla="*/ 686248 h 686248"/>
                <a:gd name="connsiteX0" fmla="*/ 220581 w 247575"/>
                <a:gd name="connsiteY0" fmla="*/ 700269 h 700269"/>
                <a:gd name="connsiteX1" fmla="*/ 8055 w 247575"/>
                <a:gd name="connsiteY1" fmla="*/ 685640 h 700269"/>
                <a:gd name="connsiteX2" fmla="*/ 55318 w 247575"/>
                <a:gd name="connsiteY2" fmla="*/ 83822 h 700269"/>
                <a:gd name="connsiteX3" fmla="*/ 105258 w 247575"/>
                <a:gd name="connsiteY3" fmla="*/ 8937 h 700269"/>
                <a:gd name="connsiteX4" fmla="*/ 220933 w 247575"/>
                <a:gd name="connsiteY4" fmla="*/ 329080 h 700269"/>
                <a:gd name="connsiteX5" fmla="*/ 220581 w 247575"/>
                <a:gd name="connsiteY5" fmla="*/ 700269 h 700269"/>
                <a:gd name="connsiteX0" fmla="*/ 220581 w 221085"/>
                <a:gd name="connsiteY0" fmla="*/ 700269 h 700269"/>
                <a:gd name="connsiteX1" fmla="*/ 8055 w 221085"/>
                <a:gd name="connsiteY1" fmla="*/ 685640 h 700269"/>
                <a:gd name="connsiteX2" fmla="*/ 55318 w 221085"/>
                <a:gd name="connsiteY2" fmla="*/ 83822 h 700269"/>
                <a:gd name="connsiteX3" fmla="*/ 105258 w 221085"/>
                <a:gd name="connsiteY3" fmla="*/ 8937 h 700269"/>
                <a:gd name="connsiteX4" fmla="*/ 220933 w 221085"/>
                <a:gd name="connsiteY4" fmla="*/ 329080 h 700269"/>
                <a:gd name="connsiteX5" fmla="*/ 220581 w 221085"/>
                <a:gd name="connsiteY5" fmla="*/ 700269 h 700269"/>
                <a:gd name="connsiteX0" fmla="*/ 220581 w 233680"/>
                <a:gd name="connsiteY0" fmla="*/ 706650 h 706650"/>
                <a:gd name="connsiteX1" fmla="*/ 8055 w 233680"/>
                <a:gd name="connsiteY1" fmla="*/ 692021 h 706650"/>
                <a:gd name="connsiteX2" fmla="*/ 55318 w 233680"/>
                <a:gd name="connsiteY2" fmla="*/ 90203 h 706650"/>
                <a:gd name="connsiteX3" fmla="*/ 105258 w 233680"/>
                <a:gd name="connsiteY3" fmla="*/ 15318 h 706650"/>
                <a:gd name="connsiteX4" fmla="*/ 233680 w 233680"/>
                <a:gd name="connsiteY4" fmla="*/ 207744 h 706650"/>
                <a:gd name="connsiteX5" fmla="*/ 220581 w 233680"/>
                <a:gd name="connsiteY5" fmla="*/ 706650 h 7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680" h="706650">
                  <a:moveTo>
                    <a:pt x="220581" y="706650"/>
                  </a:moveTo>
                  <a:lnTo>
                    <a:pt x="8055" y="692021"/>
                  </a:lnTo>
                  <a:cubicBezTo>
                    <a:pt x="35656" y="390705"/>
                    <a:pt x="-52604" y="275402"/>
                    <a:pt x="55318" y="90203"/>
                  </a:cubicBezTo>
                  <a:lnTo>
                    <a:pt x="105258" y="15318"/>
                  </a:lnTo>
                  <a:cubicBezTo>
                    <a:pt x="140738" y="-44109"/>
                    <a:pt x="224233" y="79817"/>
                    <a:pt x="233680" y="207744"/>
                  </a:cubicBezTo>
                  <a:cubicBezTo>
                    <a:pt x="222913" y="343189"/>
                    <a:pt x="223796" y="422288"/>
                    <a:pt x="220581" y="70665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EA0F8B5C-84BA-1D48-BC43-3EF14677A2DF}"/>
                </a:ext>
              </a:extLst>
            </p:cNvPr>
            <p:cNvSpPr/>
            <p:nvPr/>
          </p:nvSpPr>
          <p:spPr>
            <a:xfrm rot="3959076" flipH="1" flipV="1">
              <a:off x="11574722" y="1497837"/>
              <a:ext cx="90883" cy="880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 name="Straight Arrow Connector 66">
              <a:extLst>
                <a:ext uri="{FF2B5EF4-FFF2-40B4-BE49-F238E27FC236}">
                  <a16:creationId xmlns:a16="http://schemas.microsoft.com/office/drawing/2014/main" id="{F7B70D37-D79C-844C-9B1F-2FF88D051834}"/>
                </a:ext>
              </a:extLst>
            </p:cNvPr>
            <p:cNvCxnSpPr>
              <a:cxnSpLocks/>
            </p:cNvCxnSpPr>
            <p:nvPr/>
          </p:nvCxnSpPr>
          <p:spPr>
            <a:xfrm flipV="1">
              <a:off x="11183691" y="2018788"/>
              <a:ext cx="0" cy="314613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30774923-BD29-6343-98B8-BCA38FCD8524}"/>
              </a:ext>
            </a:extLst>
          </p:cNvPr>
          <p:cNvSpPr txBox="1"/>
          <p:nvPr/>
        </p:nvSpPr>
        <p:spPr>
          <a:xfrm>
            <a:off x="7121867" y="2036664"/>
            <a:ext cx="3454984" cy="1785104"/>
          </a:xfrm>
          <a:prstGeom prst="rect">
            <a:avLst/>
          </a:prstGeom>
          <a:noFill/>
        </p:spPr>
        <p:txBody>
          <a:bodyPr wrap="square" rtlCol="0">
            <a:spAutoFit/>
          </a:bodyPr>
          <a:lstStyle/>
          <a:p>
            <a:r>
              <a:rPr lang="en-US" sz="2200" b="1" dirty="0">
                <a:solidFill>
                  <a:srgbClr val="FF0000"/>
                </a:solidFill>
                <a:latin typeface="Stencil" pitchFamily="82" charset="77"/>
              </a:rPr>
              <a:t>1. OSIRIS </a:t>
            </a:r>
            <a:br>
              <a:rPr lang="en-US" sz="2200" b="1" dirty="0">
                <a:latin typeface="Stencil" pitchFamily="82" charset="77"/>
              </a:rPr>
            </a:br>
            <a:r>
              <a:rPr lang="en-US" sz="2200" b="1" dirty="0">
                <a:latin typeface="Stencil" pitchFamily="82" charset="77"/>
              </a:rPr>
              <a:t>    2. HORUS (elder)</a:t>
            </a:r>
            <a:br>
              <a:rPr lang="en-US" sz="2200" b="1" dirty="0">
                <a:latin typeface="Stencil" pitchFamily="82" charset="77"/>
              </a:rPr>
            </a:br>
            <a:r>
              <a:rPr lang="en-US" sz="2200" b="1" dirty="0">
                <a:solidFill>
                  <a:schemeClr val="tx1">
                    <a:lumMod val="50000"/>
                    <a:lumOff val="50000"/>
                  </a:schemeClr>
                </a:solidFill>
                <a:latin typeface="Stencil" pitchFamily="82" charset="77"/>
              </a:rPr>
              <a:t>        3. SETH</a:t>
            </a:r>
            <a:br>
              <a:rPr lang="en-US" sz="2200" b="1" dirty="0">
                <a:latin typeface="Stencil" pitchFamily="82" charset="77"/>
              </a:rPr>
            </a:br>
            <a:r>
              <a:rPr lang="en-US" sz="2200" b="1" dirty="0">
                <a:solidFill>
                  <a:srgbClr val="FF0000"/>
                </a:solidFill>
                <a:latin typeface="Stencil" pitchFamily="82" charset="77"/>
              </a:rPr>
              <a:t>            4. ISIS</a:t>
            </a:r>
            <a:br>
              <a:rPr lang="en-US" sz="2200" b="1" dirty="0">
                <a:latin typeface="Stencil" pitchFamily="82" charset="77"/>
              </a:rPr>
            </a:br>
            <a:r>
              <a:rPr lang="en-US" sz="2200" b="1" dirty="0">
                <a:solidFill>
                  <a:schemeClr val="tx1">
                    <a:lumMod val="50000"/>
                    <a:lumOff val="50000"/>
                  </a:schemeClr>
                </a:solidFill>
                <a:latin typeface="Stencil" pitchFamily="82" charset="77"/>
              </a:rPr>
              <a:t>                 5. Nephthys</a:t>
            </a:r>
          </a:p>
        </p:txBody>
      </p:sp>
      <p:sp>
        <p:nvSpPr>
          <p:cNvPr id="8" name="Rectangle 7">
            <a:extLst>
              <a:ext uri="{FF2B5EF4-FFF2-40B4-BE49-F238E27FC236}">
                <a16:creationId xmlns:a16="http://schemas.microsoft.com/office/drawing/2014/main" id="{CDADD99C-5B7A-4D44-A8C4-62F4FD719028}"/>
              </a:ext>
            </a:extLst>
          </p:cNvPr>
          <p:cNvSpPr/>
          <p:nvPr/>
        </p:nvSpPr>
        <p:spPr>
          <a:xfrm>
            <a:off x="4771088" y="1619202"/>
            <a:ext cx="1374415" cy="276999"/>
          </a:xfrm>
          <a:prstGeom prst="rect">
            <a:avLst/>
          </a:prstGeom>
        </p:spPr>
        <p:txBody>
          <a:bodyPr wrap="none">
            <a:spAutoFit/>
          </a:bodyPr>
          <a:lstStyle/>
          <a:p>
            <a:r>
              <a:rPr lang="en-US" sz="1200" b="1" dirty="0"/>
              <a:t>NUT (SKY / VAULT)</a:t>
            </a:r>
            <a:endParaRPr lang="en-US" sz="1200" dirty="0"/>
          </a:p>
        </p:txBody>
      </p:sp>
      <p:sp>
        <p:nvSpPr>
          <p:cNvPr id="6" name="Left-Up Arrow 5">
            <a:extLst>
              <a:ext uri="{FF2B5EF4-FFF2-40B4-BE49-F238E27FC236}">
                <a16:creationId xmlns:a16="http://schemas.microsoft.com/office/drawing/2014/main" id="{2D4487D5-FBAA-BA4C-8D64-B58DB0ECC22E}"/>
              </a:ext>
            </a:extLst>
          </p:cNvPr>
          <p:cNvSpPr/>
          <p:nvPr/>
        </p:nvSpPr>
        <p:spPr>
          <a:xfrm rot="8279843">
            <a:off x="1746621" y="1402959"/>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Left-Up Arrow 54">
            <a:extLst>
              <a:ext uri="{FF2B5EF4-FFF2-40B4-BE49-F238E27FC236}">
                <a16:creationId xmlns:a16="http://schemas.microsoft.com/office/drawing/2014/main" id="{B37DDD5F-86D3-C747-AC00-2784740FD342}"/>
              </a:ext>
            </a:extLst>
          </p:cNvPr>
          <p:cNvSpPr/>
          <p:nvPr/>
        </p:nvSpPr>
        <p:spPr>
          <a:xfrm rot="8279843">
            <a:off x="3936784" y="2032974"/>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Left-Up Arrow 56">
            <a:extLst>
              <a:ext uri="{FF2B5EF4-FFF2-40B4-BE49-F238E27FC236}">
                <a16:creationId xmlns:a16="http://schemas.microsoft.com/office/drawing/2014/main" id="{7BB94A33-D002-974C-887B-0293C628F5A7}"/>
              </a:ext>
            </a:extLst>
          </p:cNvPr>
          <p:cNvSpPr/>
          <p:nvPr/>
        </p:nvSpPr>
        <p:spPr>
          <a:xfrm rot="8279843">
            <a:off x="6526078" y="2453228"/>
            <a:ext cx="693628" cy="723216"/>
          </a:xfrm>
          <a:prstGeom prst="lef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ight Arrow 19">
            <a:extLst>
              <a:ext uri="{FF2B5EF4-FFF2-40B4-BE49-F238E27FC236}">
                <a16:creationId xmlns:a16="http://schemas.microsoft.com/office/drawing/2014/main" id="{3182979A-5151-9A4B-BB1D-EB45045F604E}"/>
              </a:ext>
            </a:extLst>
          </p:cNvPr>
          <p:cNvSpPr/>
          <p:nvPr/>
        </p:nvSpPr>
        <p:spPr>
          <a:xfrm>
            <a:off x="9947878" y="2374458"/>
            <a:ext cx="628973" cy="405114"/>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E461895-CAD3-2949-9D2A-25E5F742B6ED}"/>
              </a:ext>
            </a:extLst>
          </p:cNvPr>
          <p:cNvSpPr txBox="1"/>
          <p:nvPr/>
        </p:nvSpPr>
        <p:spPr>
          <a:xfrm>
            <a:off x="10566269" y="1873827"/>
            <a:ext cx="1064337" cy="923330"/>
          </a:xfrm>
          <a:prstGeom prst="rect">
            <a:avLst/>
          </a:prstGeom>
          <a:noFill/>
        </p:spPr>
        <p:txBody>
          <a:bodyPr wrap="square" rtlCol="0">
            <a:spAutoFit/>
          </a:bodyPr>
          <a:lstStyle/>
          <a:p>
            <a:pPr algn="ctr"/>
            <a:r>
              <a:rPr lang="en-US" dirty="0"/>
              <a:t>Uncle </a:t>
            </a:r>
          </a:p>
          <a:p>
            <a:pPr algn="ctr"/>
            <a:r>
              <a:rPr lang="en-US" dirty="0"/>
              <a:t>to Horus the Child</a:t>
            </a:r>
          </a:p>
        </p:txBody>
      </p:sp>
      <p:cxnSp>
        <p:nvCxnSpPr>
          <p:cNvPr id="28" name="Straight Arrow Connector 27">
            <a:extLst>
              <a:ext uri="{FF2B5EF4-FFF2-40B4-BE49-F238E27FC236}">
                <a16:creationId xmlns:a16="http://schemas.microsoft.com/office/drawing/2014/main" id="{8E0533A1-71B5-1347-93E3-EFC3F1DDDFF3}"/>
              </a:ext>
            </a:extLst>
          </p:cNvPr>
          <p:cNvCxnSpPr>
            <a:cxnSpLocks/>
          </p:cNvCxnSpPr>
          <p:nvPr/>
        </p:nvCxnSpPr>
        <p:spPr>
          <a:xfrm flipH="1">
            <a:off x="7321480" y="2511056"/>
            <a:ext cx="1" cy="2454839"/>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58E3369F-D438-9144-8E71-03B9952E00BF}"/>
              </a:ext>
            </a:extLst>
          </p:cNvPr>
          <p:cNvCxnSpPr>
            <a:cxnSpLocks/>
          </p:cNvCxnSpPr>
          <p:nvPr/>
        </p:nvCxnSpPr>
        <p:spPr>
          <a:xfrm flipH="1">
            <a:off x="7521094" y="3387904"/>
            <a:ext cx="555561" cy="157799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9" name="Heart 38">
            <a:extLst>
              <a:ext uri="{FF2B5EF4-FFF2-40B4-BE49-F238E27FC236}">
                <a16:creationId xmlns:a16="http://schemas.microsoft.com/office/drawing/2014/main" id="{E39665C8-9B1A-3C42-A971-065A5EED1C8E}"/>
              </a:ext>
            </a:extLst>
          </p:cNvPr>
          <p:cNvSpPr/>
          <p:nvPr/>
        </p:nvSpPr>
        <p:spPr>
          <a:xfrm>
            <a:off x="7368413" y="3676694"/>
            <a:ext cx="479836" cy="500205"/>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Arrow Connector 68">
            <a:extLst>
              <a:ext uri="{FF2B5EF4-FFF2-40B4-BE49-F238E27FC236}">
                <a16:creationId xmlns:a16="http://schemas.microsoft.com/office/drawing/2014/main" id="{5F17CC34-F937-874F-972C-2AEB8B57ACEF}"/>
              </a:ext>
            </a:extLst>
          </p:cNvPr>
          <p:cNvCxnSpPr>
            <a:cxnSpLocks/>
          </p:cNvCxnSpPr>
          <p:nvPr/>
        </p:nvCxnSpPr>
        <p:spPr>
          <a:xfrm>
            <a:off x="8863509" y="2963665"/>
            <a:ext cx="815481" cy="2002230"/>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EE497ABD-2F26-784A-8AD2-E9E9A9D0F963}"/>
              </a:ext>
            </a:extLst>
          </p:cNvPr>
          <p:cNvCxnSpPr>
            <a:cxnSpLocks/>
          </p:cNvCxnSpPr>
          <p:nvPr/>
        </p:nvCxnSpPr>
        <p:spPr>
          <a:xfrm flipH="1">
            <a:off x="9780608" y="3734502"/>
            <a:ext cx="272683" cy="1231393"/>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5" name="Heart 74">
            <a:extLst>
              <a:ext uri="{FF2B5EF4-FFF2-40B4-BE49-F238E27FC236}">
                <a16:creationId xmlns:a16="http://schemas.microsoft.com/office/drawing/2014/main" id="{22DDD2BA-AD51-DC46-B6BC-7A773F960034}"/>
              </a:ext>
            </a:extLst>
          </p:cNvPr>
          <p:cNvSpPr/>
          <p:nvPr/>
        </p:nvSpPr>
        <p:spPr>
          <a:xfrm>
            <a:off x="9393897" y="3734502"/>
            <a:ext cx="479836" cy="500205"/>
          </a:xfrm>
          <a:prstGeom prst="hear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26D3B860-3113-544E-AABD-2369003751FA}"/>
              </a:ext>
            </a:extLst>
          </p:cNvPr>
          <p:cNvGrpSpPr/>
          <p:nvPr/>
        </p:nvGrpSpPr>
        <p:grpSpPr>
          <a:xfrm>
            <a:off x="5597620" y="3954764"/>
            <a:ext cx="1985659" cy="1734126"/>
            <a:chOff x="256811" y="2316486"/>
            <a:chExt cx="4615278" cy="4248769"/>
          </a:xfrm>
        </p:grpSpPr>
        <p:grpSp>
          <p:nvGrpSpPr>
            <p:cNvPr id="85" name="Group 84">
              <a:extLst>
                <a:ext uri="{FF2B5EF4-FFF2-40B4-BE49-F238E27FC236}">
                  <a16:creationId xmlns:a16="http://schemas.microsoft.com/office/drawing/2014/main" id="{4503825A-7EFA-D740-A435-4587737B211C}"/>
                </a:ext>
              </a:extLst>
            </p:cNvPr>
            <p:cNvGrpSpPr/>
            <p:nvPr/>
          </p:nvGrpSpPr>
          <p:grpSpPr>
            <a:xfrm>
              <a:off x="256811" y="2316486"/>
              <a:ext cx="4615278" cy="2129496"/>
              <a:chOff x="3350673" y="3500078"/>
              <a:chExt cx="5237397" cy="2427301"/>
            </a:xfrm>
          </p:grpSpPr>
          <p:grpSp>
            <p:nvGrpSpPr>
              <p:cNvPr id="87" name="Group 86">
                <a:extLst>
                  <a:ext uri="{FF2B5EF4-FFF2-40B4-BE49-F238E27FC236}">
                    <a16:creationId xmlns:a16="http://schemas.microsoft.com/office/drawing/2014/main" id="{3D9C6B57-3FC9-4846-BF10-3E77DE22A080}"/>
                  </a:ext>
                </a:extLst>
              </p:cNvPr>
              <p:cNvGrpSpPr/>
              <p:nvPr/>
            </p:nvGrpSpPr>
            <p:grpSpPr>
              <a:xfrm>
                <a:off x="3350673" y="3500078"/>
                <a:ext cx="5237397" cy="2427301"/>
                <a:chOff x="3350673" y="3500078"/>
                <a:chExt cx="5237397" cy="2427301"/>
              </a:xfrm>
            </p:grpSpPr>
            <p:sp>
              <p:nvSpPr>
                <p:cNvPr id="90" name="7-Point Star 11">
                  <a:extLst>
                    <a:ext uri="{FF2B5EF4-FFF2-40B4-BE49-F238E27FC236}">
                      <a16:creationId xmlns:a16="http://schemas.microsoft.com/office/drawing/2014/main" id="{CE878674-E84C-B446-A345-86DF917667C3}"/>
                    </a:ext>
                  </a:extLst>
                </p:cNvPr>
                <p:cNvSpPr/>
                <p:nvPr/>
              </p:nvSpPr>
              <p:spPr>
                <a:xfrm>
                  <a:off x="5912904" y="3500078"/>
                  <a:ext cx="435056" cy="618020"/>
                </a:xfrm>
                <a:custGeom>
                  <a:avLst/>
                  <a:gdLst>
                    <a:gd name="connsiteX0" fmla="*/ -2 w 768247"/>
                    <a:gd name="connsiteY0" fmla="*/ 549496 h 854440"/>
                    <a:gd name="connsiteX1" fmla="*/ 118301 w 768247"/>
                    <a:gd name="connsiteY1" fmla="*/ 380264 h 854440"/>
                    <a:gd name="connsiteX2" fmla="*/ 76080 w 768247"/>
                    <a:gd name="connsiteY2" fmla="*/ 169233 h 854440"/>
                    <a:gd name="connsiteX3" fmla="*/ 265823 w 768247"/>
                    <a:gd name="connsiteY3" fmla="*/ 169233 h 854440"/>
                    <a:gd name="connsiteX4" fmla="*/ 384124 w 768247"/>
                    <a:gd name="connsiteY4" fmla="*/ 0 h 854440"/>
                    <a:gd name="connsiteX5" fmla="*/ 502424 w 768247"/>
                    <a:gd name="connsiteY5" fmla="*/ 169233 h 854440"/>
                    <a:gd name="connsiteX6" fmla="*/ 692167 w 768247"/>
                    <a:gd name="connsiteY6" fmla="*/ 169233 h 854440"/>
                    <a:gd name="connsiteX7" fmla="*/ 649946 w 768247"/>
                    <a:gd name="connsiteY7" fmla="*/ 380264 h 854440"/>
                    <a:gd name="connsiteX8" fmla="*/ 768249 w 768247"/>
                    <a:gd name="connsiteY8" fmla="*/ 549496 h 854440"/>
                    <a:gd name="connsiteX9" fmla="*/ 597296 w 768247"/>
                    <a:gd name="connsiteY9" fmla="*/ 643413 h 854440"/>
                    <a:gd name="connsiteX10" fmla="*/ 555074 w 768247"/>
                    <a:gd name="connsiteY10" fmla="*/ 854445 h 854440"/>
                    <a:gd name="connsiteX11" fmla="*/ 384124 w 768247"/>
                    <a:gd name="connsiteY11" fmla="*/ 760526 h 854440"/>
                    <a:gd name="connsiteX12" fmla="*/ 213173 w 768247"/>
                    <a:gd name="connsiteY12" fmla="*/ 854445 h 854440"/>
                    <a:gd name="connsiteX13" fmla="*/ 170951 w 768247"/>
                    <a:gd name="connsiteY13" fmla="*/ 643413 h 854440"/>
                    <a:gd name="connsiteX14" fmla="*/ -2 w 768247"/>
                    <a:gd name="connsiteY14" fmla="*/ 549496 h 854440"/>
                    <a:gd name="connsiteX0" fmla="*/ 0 w 768251"/>
                    <a:gd name="connsiteY0" fmla="*/ 605115 h 910064"/>
                    <a:gd name="connsiteX1" fmla="*/ 118303 w 768251"/>
                    <a:gd name="connsiteY1" fmla="*/ 435883 h 910064"/>
                    <a:gd name="connsiteX2" fmla="*/ 128547 w 768251"/>
                    <a:gd name="connsiteY2" fmla="*/ 0 h 910064"/>
                    <a:gd name="connsiteX3" fmla="*/ 265825 w 768251"/>
                    <a:gd name="connsiteY3" fmla="*/ 224852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384126 w 768251"/>
                    <a:gd name="connsiteY4" fmla="*/ 55619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502426 w 768251"/>
                    <a:gd name="connsiteY5" fmla="*/ 224852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692169 w 768251"/>
                    <a:gd name="connsiteY6" fmla="*/ 224852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649948 w 768251"/>
                    <a:gd name="connsiteY7" fmla="*/ 435883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768251"/>
                    <a:gd name="connsiteY0" fmla="*/ 605115 h 910064"/>
                    <a:gd name="connsiteX1" fmla="*/ 118303 w 768251"/>
                    <a:gd name="connsiteY1" fmla="*/ 435883 h 910064"/>
                    <a:gd name="connsiteX2" fmla="*/ 128547 w 768251"/>
                    <a:gd name="connsiteY2" fmla="*/ 0 h 910064"/>
                    <a:gd name="connsiteX3" fmla="*/ 205864 w 768251"/>
                    <a:gd name="connsiteY3" fmla="*/ 7494 h 910064"/>
                    <a:gd name="connsiteX4" fmla="*/ 196749 w 768251"/>
                    <a:gd name="connsiteY4" fmla="*/ 280472 h 910064"/>
                    <a:gd name="connsiteX5" fmla="*/ 307554 w 768251"/>
                    <a:gd name="connsiteY5" fmla="*/ 307298 h 910064"/>
                    <a:gd name="connsiteX6" fmla="*/ 302425 w 768251"/>
                    <a:gd name="connsiteY6" fmla="*/ 457200 h 910064"/>
                    <a:gd name="connsiteX7" fmla="*/ 522532 w 768251"/>
                    <a:gd name="connsiteY7" fmla="*/ 450874 h 910064"/>
                    <a:gd name="connsiteX8" fmla="*/ 768251 w 768251"/>
                    <a:gd name="connsiteY8" fmla="*/ 605115 h 910064"/>
                    <a:gd name="connsiteX9" fmla="*/ 597298 w 768251"/>
                    <a:gd name="connsiteY9" fmla="*/ 699032 h 910064"/>
                    <a:gd name="connsiteX10" fmla="*/ 555076 w 768251"/>
                    <a:gd name="connsiteY10" fmla="*/ 910064 h 910064"/>
                    <a:gd name="connsiteX11" fmla="*/ 384126 w 768251"/>
                    <a:gd name="connsiteY11" fmla="*/ 816145 h 910064"/>
                    <a:gd name="connsiteX12" fmla="*/ 213175 w 768251"/>
                    <a:gd name="connsiteY12" fmla="*/ 910064 h 910064"/>
                    <a:gd name="connsiteX13" fmla="*/ 170953 w 768251"/>
                    <a:gd name="connsiteY13" fmla="*/ 699032 h 910064"/>
                    <a:gd name="connsiteX14" fmla="*/ 0 w 768251"/>
                    <a:gd name="connsiteY14" fmla="*/ 605115 h 910064"/>
                    <a:gd name="connsiteX0" fmla="*/ 0 w 597298"/>
                    <a:gd name="connsiteY0" fmla="*/ 605115 h 910064"/>
                    <a:gd name="connsiteX1" fmla="*/ 118303 w 597298"/>
                    <a:gd name="connsiteY1" fmla="*/ 435883 h 910064"/>
                    <a:gd name="connsiteX2" fmla="*/ 128547 w 597298"/>
                    <a:gd name="connsiteY2" fmla="*/ 0 h 910064"/>
                    <a:gd name="connsiteX3" fmla="*/ 205864 w 597298"/>
                    <a:gd name="connsiteY3" fmla="*/ 7494 h 910064"/>
                    <a:gd name="connsiteX4" fmla="*/ 196749 w 597298"/>
                    <a:gd name="connsiteY4" fmla="*/ 280472 h 910064"/>
                    <a:gd name="connsiteX5" fmla="*/ 307554 w 597298"/>
                    <a:gd name="connsiteY5" fmla="*/ 307298 h 910064"/>
                    <a:gd name="connsiteX6" fmla="*/ 302425 w 597298"/>
                    <a:gd name="connsiteY6" fmla="*/ 457200 h 910064"/>
                    <a:gd name="connsiteX7" fmla="*/ 522532 w 597298"/>
                    <a:gd name="connsiteY7" fmla="*/ 450874 h 910064"/>
                    <a:gd name="connsiteX8" fmla="*/ 535904 w 597298"/>
                    <a:gd name="connsiteY8" fmla="*/ 552650 h 910064"/>
                    <a:gd name="connsiteX9" fmla="*/ 597298 w 597298"/>
                    <a:gd name="connsiteY9" fmla="*/ 699032 h 910064"/>
                    <a:gd name="connsiteX10" fmla="*/ 555076 w 597298"/>
                    <a:gd name="connsiteY10" fmla="*/ 910064 h 910064"/>
                    <a:gd name="connsiteX11" fmla="*/ 384126 w 597298"/>
                    <a:gd name="connsiteY11" fmla="*/ 816145 h 910064"/>
                    <a:gd name="connsiteX12" fmla="*/ 213175 w 597298"/>
                    <a:gd name="connsiteY12" fmla="*/ 910064 h 910064"/>
                    <a:gd name="connsiteX13" fmla="*/ 170953 w 597298"/>
                    <a:gd name="connsiteY13" fmla="*/ 699032 h 910064"/>
                    <a:gd name="connsiteX14" fmla="*/ 0 w 597298"/>
                    <a:gd name="connsiteY14" fmla="*/ 605115 h 910064"/>
                    <a:gd name="connsiteX0" fmla="*/ 0 w 555076"/>
                    <a:gd name="connsiteY0" fmla="*/ 605115 h 910064"/>
                    <a:gd name="connsiteX1" fmla="*/ 118303 w 555076"/>
                    <a:gd name="connsiteY1" fmla="*/ 435883 h 910064"/>
                    <a:gd name="connsiteX2" fmla="*/ 128547 w 555076"/>
                    <a:gd name="connsiteY2" fmla="*/ 0 h 910064"/>
                    <a:gd name="connsiteX3" fmla="*/ 205864 w 555076"/>
                    <a:gd name="connsiteY3" fmla="*/ 7494 h 910064"/>
                    <a:gd name="connsiteX4" fmla="*/ 196749 w 555076"/>
                    <a:gd name="connsiteY4" fmla="*/ 280472 h 910064"/>
                    <a:gd name="connsiteX5" fmla="*/ 307554 w 555076"/>
                    <a:gd name="connsiteY5" fmla="*/ 307298 h 910064"/>
                    <a:gd name="connsiteX6" fmla="*/ 302425 w 555076"/>
                    <a:gd name="connsiteY6" fmla="*/ 457200 h 910064"/>
                    <a:gd name="connsiteX7" fmla="*/ 522532 w 555076"/>
                    <a:gd name="connsiteY7" fmla="*/ 450874 h 910064"/>
                    <a:gd name="connsiteX8" fmla="*/ 535904 w 555076"/>
                    <a:gd name="connsiteY8" fmla="*/ 552650 h 910064"/>
                    <a:gd name="connsiteX9" fmla="*/ 555076 w 555076"/>
                    <a:gd name="connsiteY9" fmla="*/ 910064 h 910064"/>
                    <a:gd name="connsiteX10" fmla="*/ 384126 w 555076"/>
                    <a:gd name="connsiteY10" fmla="*/ 816145 h 910064"/>
                    <a:gd name="connsiteX11" fmla="*/ 213175 w 555076"/>
                    <a:gd name="connsiteY11" fmla="*/ 910064 h 910064"/>
                    <a:gd name="connsiteX12" fmla="*/ 170953 w 555076"/>
                    <a:gd name="connsiteY12" fmla="*/ 699032 h 910064"/>
                    <a:gd name="connsiteX13" fmla="*/ 0 w 555076"/>
                    <a:gd name="connsiteY13"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384126 w 535904"/>
                    <a:gd name="connsiteY9" fmla="*/ 816145 h 910064"/>
                    <a:gd name="connsiteX10" fmla="*/ 213175 w 535904"/>
                    <a:gd name="connsiteY10" fmla="*/ 910064 h 910064"/>
                    <a:gd name="connsiteX11" fmla="*/ 170953 w 535904"/>
                    <a:gd name="connsiteY11" fmla="*/ 699032 h 910064"/>
                    <a:gd name="connsiteX12" fmla="*/ 0 w 535904"/>
                    <a:gd name="connsiteY12" fmla="*/ 605115 h 910064"/>
                    <a:gd name="connsiteX0" fmla="*/ 0 w 535904"/>
                    <a:gd name="connsiteY0" fmla="*/ 605115 h 910064"/>
                    <a:gd name="connsiteX1" fmla="*/ 118303 w 535904"/>
                    <a:gd name="connsiteY1" fmla="*/ 435883 h 910064"/>
                    <a:gd name="connsiteX2" fmla="*/ 128547 w 535904"/>
                    <a:gd name="connsiteY2" fmla="*/ 0 h 910064"/>
                    <a:gd name="connsiteX3" fmla="*/ 205864 w 535904"/>
                    <a:gd name="connsiteY3" fmla="*/ 7494 h 910064"/>
                    <a:gd name="connsiteX4" fmla="*/ 196749 w 535904"/>
                    <a:gd name="connsiteY4" fmla="*/ 280472 h 910064"/>
                    <a:gd name="connsiteX5" fmla="*/ 307554 w 535904"/>
                    <a:gd name="connsiteY5" fmla="*/ 307298 h 910064"/>
                    <a:gd name="connsiteX6" fmla="*/ 302425 w 535904"/>
                    <a:gd name="connsiteY6" fmla="*/ 457200 h 910064"/>
                    <a:gd name="connsiteX7" fmla="*/ 522532 w 535904"/>
                    <a:gd name="connsiteY7" fmla="*/ 450874 h 910064"/>
                    <a:gd name="connsiteX8" fmla="*/ 535904 w 535904"/>
                    <a:gd name="connsiteY8" fmla="*/ 552650 h 910064"/>
                    <a:gd name="connsiteX9" fmla="*/ 213175 w 535904"/>
                    <a:gd name="connsiteY9" fmla="*/ 910064 h 910064"/>
                    <a:gd name="connsiteX10" fmla="*/ 170953 w 535904"/>
                    <a:gd name="connsiteY10" fmla="*/ 699032 h 910064"/>
                    <a:gd name="connsiteX11" fmla="*/ 0 w 535904"/>
                    <a:gd name="connsiteY11" fmla="*/ 605115 h 910064"/>
                    <a:gd name="connsiteX0" fmla="*/ 0 w 535904"/>
                    <a:gd name="connsiteY0" fmla="*/ 605115 h 699032"/>
                    <a:gd name="connsiteX1" fmla="*/ 118303 w 535904"/>
                    <a:gd name="connsiteY1" fmla="*/ 435883 h 699032"/>
                    <a:gd name="connsiteX2" fmla="*/ 128547 w 535904"/>
                    <a:gd name="connsiteY2" fmla="*/ 0 h 699032"/>
                    <a:gd name="connsiteX3" fmla="*/ 205864 w 535904"/>
                    <a:gd name="connsiteY3" fmla="*/ 7494 h 699032"/>
                    <a:gd name="connsiteX4" fmla="*/ 196749 w 535904"/>
                    <a:gd name="connsiteY4" fmla="*/ 280472 h 699032"/>
                    <a:gd name="connsiteX5" fmla="*/ 307554 w 535904"/>
                    <a:gd name="connsiteY5" fmla="*/ 307298 h 699032"/>
                    <a:gd name="connsiteX6" fmla="*/ 302425 w 535904"/>
                    <a:gd name="connsiteY6" fmla="*/ 457200 h 699032"/>
                    <a:gd name="connsiteX7" fmla="*/ 522532 w 535904"/>
                    <a:gd name="connsiteY7" fmla="*/ 450874 h 699032"/>
                    <a:gd name="connsiteX8" fmla="*/ 535904 w 535904"/>
                    <a:gd name="connsiteY8" fmla="*/ 552650 h 699032"/>
                    <a:gd name="connsiteX9" fmla="*/ 170953 w 535904"/>
                    <a:gd name="connsiteY9" fmla="*/ 699032 h 699032"/>
                    <a:gd name="connsiteX10" fmla="*/ 0 w 535904"/>
                    <a:gd name="connsiteY10" fmla="*/ 605115 h 699032"/>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196749 w 535904"/>
                    <a:gd name="connsiteY4" fmla="*/ 280472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307554 w 535904"/>
                    <a:gd name="connsiteY5" fmla="*/ 307298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0 w 535904"/>
                    <a:gd name="connsiteY0" fmla="*/ 605115 h 605115"/>
                    <a:gd name="connsiteX1" fmla="*/ 118303 w 535904"/>
                    <a:gd name="connsiteY1" fmla="*/ 435883 h 605115"/>
                    <a:gd name="connsiteX2" fmla="*/ 128547 w 535904"/>
                    <a:gd name="connsiteY2" fmla="*/ 0 h 605115"/>
                    <a:gd name="connsiteX3" fmla="*/ 205864 w 535904"/>
                    <a:gd name="connsiteY3" fmla="*/ 7494 h 605115"/>
                    <a:gd name="connsiteX4" fmla="*/ 204244 w 535904"/>
                    <a:gd name="connsiteY4" fmla="*/ 175541 h 605115"/>
                    <a:gd name="connsiteX5" fmla="*/ 285069 w 535904"/>
                    <a:gd name="connsiteY5" fmla="*/ 187376 h 605115"/>
                    <a:gd name="connsiteX6" fmla="*/ 302425 w 535904"/>
                    <a:gd name="connsiteY6" fmla="*/ 457200 h 605115"/>
                    <a:gd name="connsiteX7" fmla="*/ 522532 w 535904"/>
                    <a:gd name="connsiteY7" fmla="*/ 450874 h 605115"/>
                    <a:gd name="connsiteX8" fmla="*/ 535904 w 535904"/>
                    <a:gd name="connsiteY8" fmla="*/ 552650 h 605115"/>
                    <a:gd name="connsiteX9" fmla="*/ 185943 w 535904"/>
                    <a:gd name="connsiteY9" fmla="*/ 541636 h 605115"/>
                    <a:gd name="connsiteX10" fmla="*/ 0 w 535904"/>
                    <a:gd name="connsiteY10" fmla="*/ 605115 h 605115"/>
                    <a:gd name="connsiteX0" fmla="*/ 67640 w 417601"/>
                    <a:gd name="connsiteY0" fmla="*/ 541636 h 552650"/>
                    <a:gd name="connsiteX1" fmla="*/ 0 w 417601"/>
                    <a:gd name="connsiteY1" fmla="*/ 435883 h 552650"/>
                    <a:gd name="connsiteX2" fmla="*/ 10244 w 417601"/>
                    <a:gd name="connsiteY2" fmla="*/ 0 h 552650"/>
                    <a:gd name="connsiteX3" fmla="*/ 87561 w 417601"/>
                    <a:gd name="connsiteY3" fmla="*/ 7494 h 552650"/>
                    <a:gd name="connsiteX4" fmla="*/ 85941 w 417601"/>
                    <a:gd name="connsiteY4" fmla="*/ 175541 h 552650"/>
                    <a:gd name="connsiteX5" fmla="*/ 166766 w 417601"/>
                    <a:gd name="connsiteY5" fmla="*/ 187376 h 552650"/>
                    <a:gd name="connsiteX6" fmla="*/ 184122 w 417601"/>
                    <a:gd name="connsiteY6" fmla="*/ 457200 h 552650"/>
                    <a:gd name="connsiteX7" fmla="*/ 404229 w 417601"/>
                    <a:gd name="connsiteY7" fmla="*/ 450874 h 552650"/>
                    <a:gd name="connsiteX8" fmla="*/ 417601 w 417601"/>
                    <a:gd name="connsiteY8" fmla="*/ 552650 h 552650"/>
                    <a:gd name="connsiteX9" fmla="*/ 67640 w 417601"/>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98928 w 432407"/>
                    <a:gd name="connsiteY6" fmla="*/ 457200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9035 w 432407"/>
                    <a:gd name="connsiteY7" fmla="*/ 450874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100747 w 432407"/>
                    <a:gd name="connsiteY4" fmla="*/ 175541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1636 h 552650"/>
                    <a:gd name="connsiteX1" fmla="*/ 14806 w 432407"/>
                    <a:gd name="connsiteY1" fmla="*/ 435883 h 552650"/>
                    <a:gd name="connsiteX2" fmla="*/ 25050 w 432407"/>
                    <a:gd name="connsiteY2" fmla="*/ 0 h 552650"/>
                    <a:gd name="connsiteX3" fmla="*/ 102367 w 432407"/>
                    <a:gd name="connsiteY3" fmla="*/ 7494 h 552650"/>
                    <a:gd name="connsiteX4" fmla="*/ 63271 w 432407"/>
                    <a:gd name="connsiteY4" fmla="*/ 198026 h 552650"/>
                    <a:gd name="connsiteX5" fmla="*/ 181572 w 432407"/>
                    <a:gd name="connsiteY5" fmla="*/ 187376 h 552650"/>
                    <a:gd name="connsiteX6" fmla="*/ 168947 w 432407"/>
                    <a:gd name="connsiteY6" fmla="*/ 487181 h 552650"/>
                    <a:gd name="connsiteX7" fmla="*/ 411540 w 432407"/>
                    <a:gd name="connsiteY7" fmla="*/ 488350 h 552650"/>
                    <a:gd name="connsiteX8" fmla="*/ 432407 w 432407"/>
                    <a:gd name="connsiteY8" fmla="*/ 552650 h 552650"/>
                    <a:gd name="connsiteX9" fmla="*/ 0 w 432407"/>
                    <a:gd name="connsiteY9" fmla="*/ 541636 h 552650"/>
                    <a:gd name="connsiteX0" fmla="*/ 0 w 432407"/>
                    <a:gd name="connsiteY0" fmla="*/ 549133 h 560147"/>
                    <a:gd name="connsiteX1" fmla="*/ 14806 w 432407"/>
                    <a:gd name="connsiteY1" fmla="*/ 443380 h 560147"/>
                    <a:gd name="connsiteX2" fmla="*/ 25050 w 432407"/>
                    <a:gd name="connsiteY2" fmla="*/ 7497 h 560147"/>
                    <a:gd name="connsiteX3" fmla="*/ 64891 w 432407"/>
                    <a:gd name="connsiteY3" fmla="*/ 0 h 560147"/>
                    <a:gd name="connsiteX4" fmla="*/ 63271 w 432407"/>
                    <a:gd name="connsiteY4" fmla="*/ 205523 h 560147"/>
                    <a:gd name="connsiteX5" fmla="*/ 181572 w 432407"/>
                    <a:gd name="connsiteY5" fmla="*/ 194873 h 560147"/>
                    <a:gd name="connsiteX6" fmla="*/ 168947 w 432407"/>
                    <a:gd name="connsiteY6" fmla="*/ 494678 h 560147"/>
                    <a:gd name="connsiteX7" fmla="*/ 411540 w 432407"/>
                    <a:gd name="connsiteY7" fmla="*/ 495847 h 560147"/>
                    <a:gd name="connsiteX8" fmla="*/ 432407 w 432407"/>
                    <a:gd name="connsiteY8" fmla="*/ 560147 h 560147"/>
                    <a:gd name="connsiteX9" fmla="*/ 0 w 432407"/>
                    <a:gd name="connsiteY9" fmla="*/ 549133 h 560147"/>
                    <a:gd name="connsiteX0" fmla="*/ 0 w 432407"/>
                    <a:gd name="connsiteY0" fmla="*/ 554336 h 565350"/>
                    <a:gd name="connsiteX1" fmla="*/ 14806 w 432407"/>
                    <a:gd name="connsiteY1" fmla="*/ 448583 h 565350"/>
                    <a:gd name="connsiteX2" fmla="*/ 16583 w 432407"/>
                    <a:gd name="connsiteY2" fmla="*/ 0 h 565350"/>
                    <a:gd name="connsiteX3" fmla="*/ 64891 w 432407"/>
                    <a:gd name="connsiteY3" fmla="*/ 5203 h 565350"/>
                    <a:gd name="connsiteX4" fmla="*/ 63271 w 432407"/>
                    <a:gd name="connsiteY4" fmla="*/ 210726 h 565350"/>
                    <a:gd name="connsiteX5" fmla="*/ 181572 w 432407"/>
                    <a:gd name="connsiteY5" fmla="*/ 200076 h 565350"/>
                    <a:gd name="connsiteX6" fmla="*/ 168947 w 432407"/>
                    <a:gd name="connsiteY6" fmla="*/ 499881 h 565350"/>
                    <a:gd name="connsiteX7" fmla="*/ 411540 w 432407"/>
                    <a:gd name="connsiteY7" fmla="*/ 501050 h 565350"/>
                    <a:gd name="connsiteX8" fmla="*/ 432407 w 432407"/>
                    <a:gd name="connsiteY8" fmla="*/ 565350 h 565350"/>
                    <a:gd name="connsiteX9" fmla="*/ 0 w 432407"/>
                    <a:gd name="connsiteY9"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81572 w 432407"/>
                    <a:gd name="connsiteY4" fmla="*/ 2000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32407"/>
                    <a:gd name="connsiteY0" fmla="*/ 554336 h 565350"/>
                    <a:gd name="connsiteX1" fmla="*/ 16583 w 432407"/>
                    <a:gd name="connsiteY1" fmla="*/ 0 h 565350"/>
                    <a:gd name="connsiteX2" fmla="*/ 64891 w 432407"/>
                    <a:gd name="connsiteY2" fmla="*/ 5203 h 565350"/>
                    <a:gd name="connsiteX3" fmla="*/ 63271 w 432407"/>
                    <a:gd name="connsiteY3" fmla="*/ 210726 h 565350"/>
                    <a:gd name="connsiteX4" fmla="*/ 173106 w 432407"/>
                    <a:gd name="connsiteY4" fmla="*/ 212776 h 565350"/>
                    <a:gd name="connsiteX5" fmla="*/ 168947 w 432407"/>
                    <a:gd name="connsiteY5" fmla="*/ 499881 h 565350"/>
                    <a:gd name="connsiteX6" fmla="*/ 411540 w 432407"/>
                    <a:gd name="connsiteY6" fmla="*/ 501050 h 565350"/>
                    <a:gd name="connsiteX7" fmla="*/ 432407 w 432407"/>
                    <a:gd name="connsiteY7" fmla="*/ 565350 h 565350"/>
                    <a:gd name="connsiteX8" fmla="*/ 0 w 432407"/>
                    <a:gd name="connsiteY8" fmla="*/ 554336 h 565350"/>
                    <a:gd name="connsiteX0" fmla="*/ 0 w 411540"/>
                    <a:gd name="connsiteY0" fmla="*/ 554336 h 556883"/>
                    <a:gd name="connsiteX1" fmla="*/ 16583 w 411540"/>
                    <a:gd name="connsiteY1" fmla="*/ 0 h 556883"/>
                    <a:gd name="connsiteX2" fmla="*/ 64891 w 411540"/>
                    <a:gd name="connsiteY2" fmla="*/ 5203 h 556883"/>
                    <a:gd name="connsiteX3" fmla="*/ 63271 w 411540"/>
                    <a:gd name="connsiteY3" fmla="*/ 210726 h 556883"/>
                    <a:gd name="connsiteX4" fmla="*/ 173106 w 411540"/>
                    <a:gd name="connsiteY4" fmla="*/ 212776 h 556883"/>
                    <a:gd name="connsiteX5" fmla="*/ 168947 w 411540"/>
                    <a:gd name="connsiteY5" fmla="*/ 499881 h 556883"/>
                    <a:gd name="connsiteX6" fmla="*/ 411540 w 411540"/>
                    <a:gd name="connsiteY6" fmla="*/ 501050 h 556883"/>
                    <a:gd name="connsiteX7" fmla="*/ 407007 w 411540"/>
                    <a:gd name="connsiteY7" fmla="*/ 556883 h 556883"/>
                    <a:gd name="connsiteX8" fmla="*/ 0 w 411540"/>
                    <a:gd name="connsiteY8" fmla="*/ 554336 h 556883"/>
                    <a:gd name="connsiteX0" fmla="*/ 0 w 407007"/>
                    <a:gd name="connsiteY0" fmla="*/ 554336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54336 h 556883"/>
                    <a:gd name="connsiteX0" fmla="*/ 0 w 407007"/>
                    <a:gd name="connsiteY0" fmla="*/ 537403 h 556883"/>
                    <a:gd name="connsiteX1" fmla="*/ 16583 w 407007"/>
                    <a:gd name="connsiteY1" fmla="*/ 0 h 556883"/>
                    <a:gd name="connsiteX2" fmla="*/ 64891 w 407007"/>
                    <a:gd name="connsiteY2" fmla="*/ 5203 h 556883"/>
                    <a:gd name="connsiteX3" fmla="*/ 63271 w 407007"/>
                    <a:gd name="connsiteY3" fmla="*/ 210726 h 556883"/>
                    <a:gd name="connsiteX4" fmla="*/ 173106 w 407007"/>
                    <a:gd name="connsiteY4" fmla="*/ 212776 h 556883"/>
                    <a:gd name="connsiteX5" fmla="*/ 168947 w 407007"/>
                    <a:gd name="connsiteY5" fmla="*/ 499881 h 556883"/>
                    <a:gd name="connsiteX6" fmla="*/ 394606 w 407007"/>
                    <a:gd name="connsiteY6" fmla="*/ 496817 h 556883"/>
                    <a:gd name="connsiteX7" fmla="*/ 407007 w 407007"/>
                    <a:gd name="connsiteY7" fmla="*/ 556883 h 556883"/>
                    <a:gd name="connsiteX8" fmla="*/ 0 w 407007"/>
                    <a:gd name="connsiteY8" fmla="*/ 537403 h 556883"/>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0073 w 394606"/>
                    <a:gd name="connsiteY7" fmla="*/ 539949 h 539949"/>
                    <a:gd name="connsiteX8" fmla="*/ 0 w 394606"/>
                    <a:gd name="connsiteY8" fmla="*/ 537403 h 539949"/>
                    <a:gd name="connsiteX0" fmla="*/ 0 w 394606"/>
                    <a:gd name="connsiteY0" fmla="*/ 537403 h 539949"/>
                    <a:gd name="connsiteX1" fmla="*/ 16583 w 394606"/>
                    <a:gd name="connsiteY1" fmla="*/ 0 h 539949"/>
                    <a:gd name="connsiteX2" fmla="*/ 64891 w 394606"/>
                    <a:gd name="connsiteY2" fmla="*/ 5203 h 539949"/>
                    <a:gd name="connsiteX3" fmla="*/ 63271 w 394606"/>
                    <a:gd name="connsiteY3" fmla="*/ 210726 h 539949"/>
                    <a:gd name="connsiteX4" fmla="*/ 173106 w 394606"/>
                    <a:gd name="connsiteY4" fmla="*/ 212776 h 539949"/>
                    <a:gd name="connsiteX5" fmla="*/ 168947 w 394606"/>
                    <a:gd name="connsiteY5" fmla="*/ 499881 h 539949"/>
                    <a:gd name="connsiteX6" fmla="*/ 394606 w 394606"/>
                    <a:gd name="connsiteY6" fmla="*/ 496817 h 539949"/>
                    <a:gd name="connsiteX7" fmla="*/ 394306 w 394606"/>
                    <a:gd name="connsiteY7" fmla="*/ 539949 h 539949"/>
                    <a:gd name="connsiteX8" fmla="*/ 0 w 394606"/>
                    <a:gd name="connsiteY8" fmla="*/ 537403 h 53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606" h="539949">
                      <a:moveTo>
                        <a:pt x="0" y="537403"/>
                      </a:moveTo>
                      <a:lnTo>
                        <a:pt x="16583" y="0"/>
                      </a:lnTo>
                      <a:lnTo>
                        <a:pt x="64891" y="5203"/>
                      </a:lnTo>
                      <a:lnTo>
                        <a:pt x="63271" y="210726"/>
                      </a:lnTo>
                      <a:lnTo>
                        <a:pt x="173106" y="212776"/>
                      </a:lnTo>
                      <a:cubicBezTo>
                        <a:pt x="171720" y="308478"/>
                        <a:pt x="170333" y="404179"/>
                        <a:pt x="168947" y="499881"/>
                      </a:cubicBezTo>
                      <a:lnTo>
                        <a:pt x="394606" y="496817"/>
                      </a:lnTo>
                      <a:lnTo>
                        <a:pt x="394306" y="539949"/>
                      </a:lnTo>
                      <a:lnTo>
                        <a:pt x="0" y="537403"/>
                      </a:lnTo>
                      <a:close/>
                    </a:path>
                  </a:pathLst>
                </a:custGeom>
                <a:solidFill>
                  <a:schemeClr val="tx1">
                    <a:lumMod val="85000"/>
                    <a:lumOff val="15000"/>
                  </a:schemeClr>
                </a:solidFill>
                <a:ln>
                  <a:noFill/>
                </a:ln>
                <a:scene3d>
                  <a:camera prst="orthographicFront"/>
                  <a:lightRig rig="threePt" dir="t"/>
                </a:scene3d>
                <a:sp3d>
                  <a:bevelT w="317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rapezoid 13">
                  <a:extLst>
                    <a:ext uri="{FF2B5EF4-FFF2-40B4-BE49-F238E27FC236}">
                      <a16:creationId xmlns:a16="http://schemas.microsoft.com/office/drawing/2014/main" id="{38C27CAF-026F-5646-9405-989F87730DE8}"/>
                    </a:ext>
                  </a:extLst>
                </p:cNvPr>
                <p:cNvSpPr/>
                <p:nvPr/>
              </p:nvSpPr>
              <p:spPr>
                <a:xfrm>
                  <a:off x="3350673" y="4616573"/>
                  <a:ext cx="5237397" cy="1032760"/>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a:extLst>
                    <a:ext uri="{FF2B5EF4-FFF2-40B4-BE49-F238E27FC236}">
                      <a16:creationId xmlns:a16="http://schemas.microsoft.com/office/drawing/2014/main" id="{5A39FBC5-D28F-C741-A605-8A633BCB5F3A}"/>
                    </a:ext>
                  </a:extLst>
                </p:cNvPr>
                <p:cNvGrpSpPr/>
                <p:nvPr/>
              </p:nvGrpSpPr>
              <p:grpSpPr>
                <a:xfrm>
                  <a:off x="6024100" y="4514826"/>
                  <a:ext cx="2512119" cy="1178153"/>
                  <a:chOff x="6024100" y="4522777"/>
                  <a:chExt cx="2512119" cy="1178153"/>
                </a:xfrm>
              </p:grpSpPr>
              <p:sp>
                <p:nvSpPr>
                  <p:cNvPr id="115" name="Diagonal Stripe 114">
                    <a:extLst>
                      <a:ext uri="{FF2B5EF4-FFF2-40B4-BE49-F238E27FC236}">
                        <a16:creationId xmlns:a16="http://schemas.microsoft.com/office/drawing/2014/main" id="{FDB6CE69-073E-3B4C-B0BD-AE057B2D2D10}"/>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6" name="Group 115">
                    <a:extLst>
                      <a:ext uri="{FF2B5EF4-FFF2-40B4-BE49-F238E27FC236}">
                        <a16:creationId xmlns:a16="http://schemas.microsoft.com/office/drawing/2014/main" id="{22BEFC0A-5B8C-F648-B31F-240CDC9CE36D}"/>
                      </a:ext>
                    </a:extLst>
                  </p:cNvPr>
                  <p:cNvGrpSpPr/>
                  <p:nvPr/>
                </p:nvGrpSpPr>
                <p:grpSpPr>
                  <a:xfrm>
                    <a:off x="6024100" y="4665084"/>
                    <a:ext cx="2473728" cy="1035846"/>
                    <a:chOff x="6024100" y="4665084"/>
                    <a:chExt cx="2473728" cy="1035846"/>
                  </a:xfrm>
                </p:grpSpPr>
                <p:sp>
                  <p:nvSpPr>
                    <p:cNvPr id="117" name="Diagonal Stripe 116">
                      <a:extLst>
                        <a:ext uri="{FF2B5EF4-FFF2-40B4-BE49-F238E27FC236}">
                          <a16:creationId xmlns:a16="http://schemas.microsoft.com/office/drawing/2014/main" id="{246E6AA2-F44D-6A44-8832-EC40A4D4AEA1}"/>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8" name="Diagonal Stripe 117">
                      <a:extLst>
                        <a:ext uri="{FF2B5EF4-FFF2-40B4-BE49-F238E27FC236}">
                          <a16:creationId xmlns:a16="http://schemas.microsoft.com/office/drawing/2014/main" id="{F9E0F9DB-464F-ED4D-B4CA-FDF9B7DE6D02}"/>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9" name="Diagonal Stripe 118">
                      <a:extLst>
                        <a:ext uri="{FF2B5EF4-FFF2-40B4-BE49-F238E27FC236}">
                          <a16:creationId xmlns:a16="http://schemas.microsoft.com/office/drawing/2014/main" id="{2AA30CE9-88D8-A840-ACCF-46FF4400B0AD}"/>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0" name="Diagonal Stripe 119">
                      <a:extLst>
                        <a:ext uri="{FF2B5EF4-FFF2-40B4-BE49-F238E27FC236}">
                          <a16:creationId xmlns:a16="http://schemas.microsoft.com/office/drawing/2014/main" id="{8F0C8F8F-6773-D544-85B0-0234E47E59E1}"/>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1" name="Diagonal Stripe 77">
                      <a:extLst>
                        <a:ext uri="{FF2B5EF4-FFF2-40B4-BE49-F238E27FC236}">
                          <a16:creationId xmlns:a16="http://schemas.microsoft.com/office/drawing/2014/main" id="{2E256196-360D-B74B-B46B-7EFF6CDF2051}"/>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2" name="Diagonal Stripe 78">
                      <a:extLst>
                        <a:ext uri="{FF2B5EF4-FFF2-40B4-BE49-F238E27FC236}">
                          <a16:creationId xmlns:a16="http://schemas.microsoft.com/office/drawing/2014/main" id="{551FA651-1BDA-354F-917F-A3D4A2F4551E}"/>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3" name="Diagonal Stripe 78">
                      <a:extLst>
                        <a:ext uri="{FF2B5EF4-FFF2-40B4-BE49-F238E27FC236}">
                          <a16:creationId xmlns:a16="http://schemas.microsoft.com/office/drawing/2014/main" id="{1ACE5D4A-6D72-294E-BF28-16686955F67C}"/>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4" name="Diagonal Stripe 78">
                      <a:extLst>
                        <a:ext uri="{FF2B5EF4-FFF2-40B4-BE49-F238E27FC236}">
                          <a16:creationId xmlns:a16="http://schemas.microsoft.com/office/drawing/2014/main" id="{BC4A2950-7E9C-CC44-B37D-E7553A6F812F}"/>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Diagonal Stripe 78">
                      <a:extLst>
                        <a:ext uri="{FF2B5EF4-FFF2-40B4-BE49-F238E27FC236}">
                          <a16:creationId xmlns:a16="http://schemas.microsoft.com/office/drawing/2014/main" id="{374E2514-11A2-1845-A2DA-C554806FEA6E}"/>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6" name="Diagonal Stripe 78">
                      <a:extLst>
                        <a:ext uri="{FF2B5EF4-FFF2-40B4-BE49-F238E27FC236}">
                          <a16:creationId xmlns:a16="http://schemas.microsoft.com/office/drawing/2014/main" id="{ADB287A8-AD2B-2643-9300-6EF7484EC462}"/>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7" name="Diagonal Stripe 78">
                      <a:extLst>
                        <a:ext uri="{FF2B5EF4-FFF2-40B4-BE49-F238E27FC236}">
                          <a16:creationId xmlns:a16="http://schemas.microsoft.com/office/drawing/2014/main" id="{6D384C9E-1047-D242-9AA7-D2AD6CC38866}"/>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8" name="Diagonal Stripe 78">
                      <a:extLst>
                        <a:ext uri="{FF2B5EF4-FFF2-40B4-BE49-F238E27FC236}">
                          <a16:creationId xmlns:a16="http://schemas.microsoft.com/office/drawing/2014/main" id="{AAF18626-0B46-AA40-B7C8-4ACBF22FBC24}"/>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9" name="Diagonal Stripe 78">
                      <a:extLst>
                        <a:ext uri="{FF2B5EF4-FFF2-40B4-BE49-F238E27FC236}">
                          <a16:creationId xmlns:a16="http://schemas.microsoft.com/office/drawing/2014/main" id="{B5E58D19-760C-E74E-B20D-56211CE4D563}"/>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0" name="Diagonal Stripe 78">
                      <a:extLst>
                        <a:ext uri="{FF2B5EF4-FFF2-40B4-BE49-F238E27FC236}">
                          <a16:creationId xmlns:a16="http://schemas.microsoft.com/office/drawing/2014/main" id="{F72BEC70-E516-D44B-B763-B897C334FCCA}"/>
                        </a:ext>
                      </a:extLst>
                    </p:cNvPr>
                    <p:cNvSpPr/>
                    <p:nvPr/>
                  </p:nvSpPr>
                  <p:spPr>
                    <a:xfrm rot="2816855" flipV="1">
                      <a:off x="5862850" y="5100717"/>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93" name="Diagonal Stripe 78">
                  <a:extLst>
                    <a:ext uri="{FF2B5EF4-FFF2-40B4-BE49-F238E27FC236}">
                      <a16:creationId xmlns:a16="http://schemas.microsoft.com/office/drawing/2014/main" id="{1F4F1F1E-5EF2-1C47-89A1-D03E2886CF42}"/>
                    </a:ext>
                  </a:extLst>
                </p:cNvPr>
                <p:cNvSpPr/>
                <p:nvPr/>
              </p:nvSpPr>
              <p:spPr>
                <a:xfrm rot="2816855" flipV="1">
                  <a:off x="5703943" y="5091773"/>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4" name="Group 93">
                  <a:extLst>
                    <a:ext uri="{FF2B5EF4-FFF2-40B4-BE49-F238E27FC236}">
                      <a16:creationId xmlns:a16="http://schemas.microsoft.com/office/drawing/2014/main" id="{0EBC3489-9BAB-D44C-8F5E-38F7C69C0D2E}"/>
                    </a:ext>
                  </a:extLst>
                </p:cNvPr>
                <p:cNvGrpSpPr/>
                <p:nvPr/>
              </p:nvGrpSpPr>
              <p:grpSpPr>
                <a:xfrm flipH="1">
                  <a:off x="3386382" y="4504455"/>
                  <a:ext cx="2450248" cy="1177458"/>
                  <a:chOff x="6024100" y="4522777"/>
                  <a:chExt cx="2512119" cy="1177458"/>
                </a:xfrm>
              </p:grpSpPr>
              <p:sp>
                <p:nvSpPr>
                  <p:cNvPr id="99" name="Diagonal Stripe 98">
                    <a:extLst>
                      <a:ext uri="{FF2B5EF4-FFF2-40B4-BE49-F238E27FC236}">
                        <a16:creationId xmlns:a16="http://schemas.microsoft.com/office/drawing/2014/main" id="{6D6CDDAC-7946-E145-8090-C0095CBA3C29}"/>
                      </a:ext>
                    </a:extLst>
                  </p:cNvPr>
                  <p:cNvSpPr/>
                  <p:nvPr/>
                </p:nvSpPr>
                <p:spPr>
                  <a:xfrm rot="20472221" flipV="1">
                    <a:off x="7812669" y="4522777"/>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00" name="Group 99">
                    <a:extLst>
                      <a:ext uri="{FF2B5EF4-FFF2-40B4-BE49-F238E27FC236}">
                        <a16:creationId xmlns:a16="http://schemas.microsoft.com/office/drawing/2014/main" id="{83A2C257-1E3D-AF42-B27F-19AB11F54A2D}"/>
                      </a:ext>
                    </a:extLst>
                  </p:cNvPr>
                  <p:cNvGrpSpPr/>
                  <p:nvPr/>
                </p:nvGrpSpPr>
                <p:grpSpPr>
                  <a:xfrm>
                    <a:off x="6024100" y="4665084"/>
                    <a:ext cx="2473728" cy="1035151"/>
                    <a:chOff x="6024100" y="4665084"/>
                    <a:chExt cx="2473728" cy="1035151"/>
                  </a:xfrm>
                </p:grpSpPr>
                <p:sp>
                  <p:nvSpPr>
                    <p:cNvPr id="101" name="Diagonal Stripe 100">
                      <a:extLst>
                        <a:ext uri="{FF2B5EF4-FFF2-40B4-BE49-F238E27FC236}">
                          <a16:creationId xmlns:a16="http://schemas.microsoft.com/office/drawing/2014/main" id="{92082B4F-13B4-1E47-A9D9-E1FDF7F13ED0}"/>
                        </a:ext>
                      </a:extLst>
                    </p:cNvPr>
                    <p:cNvSpPr/>
                    <p:nvPr/>
                  </p:nvSpPr>
                  <p:spPr>
                    <a:xfrm rot="20649169" flipV="1">
                      <a:off x="7774278" y="4665084"/>
                      <a:ext cx="723550" cy="265668"/>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2" name="Diagonal Stripe 101">
                      <a:extLst>
                        <a:ext uri="{FF2B5EF4-FFF2-40B4-BE49-F238E27FC236}">
                          <a16:creationId xmlns:a16="http://schemas.microsoft.com/office/drawing/2014/main" id="{05ECD957-5AC6-C64B-B88C-B86E4CBC2C4D}"/>
                        </a:ext>
                      </a:extLst>
                    </p:cNvPr>
                    <p:cNvSpPr/>
                    <p:nvPr/>
                  </p:nvSpPr>
                  <p:spPr>
                    <a:xfrm rot="21279542" flipV="1">
                      <a:off x="7623695" y="4754082"/>
                      <a:ext cx="833499" cy="308156"/>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3" name="Diagonal Stripe 102">
                      <a:extLst>
                        <a:ext uri="{FF2B5EF4-FFF2-40B4-BE49-F238E27FC236}">
                          <a16:creationId xmlns:a16="http://schemas.microsoft.com/office/drawing/2014/main" id="{76F111E3-F23C-0846-9521-00AE1A5C5780}"/>
                        </a:ext>
                      </a:extLst>
                    </p:cNvPr>
                    <p:cNvSpPr/>
                    <p:nvPr/>
                  </p:nvSpPr>
                  <p:spPr>
                    <a:xfrm rot="165923" flipV="1">
                      <a:off x="7488128" y="4866199"/>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4" name="Diagonal Stripe 103">
                      <a:extLst>
                        <a:ext uri="{FF2B5EF4-FFF2-40B4-BE49-F238E27FC236}">
                          <a16:creationId xmlns:a16="http://schemas.microsoft.com/office/drawing/2014/main" id="{21E09F7D-AAED-AB4D-AF3F-07715AD54FF9}"/>
                        </a:ext>
                      </a:extLst>
                    </p:cNvPr>
                    <p:cNvSpPr/>
                    <p:nvPr/>
                  </p:nvSpPr>
                  <p:spPr>
                    <a:xfrm rot="650618" flipV="1">
                      <a:off x="7362499" y="4954590"/>
                      <a:ext cx="833499" cy="303452"/>
                    </a:xfrm>
                    <a:prstGeom prst="diagStripe">
                      <a:avLst/>
                    </a:pr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5" name="Diagonal Stripe 77">
                      <a:extLst>
                        <a:ext uri="{FF2B5EF4-FFF2-40B4-BE49-F238E27FC236}">
                          <a16:creationId xmlns:a16="http://schemas.microsoft.com/office/drawing/2014/main" id="{B467A52B-30BB-F945-89E7-0689E2ACF8A6}"/>
                        </a:ext>
                      </a:extLst>
                    </p:cNvPr>
                    <p:cNvSpPr/>
                    <p:nvPr/>
                  </p:nvSpPr>
                  <p:spPr>
                    <a:xfrm rot="1511526" flipV="1">
                      <a:off x="7232556" y="4996448"/>
                      <a:ext cx="761463" cy="38550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26195 h 385503"/>
                        <a:gd name="connsiteX1" fmla="*/ 500065 w 761463"/>
                        <a:gd name="connsiteY1" fmla="*/ 0 h 385503"/>
                        <a:gd name="connsiteX2" fmla="*/ 761463 w 761463"/>
                        <a:gd name="connsiteY2" fmla="*/ 66886 h 385503"/>
                        <a:gd name="connsiteX3" fmla="*/ 0 w 761463"/>
                        <a:gd name="connsiteY3" fmla="*/ 385503 h 385503"/>
                        <a:gd name="connsiteX4" fmla="*/ 0 w 761463"/>
                        <a:gd name="connsiteY4" fmla="*/ 226195 h 385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85503">
                          <a:moveTo>
                            <a:pt x="0" y="226195"/>
                          </a:moveTo>
                          <a:lnTo>
                            <a:pt x="500065" y="0"/>
                          </a:lnTo>
                          <a:lnTo>
                            <a:pt x="761463" y="66886"/>
                          </a:lnTo>
                          <a:lnTo>
                            <a:pt x="0" y="385503"/>
                          </a:lnTo>
                          <a:lnTo>
                            <a:pt x="0" y="226195"/>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6" name="Diagonal Stripe 78">
                      <a:extLst>
                        <a:ext uri="{FF2B5EF4-FFF2-40B4-BE49-F238E27FC236}">
                          <a16:creationId xmlns:a16="http://schemas.microsoft.com/office/drawing/2014/main" id="{2922BF10-C7AC-7146-BCDA-D5651CB0268B}"/>
                        </a:ext>
                      </a:extLst>
                    </p:cNvPr>
                    <p:cNvSpPr/>
                    <p:nvPr/>
                  </p:nvSpPr>
                  <p:spPr>
                    <a:xfrm rot="2218607" flipV="1">
                      <a:off x="7091991"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7" name="Diagonal Stripe 78">
                      <a:extLst>
                        <a:ext uri="{FF2B5EF4-FFF2-40B4-BE49-F238E27FC236}">
                          <a16:creationId xmlns:a16="http://schemas.microsoft.com/office/drawing/2014/main" id="{288E3DBF-B2DD-BA40-974D-C43BF6371DB0}"/>
                        </a:ext>
                      </a:extLst>
                    </p:cNvPr>
                    <p:cNvSpPr/>
                    <p:nvPr/>
                  </p:nvSpPr>
                  <p:spPr>
                    <a:xfrm rot="2595396" flipV="1">
                      <a:off x="6957373" y="5057279"/>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8" name="Diagonal Stripe 78">
                      <a:extLst>
                        <a:ext uri="{FF2B5EF4-FFF2-40B4-BE49-F238E27FC236}">
                          <a16:creationId xmlns:a16="http://schemas.microsoft.com/office/drawing/2014/main" id="{E89B521D-1585-944B-B97D-7D890B8102EE}"/>
                        </a:ext>
                      </a:extLst>
                    </p:cNvPr>
                    <p:cNvSpPr/>
                    <p:nvPr/>
                  </p:nvSpPr>
                  <p:spPr>
                    <a:xfrm rot="2816855" flipV="1">
                      <a:off x="6799328" y="5083367"/>
                      <a:ext cx="761463" cy="39783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397834">
                          <a:moveTo>
                            <a:pt x="0" y="238526"/>
                          </a:moveTo>
                          <a:lnTo>
                            <a:pt x="539906" y="0"/>
                          </a:lnTo>
                          <a:lnTo>
                            <a:pt x="761463" y="79217"/>
                          </a:lnTo>
                          <a:lnTo>
                            <a:pt x="0" y="397834"/>
                          </a:lnTo>
                          <a:lnTo>
                            <a:pt x="0" y="238526"/>
                          </a:lnTo>
                          <a:close/>
                        </a:path>
                      </a:pathLst>
                    </a:custGeom>
                    <a:solidFill>
                      <a:schemeClr val="bg1">
                        <a:lumMod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9" name="Diagonal Stripe 78">
                      <a:extLst>
                        <a:ext uri="{FF2B5EF4-FFF2-40B4-BE49-F238E27FC236}">
                          <a16:creationId xmlns:a16="http://schemas.microsoft.com/office/drawing/2014/main" id="{22E8059A-6550-4844-961B-2B8E818FA8CB}"/>
                        </a:ext>
                      </a:extLst>
                    </p:cNvPr>
                    <p:cNvSpPr/>
                    <p:nvPr/>
                  </p:nvSpPr>
                  <p:spPr>
                    <a:xfrm rot="2816855" flipV="1">
                      <a:off x="6649653" y="5087790"/>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0" name="Diagonal Stripe 78">
                      <a:extLst>
                        <a:ext uri="{FF2B5EF4-FFF2-40B4-BE49-F238E27FC236}">
                          <a16:creationId xmlns:a16="http://schemas.microsoft.com/office/drawing/2014/main" id="{93E7663C-000B-A540-9EAC-BD4B525D57CE}"/>
                        </a:ext>
                      </a:extLst>
                    </p:cNvPr>
                    <p:cNvSpPr/>
                    <p:nvPr/>
                  </p:nvSpPr>
                  <p:spPr>
                    <a:xfrm rot="2816855" flipV="1">
                      <a:off x="6490088"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1" name="Diagonal Stripe 78">
                      <a:extLst>
                        <a:ext uri="{FF2B5EF4-FFF2-40B4-BE49-F238E27FC236}">
                          <a16:creationId xmlns:a16="http://schemas.microsoft.com/office/drawing/2014/main" id="{6A5E8164-5964-CA49-A00C-7F74D0BDBB4F}"/>
                        </a:ext>
                      </a:extLst>
                    </p:cNvPr>
                    <p:cNvSpPr/>
                    <p:nvPr/>
                  </p:nvSpPr>
                  <p:spPr>
                    <a:xfrm rot="2816855" flipV="1">
                      <a:off x="6340424" y="5096469"/>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2" name="Diagonal Stripe 78">
                      <a:extLst>
                        <a:ext uri="{FF2B5EF4-FFF2-40B4-BE49-F238E27FC236}">
                          <a16:creationId xmlns:a16="http://schemas.microsoft.com/office/drawing/2014/main" id="{5531BE6E-CE49-5043-845A-4088577B9FFD}"/>
                        </a:ext>
                      </a:extLst>
                    </p:cNvPr>
                    <p:cNvSpPr/>
                    <p:nvPr/>
                  </p:nvSpPr>
                  <p:spPr>
                    <a:xfrm rot="2816855" flipV="1">
                      <a:off x="6182916" y="509547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3" name="Diagonal Stripe 78">
                      <a:extLst>
                        <a:ext uri="{FF2B5EF4-FFF2-40B4-BE49-F238E27FC236}">
                          <a16:creationId xmlns:a16="http://schemas.microsoft.com/office/drawing/2014/main" id="{F920058E-60B0-EA4F-A482-4CD320050FDC}"/>
                        </a:ext>
                      </a:extLst>
                    </p:cNvPr>
                    <p:cNvSpPr/>
                    <p:nvPr/>
                  </p:nvSpPr>
                  <p:spPr>
                    <a:xfrm rot="2816855" flipV="1">
                      <a:off x="6031574" y="5100022"/>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4" name="Diagonal Stripe 78">
                      <a:extLst>
                        <a:ext uri="{FF2B5EF4-FFF2-40B4-BE49-F238E27FC236}">
                          <a16:creationId xmlns:a16="http://schemas.microsoft.com/office/drawing/2014/main" id="{41282BB2-0943-FB4C-B182-97135ACA6215}"/>
                        </a:ext>
                      </a:extLst>
                    </p:cNvPr>
                    <p:cNvSpPr/>
                    <p:nvPr/>
                  </p:nvSpPr>
                  <p:spPr>
                    <a:xfrm rot="2816855" flipV="1">
                      <a:off x="5862850" y="5092766"/>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sp>
              <p:nvSpPr>
                <p:cNvPr id="95" name="Trapezoid 13">
                  <a:extLst>
                    <a:ext uri="{FF2B5EF4-FFF2-40B4-BE49-F238E27FC236}">
                      <a16:creationId xmlns:a16="http://schemas.microsoft.com/office/drawing/2014/main" id="{FD1A59A0-6CCB-D043-BA7C-A4A74B8FCF98}"/>
                    </a:ext>
                  </a:extLst>
                </p:cNvPr>
                <p:cNvSpPr/>
                <p:nvPr/>
              </p:nvSpPr>
              <p:spPr>
                <a:xfrm>
                  <a:off x="3743474" y="4634559"/>
                  <a:ext cx="4281255" cy="502742"/>
                </a:xfrm>
                <a:custGeom>
                  <a:avLst/>
                  <a:gdLst>
                    <a:gd name="connsiteX0" fmla="*/ 0 w 2918129"/>
                    <a:gd name="connsiteY0" fmla="*/ 1061829 h 1061829"/>
                    <a:gd name="connsiteX1" fmla="*/ 265457 w 2918129"/>
                    <a:gd name="connsiteY1" fmla="*/ 0 h 1061829"/>
                    <a:gd name="connsiteX2" fmla="*/ 2652672 w 2918129"/>
                    <a:gd name="connsiteY2" fmla="*/ 0 h 1061829"/>
                    <a:gd name="connsiteX3" fmla="*/ 2918129 w 2918129"/>
                    <a:gd name="connsiteY3" fmla="*/ 1061829 h 1061829"/>
                    <a:gd name="connsiteX4" fmla="*/ 0 w 2918129"/>
                    <a:gd name="connsiteY4" fmla="*/ 1061829 h 1061829"/>
                    <a:gd name="connsiteX0" fmla="*/ 0 w 2652672"/>
                    <a:gd name="connsiteY0" fmla="*/ 1061829 h 1061829"/>
                    <a:gd name="connsiteX1" fmla="*/ 265457 w 2652672"/>
                    <a:gd name="connsiteY1" fmla="*/ 0 h 1061829"/>
                    <a:gd name="connsiteX2" fmla="*/ 2652672 w 2652672"/>
                    <a:gd name="connsiteY2" fmla="*/ 0 h 1061829"/>
                    <a:gd name="connsiteX3" fmla="*/ 2218414 w 2652672"/>
                    <a:gd name="connsiteY3" fmla="*/ 1045926 h 1061829"/>
                    <a:gd name="connsiteX4" fmla="*/ 0 w 2652672"/>
                    <a:gd name="connsiteY4" fmla="*/ 1061829 h 1061829"/>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322940 w 2387215"/>
                    <a:gd name="connsiteY4"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990849 w 2387215"/>
                    <a:gd name="connsiteY4" fmla="*/ 1032760 h 1045926"/>
                    <a:gd name="connsiteX5" fmla="*/ 322940 w 2387215"/>
                    <a:gd name="connsiteY5"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990849 w 2387215"/>
                    <a:gd name="connsiteY5" fmla="*/ 1032760 h 1045926"/>
                    <a:gd name="connsiteX6" fmla="*/ 322940 w 2387215"/>
                    <a:gd name="connsiteY6" fmla="*/ 1030024 h 1045926"/>
                    <a:gd name="connsiteX0" fmla="*/ 322940 w 2387215"/>
                    <a:gd name="connsiteY0" fmla="*/ 1030024 h 1045926"/>
                    <a:gd name="connsiteX1" fmla="*/ 0 w 2387215"/>
                    <a:gd name="connsiteY1" fmla="*/ 0 h 1045926"/>
                    <a:gd name="connsiteX2" fmla="*/ 2387215 w 2387215"/>
                    <a:gd name="connsiteY2" fmla="*/ 0 h 1045926"/>
                    <a:gd name="connsiteX3" fmla="*/ 1952957 w 2387215"/>
                    <a:gd name="connsiteY3" fmla="*/ 1045926 h 1045926"/>
                    <a:gd name="connsiteX4" fmla="*/ 1452025 w 2387215"/>
                    <a:gd name="connsiteY4" fmla="*/ 1040712 h 1045926"/>
                    <a:gd name="connsiteX5" fmla="*/ 887482 w 2387215"/>
                    <a:gd name="connsiteY5" fmla="*/ 1040711 h 1045926"/>
                    <a:gd name="connsiteX6" fmla="*/ 322940 w 2387215"/>
                    <a:gd name="connsiteY6" fmla="*/ 1030024 h 1045926"/>
                    <a:gd name="connsiteX0" fmla="*/ 438569 w 2502844"/>
                    <a:gd name="connsiteY0" fmla="*/ 1030024 h 1109565"/>
                    <a:gd name="connsiteX1" fmla="*/ 115629 w 2502844"/>
                    <a:gd name="connsiteY1" fmla="*/ 0 h 1109565"/>
                    <a:gd name="connsiteX2" fmla="*/ 2502844 w 2502844"/>
                    <a:gd name="connsiteY2" fmla="*/ 0 h 1109565"/>
                    <a:gd name="connsiteX3" fmla="*/ 2068586 w 2502844"/>
                    <a:gd name="connsiteY3" fmla="*/ 1045926 h 1109565"/>
                    <a:gd name="connsiteX4" fmla="*/ 1567654 w 2502844"/>
                    <a:gd name="connsiteY4" fmla="*/ 1040712 h 1109565"/>
                    <a:gd name="connsiteX5" fmla="*/ 1003111 w 2502844"/>
                    <a:gd name="connsiteY5" fmla="*/ 1040711 h 1109565"/>
                    <a:gd name="connsiteX6" fmla="*/ 438569 w 2502844"/>
                    <a:gd name="connsiteY6" fmla="*/ 1030024 h 1109565"/>
                    <a:gd name="connsiteX0" fmla="*/ 467438 w 2531713"/>
                    <a:gd name="connsiteY0" fmla="*/ 1030024 h 1045926"/>
                    <a:gd name="connsiteX1" fmla="*/ 144498 w 2531713"/>
                    <a:gd name="connsiteY1" fmla="*/ 0 h 1045926"/>
                    <a:gd name="connsiteX2" fmla="*/ 2531713 w 2531713"/>
                    <a:gd name="connsiteY2" fmla="*/ 0 h 1045926"/>
                    <a:gd name="connsiteX3" fmla="*/ 2097455 w 2531713"/>
                    <a:gd name="connsiteY3" fmla="*/ 1045926 h 1045926"/>
                    <a:gd name="connsiteX4" fmla="*/ 1596523 w 2531713"/>
                    <a:gd name="connsiteY4" fmla="*/ 1040712 h 1045926"/>
                    <a:gd name="connsiteX5" fmla="*/ 1031980 w 2531713"/>
                    <a:gd name="connsiteY5" fmla="*/ 1040711 h 1045926"/>
                    <a:gd name="connsiteX6" fmla="*/ 467438 w 2531713"/>
                    <a:gd name="connsiteY6" fmla="*/ 1030024 h 1045926"/>
                    <a:gd name="connsiteX0" fmla="*/ 350159 w 2414434"/>
                    <a:gd name="connsiteY0" fmla="*/ 1030024 h 1045926"/>
                    <a:gd name="connsiteX1" fmla="*/ 27219 w 2414434"/>
                    <a:gd name="connsiteY1" fmla="*/ 0 h 1045926"/>
                    <a:gd name="connsiteX2" fmla="*/ 2414434 w 2414434"/>
                    <a:gd name="connsiteY2" fmla="*/ 0 h 1045926"/>
                    <a:gd name="connsiteX3" fmla="*/ 1980176 w 2414434"/>
                    <a:gd name="connsiteY3" fmla="*/ 1045926 h 1045926"/>
                    <a:gd name="connsiteX4" fmla="*/ 1479244 w 2414434"/>
                    <a:gd name="connsiteY4" fmla="*/ 1040712 h 1045926"/>
                    <a:gd name="connsiteX5" fmla="*/ 914701 w 2414434"/>
                    <a:gd name="connsiteY5" fmla="*/ 1040711 h 1045926"/>
                    <a:gd name="connsiteX6" fmla="*/ 350159 w 2414434"/>
                    <a:gd name="connsiteY6" fmla="*/ 1030024 h 1045926"/>
                    <a:gd name="connsiteX0" fmla="*/ 580327 w 2398112"/>
                    <a:gd name="connsiteY0" fmla="*/ 1053878 h 1053878"/>
                    <a:gd name="connsiteX1" fmla="*/ 10897 w 2398112"/>
                    <a:gd name="connsiteY1" fmla="*/ 0 h 1053878"/>
                    <a:gd name="connsiteX2" fmla="*/ 2398112 w 2398112"/>
                    <a:gd name="connsiteY2" fmla="*/ 0 h 1053878"/>
                    <a:gd name="connsiteX3" fmla="*/ 1963854 w 2398112"/>
                    <a:gd name="connsiteY3" fmla="*/ 1045926 h 1053878"/>
                    <a:gd name="connsiteX4" fmla="*/ 1462922 w 2398112"/>
                    <a:gd name="connsiteY4" fmla="*/ 1040712 h 1053878"/>
                    <a:gd name="connsiteX5" fmla="*/ 898379 w 2398112"/>
                    <a:gd name="connsiteY5" fmla="*/ 1040711 h 1053878"/>
                    <a:gd name="connsiteX6" fmla="*/ 580327 w 2398112"/>
                    <a:gd name="connsiteY6" fmla="*/ 1053878 h 1053878"/>
                    <a:gd name="connsiteX0" fmla="*/ 577402 w 2395187"/>
                    <a:gd name="connsiteY0" fmla="*/ 1053878 h 1132655"/>
                    <a:gd name="connsiteX1" fmla="*/ 7972 w 2395187"/>
                    <a:gd name="connsiteY1" fmla="*/ 0 h 1132655"/>
                    <a:gd name="connsiteX2" fmla="*/ 2395187 w 2395187"/>
                    <a:gd name="connsiteY2" fmla="*/ 0 h 1132655"/>
                    <a:gd name="connsiteX3" fmla="*/ 1960929 w 2395187"/>
                    <a:gd name="connsiteY3" fmla="*/ 1045926 h 1132655"/>
                    <a:gd name="connsiteX4" fmla="*/ 1459997 w 2395187"/>
                    <a:gd name="connsiteY4" fmla="*/ 1040712 h 1132655"/>
                    <a:gd name="connsiteX5" fmla="*/ 1126042 w 2395187"/>
                    <a:gd name="connsiteY5" fmla="*/ 1056614 h 1132655"/>
                    <a:gd name="connsiteX6" fmla="*/ 577402 w 2395187"/>
                    <a:gd name="connsiteY6" fmla="*/ 1053878 h 1132655"/>
                    <a:gd name="connsiteX0" fmla="*/ 460514 w 2397569"/>
                    <a:gd name="connsiteY0" fmla="*/ 878950 h 1056614"/>
                    <a:gd name="connsiteX1" fmla="*/ 10354 w 2397569"/>
                    <a:gd name="connsiteY1" fmla="*/ 0 h 1056614"/>
                    <a:gd name="connsiteX2" fmla="*/ 2397569 w 2397569"/>
                    <a:gd name="connsiteY2" fmla="*/ 0 h 1056614"/>
                    <a:gd name="connsiteX3" fmla="*/ 1963311 w 2397569"/>
                    <a:gd name="connsiteY3" fmla="*/ 1045926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397569"/>
                    <a:gd name="connsiteY0" fmla="*/ 878950 h 1056614"/>
                    <a:gd name="connsiteX1" fmla="*/ 10354 w 2397569"/>
                    <a:gd name="connsiteY1" fmla="*/ 0 h 1056614"/>
                    <a:gd name="connsiteX2" fmla="*/ 2397569 w 2397569"/>
                    <a:gd name="connsiteY2" fmla="*/ 0 h 1056614"/>
                    <a:gd name="connsiteX3" fmla="*/ 2225704 w 2397569"/>
                    <a:gd name="connsiteY3" fmla="*/ 1022072 h 1056614"/>
                    <a:gd name="connsiteX4" fmla="*/ 1462379 w 2397569"/>
                    <a:gd name="connsiteY4" fmla="*/ 1040712 h 1056614"/>
                    <a:gd name="connsiteX5" fmla="*/ 1128424 w 2397569"/>
                    <a:gd name="connsiteY5" fmla="*/ 1056614 h 1056614"/>
                    <a:gd name="connsiteX6" fmla="*/ 460514 w 2397569"/>
                    <a:gd name="connsiteY6" fmla="*/ 878950 h 1056614"/>
                    <a:gd name="connsiteX0" fmla="*/ 460514 w 2552775"/>
                    <a:gd name="connsiteY0" fmla="*/ 878950 h 1102900"/>
                    <a:gd name="connsiteX1" fmla="*/ 10354 w 2552775"/>
                    <a:gd name="connsiteY1" fmla="*/ 0 h 1102900"/>
                    <a:gd name="connsiteX2" fmla="*/ 2397569 w 2552775"/>
                    <a:gd name="connsiteY2" fmla="*/ 0 h 1102900"/>
                    <a:gd name="connsiteX3" fmla="*/ 2225704 w 2552775"/>
                    <a:gd name="connsiteY3" fmla="*/ 1022072 h 1102900"/>
                    <a:gd name="connsiteX4" fmla="*/ 1462379 w 2552775"/>
                    <a:gd name="connsiteY4" fmla="*/ 1040712 h 1102900"/>
                    <a:gd name="connsiteX5" fmla="*/ 1128424 w 2552775"/>
                    <a:gd name="connsiteY5" fmla="*/ 1056614 h 1102900"/>
                    <a:gd name="connsiteX6" fmla="*/ 460514 w 2552775"/>
                    <a:gd name="connsiteY6" fmla="*/ 878950 h 1102900"/>
                    <a:gd name="connsiteX0" fmla="*/ 460514 w 2562137"/>
                    <a:gd name="connsiteY0" fmla="*/ 878950 h 1056614"/>
                    <a:gd name="connsiteX1" fmla="*/ 10354 w 2562137"/>
                    <a:gd name="connsiteY1" fmla="*/ 0 h 1056614"/>
                    <a:gd name="connsiteX2" fmla="*/ 2397569 w 2562137"/>
                    <a:gd name="connsiteY2" fmla="*/ 0 h 1056614"/>
                    <a:gd name="connsiteX3" fmla="*/ 2265461 w 2562137"/>
                    <a:gd name="connsiteY3" fmla="*/ 910753 h 1056614"/>
                    <a:gd name="connsiteX4" fmla="*/ 1462379 w 2562137"/>
                    <a:gd name="connsiteY4" fmla="*/ 1040712 h 1056614"/>
                    <a:gd name="connsiteX5" fmla="*/ 1128424 w 2562137"/>
                    <a:gd name="connsiteY5" fmla="*/ 1056614 h 1056614"/>
                    <a:gd name="connsiteX6" fmla="*/ 460514 w 2562137"/>
                    <a:gd name="connsiteY6" fmla="*/ 878950 h 1056614"/>
                    <a:gd name="connsiteX0" fmla="*/ 460514 w 3086080"/>
                    <a:gd name="connsiteY0" fmla="*/ 878950 h 1056614"/>
                    <a:gd name="connsiteX1" fmla="*/ 10354 w 3086080"/>
                    <a:gd name="connsiteY1" fmla="*/ 0 h 1056614"/>
                    <a:gd name="connsiteX2" fmla="*/ 2993917 w 3086080"/>
                    <a:gd name="connsiteY2" fmla="*/ 7951 h 1056614"/>
                    <a:gd name="connsiteX3" fmla="*/ 2265461 w 3086080"/>
                    <a:gd name="connsiteY3" fmla="*/ 910753 h 1056614"/>
                    <a:gd name="connsiteX4" fmla="*/ 1462379 w 3086080"/>
                    <a:gd name="connsiteY4" fmla="*/ 1040712 h 1056614"/>
                    <a:gd name="connsiteX5" fmla="*/ 1128424 w 3086080"/>
                    <a:gd name="connsiteY5" fmla="*/ 1056614 h 1056614"/>
                    <a:gd name="connsiteX6" fmla="*/ 460514 w 3086080"/>
                    <a:gd name="connsiteY6" fmla="*/ 878950 h 1056614"/>
                    <a:gd name="connsiteX0" fmla="*/ 460514 w 2993917"/>
                    <a:gd name="connsiteY0" fmla="*/ 878950 h 1056614"/>
                    <a:gd name="connsiteX1" fmla="*/ 10354 w 2993917"/>
                    <a:gd name="connsiteY1" fmla="*/ 0 h 1056614"/>
                    <a:gd name="connsiteX2" fmla="*/ 2993917 w 2993917"/>
                    <a:gd name="connsiteY2" fmla="*/ 7951 h 1056614"/>
                    <a:gd name="connsiteX3" fmla="*/ 2265461 w 2993917"/>
                    <a:gd name="connsiteY3" fmla="*/ 910753 h 1056614"/>
                    <a:gd name="connsiteX4" fmla="*/ 1462379 w 2993917"/>
                    <a:gd name="connsiteY4" fmla="*/ 1040712 h 1056614"/>
                    <a:gd name="connsiteX5" fmla="*/ 1128424 w 2993917"/>
                    <a:gd name="connsiteY5" fmla="*/ 1056614 h 1056614"/>
                    <a:gd name="connsiteX6" fmla="*/ 460514 w 2993917"/>
                    <a:gd name="connsiteY6" fmla="*/ 878950 h 1056614"/>
                    <a:gd name="connsiteX0" fmla="*/ 460514 w 3186212"/>
                    <a:gd name="connsiteY0" fmla="*/ 878950 h 1056614"/>
                    <a:gd name="connsiteX1" fmla="*/ 10354 w 3186212"/>
                    <a:gd name="connsiteY1" fmla="*/ 0 h 1056614"/>
                    <a:gd name="connsiteX2" fmla="*/ 2993917 w 3186212"/>
                    <a:gd name="connsiteY2" fmla="*/ 7951 h 1056614"/>
                    <a:gd name="connsiteX3" fmla="*/ 3108299 w 3186212"/>
                    <a:gd name="connsiteY3" fmla="*/ 831240 h 1056614"/>
                    <a:gd name="connsiteX4" fmla="*/ 1462379 w 3186212"/>
                    <a:gd name="connsiteY4" fmla="*/ 1040712 h 1056614"/>
                    <a:gd name="connsiteX5" fmla="*/ 1128424 w 3186212"/>
                    <a:gd name="connsiteY5" fmla="*/ 1056614 h 1056614"/>
                    <a:gd name="connsiteX6" fmla="*/ 460514 w 3186212"/>
                    <a:gd name="connsiteY6" fmla="*/ 878950 h 1056614"/>
                    <a:gd name="connsiteX0" fmla="*/ 460514 w 5220282"/>
                    <a:gd name="connsiteY0" fmla="*/ 878950 h 1056614"/>
                    <a:gd name="connsiteX1" fmla="*/ 10354 w 5220282"/>
                    <a:gd name="connsiteY1" fmla="*/ 0 h 1056614"/>
                    <a:gd name="connsiteX2" fmla="*/ 5220282 w 5220282"/>
                    <a:gd name="connsiteY2" fmla="*/ 71562 h 1056614"/>
                    <a:gd name="connsiteX3" fmla="*/ 3108299 w 5220282"/>
                    <a:gd name="connsiteY3" fmla="*/ 831240 h 1056614"/>
                    <a:gd name="connsiteX4" fmla="*/ 1462379 w 5220282"/>
                    <a:gd name="connsiteY4" fmla="*/ 1040712 h 1056614"/>
                    <a:gd name="connsiteX5" fmla="*/ 1128424 w 5220282"/>
                    <a:gd name="connsiteY5" fmla="*/ 1056614 h 1056614"/>
                    <a:gd name="connsiteX6" fmla="*/ 460514 w 5220282"/>
                    <a:gd name="connsiteY6" fmla="*/ 878950 h 1056614"/>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1128424 w 5220282"/>
                    <a:gd name="connsiteY5" fmla="*/ 1056614 h 1071300"/>
                    <a:gd name="connsiteX6" fmla="*/ 460514 w 5220282"/>
                    <a:gd name="connsiteY6" fmla="*/ 878950 h 1071300"/>
                    <a:gd name="connsiteX0" fmla="*/ 460514 w 5220282"/>
                    <a:gd name="connsiteY0" fmla="*/ 878950 h 1071300"/>
                    <a:gd name="connsiteX1" fmla="*/ 10354 w 5220282"/>
                    <a:gd name="connsiteY1" fmla="*/ 0 h 1071300"/>
                    <a:gd name="connsiteX2" fmla="*/ 5220282 w 5220282"/>
                    <a:gd name="connsiteY2" fmla="*/ 71562 h 1071300"/>
                    <a:gd name="connsiteX3" fmla="*/ 4293043 w 5220282"/>
                    <a:gd name="connsiteY3" fmla="*/ 982315 h 1071300"/>
                    <a:gd name="connsiteX4" fmla="*/ 1462379 w 5220282"/>
                    <a:gd name="connsiteY4" fmla="*/ 1040712 h 1071300"/>
                    <a:gd name="connsiteX5" fmla="*/ 460514 w 5220282"/>
                    <a:gd name="connsiteY5" fmla="*/ 878950 h 1071300"/>
                    <a:gd name="connsiteX0" fmla="*/ 473328 w 5233096"/>
                    <a:gd name="connsiteY0" fmla="*/ 878950 h 1092593"/>
                    <a:gd name="connsiteX1" fmla="*/ 23168 w 5233096"/>
                    <a:gd name="connsiteY1" fmla="*/ 0 h 1092593"/>
                    <a:gd name="connsiteX2" fmla="*/ 5233096 w 5233096"/>
                    <a:gd name="connsiteY2" fmla="*/ 71562 h 1092593"/>
                    <a:gd name="connsiteX3" fmla="*/ 4305857 w 5233096"/>
                    <a:gd name="connsiteY3" fmla="*/ 982315 h 1092593"/>
                    <a:gd name="connsiteX4" fmla="*/ 2628132 w 5233096"/>
                    <a:gd name="connsiteY4" fmla="*/ 1080468 h 1092593"/>
                    <a:gd name="connsiteX5" fmla="*/ 473328 w 5233096"/>
                    <a:gd name="connsiteY5" fmla="*/ 878950 h 1092593"/>
                    <a:gd name="connsiteX0" fmla="*/ 645038 w 5221926"/>
                    <a:gd name="connsiteY0" fmla="*/ 942561 h 1092593"/>
                    <a:gd name="connsiteX1" fmla="*/ 11998 w 5221926"/>
                    <a:gd name="connsiteY1" fmla="*/ 0 h 1092593"/>
                    <a:gd name="connsiteX2" fmla="*/ 5221926 w 5221926"/>
                    <a:gd name="connsiteY2" fmla="*/ 71562 h 1092593"/>
                    <a:gd name="connsiteX3" fmla="*/ 4294687 w 5221926"/>
                    <a:gd name="connsiteY3" fmla="*/ 982315 h 1092593"/>
                    <a:gd name="connsiteX4" fmla="*/ 2616962 w 5221926"/>
                    <a:gd name="connsiteY4" fmla="*/ 1080468 h 1092593"/>
                    <a:gd name="connsiteX5" fmla="*/ 645038 w 5221926"/>
                    <a:gd name="connsiteY5" fmla="*/ 942561 h 1092593"/>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6289"/>
                    <a:gd name="connsiteX1" fmla="*/ 11998 w 5221926"/>
                    <a:gd name="connsiteY1" fmla="*/ 0 h 1096289"/>
                    <a:gd name="connsiteX2" fmla="*/ 5221926 w 5221926"/>
                    <a:gd name="connsiteY2" fmla="*/ 71562 h 1096289"/>
                    <a:gd name="connsiteX3" fmla="*/ 4382152 w 5221926"/>
                    <a:gd name="connsiteY3" fmla="*/ 990267 h 1096289"/>
                    <a:gd name="connsiteX4" fmla="*/ 2616962 w 5221926"/>
                    <a:gd name="connsiteY4" fmla="*/ 1080468 h 1096289"/>
                    <a:gd name="connsiteX5" fmla="*/ 645038 w 5221926"/>
                    <a:gd name="connsiteY5" fmla="*/ 942561 h 1096289"/>
                    <a:gd name="connsiteX0" fmla="*/ 645038 w 5221926"/>
                    <a:gd name="connsiteY0" fmla="*/ 942561 h 1099364"/>
                    <a:gd name="connsiteX1" fmla="*/ 11998 w 5221926"/>
                    <a:gd name="connsiteY1" fmla="*/ 0 h 1099364"/>
                    <a:gd name="connsiteX2" fmla="*/ 5221926 w 5221926"/>
                    <a:gd name="connsiteY2" fmla="*/ 71562 h 1099364"/>
                    <a:gd name="connsiteX3" fmla="*/ 4382152 w 5221926"/>
                    <a:gd name="connsiteY3" fmla="*/ 990267 h 1099364"/>
                    <a:gd name="connsiteX4" fmla="*/ 2616962 w 5221926"/>
                    <a:gd name="connsiteY4" fmla="*/ 1080468 h 1099364"/>
                    <a:gd name="connsiteX5" fmla="*/ 645038 w 5221926"/>
                    <a:gd name="connsiteY5" fmla="*/ 942561 h 1099364"/>
                    <a:gd name="connsiteX0" fmla="*/ 645038 w 5221926"/>
                    <a:gd name="connsiteY0" fmla="*/ 942561 h 1095808"/>
                    <a:gd name="connsiteX1" fmla="*/ 11998 w 5221926"/>
                    <a:gd name="connsiteY1" fmla="*/ 0 h 1095808"/>
                    <a:gd name="connsiteX2" fmla="*/ 5221926 w 5221926"/>
                    <a:gd name="connsiteY2" fmla="*/ 71562 h 1095808"/>
                    <a:gd name="connsiteX3" fmla="*/ 4469616 w 5221926"/>
                    <a:gd name="connsiteY3" fmla="*/ 982316 h 1095808"/>
                    <a:gd name="connsiteX4" fmla="*/ 2616962 w 5221926"/>
                    <a:gd name="connsiteY4" fmla="*/ 1080468 h 1095808"/>
                    <a:gd name="connsiteX5" fmla="*/ 645038 w 5221926"/>
                    <a:gd name="connsiteY5" fmla="*/ 942561 h 1095808"/>
                    <a:gd name="connsiteX0" fmla="*/ 660509 w 5237397"/>
                    <a:gd name="connsiteY0" fmla="*/ 894853 h 1048100"/>
                    <a:gd name="connsiteX1" fmla="*/ 11566 w 5237397"/>
                    <a:gd name="connsiteY1" fmla="*/ 0 h 1048100"/>
                    <a:gd name="connsiteX2" fmla="*/ 5237397 w 5237397"/>
                    <a:gd name="connsiteY2" fmla="*/ 23854 h 1048100"/>
                    <a:gd name="connsiteX3" fmla="*/ 4485087 w 5237397"/>
                    <a:gd name="connsiteY3" fmla="*/ 934608 h 1048100"/>
                    <a:gd name="connsiteX4" fmla="*/ 2632433 w 5237397"/>
                    <a:gd name="connsiteY4" fmla="*/ 1032760 h 1048100"/>
                    <a:gd name="connsiteX5" fmla="*/ 660509 w 5237397"/>
                    <a:gd name="connsiteY5" fmla="*/ 894853 h 1048100"/>
                    <a:gd name="connsiteX0" fmla="*/ 660509 w 5237397"/>
                    <a:gd name="connsiteY0" fmla="*/ 894853 h 1038645"/>
                    <a:gd name="connsiteX1" fmla="*/ 11566 w 5237397"/>
                    <a:gd name="connsiteY1" fmla="*/ 0 h 1038645"/>
                    <a:gd name="connsiteX2" fmla="*/ 5237397 w 5237397"/>
                    <a:gd name="connsiteY2" fmla="*/ 23854 h 1038645"/>
                    <a:gd name="connsiteX3" fmla="*/ 4485087 w 5237397"/>
                    <a:gd name="connsiteY3" fmla="*/ 934608 h 1038645"/>
                    <a:gd name="connsiteX4" fmla="*/ 2632433 w 5237397"/>
                    <a:gd name="connsiteY4" fmla="*/ 1032760 h 1038645"/>
                    <a:gd name="connsiteX5" fmla="*/ 660509 w 5237397"/>
                    <a:gd name="connsiteY5" fmla="*/ 894853 h 1038645"/>
                    <a:gd name="connsiteX0" fmla="*/ 660509 w 5237397"/>
                    <a:gd name="connsiteY0" fmla="*/ 894853 h 1032760"/>
                    <a:gd name="connsiteX1" fmla="*/ 11566 w 5237397"/>
                    <a:gd name="connsiteY1" fmla="*/ 0 h 1032760"/>
                    <a:gd name="connsiteX2" fmla="*/ 5237397 w 5237397"/>
                    <a:gd name="connsiteY2" fmla="*/ 23854 h 1032760"/>
                    <a:gd name="connsiteX3" fmla="*/ 4532795 w 5237397"/>
                    <a:gd name="connsiteY3" fmla="*/ 902803 h 1032760"/>
                    <a:gd name="connsiteX4" fmla="*/ 2632433 w 5237397"/>
                    <a:gd name="connsiteY4" fmla="*/ 1032760 h 1032760"/>
                    <a:gd name="connsiteX5" fmla="*/ 660509 w 5237397"/>
                    <a:gd name="connsiteY5" fmla="*/ 894853 h 1032760"/>
                    <a:gd name="connsiteX0" fmla="*/ 660509 w 5237397"/>
                    <a:gd name="connsiteY0" fmla="*/ 894853 h 1032760"/>
                    <a:gd name="connsiteX1" fmla="*/ 11566 w 5237397"/>
                    <a:gd name="connsiteY1" fmla="*/ 0 h 1032760"/>
                    <a:gd name="connsiteX2" fmla="*/ 5237397 w 5237397"/>
                    <a:gd name="connsiteY2" fmla="*/ 23854 h 1032760"/>
                    <a:gd name="connsiteX3" fmla="*/ 4477136 w 5237397"/>
                    <a:gd name="connsiteY3" fmla="*/ 910754 h 1032760"/>
                    <a:gd name="connsiteX4" fmla="*/ 2632433 w 5237397"/>
                    <a:gd name="connsiteY4" fmla="*/ 1032760 h 1032760"/>
                    <a:gd name="connsiteX5" fmla="*/ 660509 w 5237397"/>
                    <a:gd name="connsiteY5" fmla="*/ 894853 h 10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7397" h="1032760">
                      <a:moveTo>
                        <a:pt x="660509" y="894853"/>
                      </a:moveTo>
                      <a:cubicBezTo>
                        <a:pt x="223698" y="722726"/>
                        <a:pt x="-62135" y="346599"/>
                        <a:pt x="11566" y="0"/>
                      </a:cubicBezTo>
                      <a:lnTo>
                        <a:pt x="5237397" y="23854"/>
                      </a:lnTo>
                      <a:cubicBezTo>
                        <a:pt x="5145447" y="416836"/>
                        <a:pt x="4911297" y="742603"/>
                        <a:pt x="4477136" y="910754"/>
                      </a:cubicBezTo>
                      <a:cubicBezTo>
                        <a:pt x="4042975" y="1078905"/>
                        <a:pt x="3801274" y="1011100"/>
                        <a:pt x="2632433" y="1032760"/>
                      </a:cubicBezTo>
                      <a:cubicBezTo>
                        <a:pt x="1635870" y="1021246"/>
                        <a:pt x="1097320" y="1066980"/>
                        <a:pt x="660509" y="894853"/>
                      </a:cubicBezTo>
                      <a:close/>
                    </a:path>
                  </a:pathLst>
                </a:custGeom>
                <a:solidFill>
                  <a:schemeClr val="tx1">
                    <a:lumMod val="85000"/>
                    <a:lumOff val="1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Diagonal Stripe 78">
                  <a:extLst>
                    <a:ext uri="{FF2B5EF4-FFF2-40B4-BE49-F238E27FC236}">
                      <a16:creationId xmlns:a16="http://schemas.microsoft.com/office/drawing/2014/main" id="{9AB10A29-3DBC-EF45-A7AF-9651A9049928}"/>
                    </a:ext>
                  </a:extLst>
                </p:cNvPr>
                <p:cNvSpPr/>
                <p:nvPr/>
              </p:nvSpPr>
              <p:spPr>
                <a:xfrm rot="18783145" flipH="1" flipV="1">
                  <a:off x="5403180" y="5089609"/>
                  <a:ext cx="761463" cy="428153"/>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7" name="Diagonal Stripe 78">
                  <a:extLst>
                    <a:ext uri="{FF2B5EF4-FFF2-40B4-BE49-F238E27FC236}">
                      <a16:creationId xmlns:a16="http://schemas.microsoft.com/office/drawing/2014/main" id="{8831270E-AE44-4F47-B25E-AC9E9014F0A2}"/>
                    </a:ext>
                  </a:extLst>
                </p:cNvPr>
                <p:cNvSpPr/>
                <p:nvPr/>
              </p:nvSpPr>
              <p:spPr>
                <a:xfrm rot="2816855" flipV="1">
                  <a:off x="5532173" y="5101005"/>
                  <a:ext cx="761463" cy="438964"/>
                </a:xfrm>
                <a:custGeom>
                  <a:avLst/>
                  <a:gdLst>
                    <a:gd name="connsiteX0" fmla="*/ 0 w 761463"/>
                    <a:gd name="connsiteY0" fmla="*/ 159309 h 318617"/>
                    <a:gd name="connsiteX1" fmla="*/ 380732 w 761463"/>
                    <a:gd name="connsiteY1" fmla="*/ 0 h 318617"/>
                    <a:gd name="connsiteX2" fmla="*/ 761463 w 761463"/>
                    <a:gd name="connsiteY2" fmla="*/ 0 h 318617"/>
                    <a:gd name="connsiteX3" fmla="*/ 0 w 761463"/>
                    <a:gd name="connsiteY3" fmla="*/ 318617 h 318617"/>
                    <a:gd name="connsiteX4" fmla="*/ 0 w 761463"/>
                    <a:gd name="connsiteY4" fmla="*/ 159309 h 318617"/>
                    <a:gd name="connsiteX0" fmla="*/ 0 w 761463"/>
                    <a:gd name="connsiteY0" fmla="*/ 238526 h 397834"/>
                    <a:gd name="connsiteX1" fmla="*/ 539906 w 761463"/>
                    <a:gd name="connsiteY1" fmla="*/ 0 h 397834"/>
                    <a:gd name="connsiteX2" fmla="*/ 761463 w 761463"/>
                    <a:gd name="connsiteY2" fmla="*/ 79217 h 397834"/>
                    <a:gd name="connsiteX3" fmla="*/ 0 w 761463"/>
                    <a:gd name="connsiteY3" fmla="*/ 397834 h 397834"/>
                    <a:gd name="connsiteX4" fmla="*/ 0 w 761463"/>
                    <a:gd name="connsiteY4" fmla="*/ 238526 h 397834"/>
                    <a:gd name="connsiteX0" fmla="*/ 0 w 761463"/>
                    <a:gd name="connsiteY0" fmla="*/ 279656 h 438964"/>
                    <a:gd name="connsiteX1" fmla="*/ 653818 w 761463"/>
                    <a:gd name="connsiteY1" fmla="*/ 0 h 438964"/>
                    <a:gd name="connsiteX2" fmla="*/ 761463 w 761463"/>
                    <a:gd name="connsiteY2" fmla="*/ 120347 h 438964"/>
                    <a:gd name="connsiteX3" fmla="*/ 0 w 761463"/>
                    <a:gd name="connsiteY3" fmla="*/ 438964 h 438964"/>
                    <a:gd name="connsiteX4" fmla="*/ 0 w 761463"/>
                    <a:gd name="connsiteY4" fmla="*/ 279656 h 438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63" h="438964">
                      <a:moveTo>
                        <a:pt x="0" y="279656"/>
                      </a:moveTo>
                      <a:lnTo>
                        <a:pt x="653818" y="0"/>
                      </a:lnTo>
                      <a:lnTo>
                        <a:pt x="761463" y="120347"/>
                      </a:lnTo>
                      <a:lnTo>
                        <a:pt x="0" y="438964"/>
                      </a:lnTo>
                      <a:lnTo>
                        <a:pt x="0" y="279656"/>
                      </a:lnTo>
                      <a:close/>
                    </a:path>
                  </a:pathLst>
                </a:custGeom>
                <a:gradFill flip="none" rotWithShape="1">
                  <a:gsLst>
                    <a:gs pos="11000">
                      <a:srgbClr val="C00000"/>
                    </a:gs>
                    <a:gs pos="26000">
                      <a:schemeClr val="bg1">
                        <a:lumMod val="50000"/>
                        <a:shade val="67500"/>
                        <a:satMod val="115000"/>
                      </a:schemeClr>
                    </a:gs>
                    <a:gs pos="100000">
                      <a:schemeClr val="bg1">
                        <a:lumMod val="50000"/>
                        <a:shade val="100000"/>
                        <a:satMod val="115000"/>
                      </a:schemeClr>
                    </a:gs>
                  </a:gsLst>
                  <a:lin ang="8400000" scaled="0"/>
                  <a:tileRect/>
                </a:gra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8" name="24-Point Star 8">
                  <a:extLst>
                    <a:ext uri="{FF2B5EF4-FFF2-40B4-BE49-F238E27FC236}">
                      <a16:creationId xmlns:a16="http://schemas.microsoft.com/office/drawing/2014/main" id="{2DF5F3EC-BA75-A841-A5E1-D1E53B2F5E9F}"/>
                    </a:ext>
                  </a:extLst>
                </p:cNvPr>
                <p:cNvSpPr/>
                <p:nvPr/>
              </p:nvSpPr>
              <p:spPr>
                <a:xfrm>
                  <a:off x="4292339" y="4119729"/>
                  <a:ext cx="3318475" cy="1807650"/>
                </a:xfrm>
                <a:custGeom>
                  <a:avLst/>
                  <a:gdLst>
                    <a:gd name="connsiteX0" fmla="*/ 0 w 2660073"/>
                    <a:gd name="connsiteY0" fmla="*/ 1240972 h 2481943"/>
                    <a:gd name="connsiteX1" fmla="*/ 341048 w 2660073"/>
                    <a:gd name="connsiteY1" fmla="*/ 1119483 h 2481943"/>
                    <a:gd name="connsiteX2" fmla="*/ 45320 w 2660073"/>
                    <a:gd name="connsiteY2" fmla="*/ 919784 h 2481943"/>
                    <a:gd name="connsiteX3" fmla="*/ 408441 w 2660073"/>
                    <a:gd name="connsiteY3" fmla="*/ 884800 h 2481943"/>
                    <a:gd name="connsiteX4" fmla="*/ 178191 w 2660073"/>
                    <a:gd name="connsiteY4" fmla="*/ 620486 h 2481943"/>
                    <a:gd name="connsiteX5" fmla="*/ 538648 w 2660073"/>
                    <a:gd name="connsiteY5" fmla="*/ 674381 h 2481943"/>
                    <a:gd name="connsiteX6" fmla="*/ 389559 w 2660073"/>
                    <a:gd name="connsiteY6" fmla="*/ 363472 h 2481943"/>
                    <a:gd name="connsiteX7" fmla="*/ 722782 w 2660073"/>
                    <a:gd name="connsiteY7" fmla="*/ 502578 h 2481943"/>
                    <a:gd name="connsiteX8" fmla="*/ 665018 w 2660073"/>
                    <a:gd name="connsiteY8" fmla="*/ 166259 h 2481943"/>
                    <a:gd name="connsiteX9" fmla="*/ 948303 w 2660073"/>
                    <a:gd name="connsiteY9" fmla="*/ 381090 h 2481943"/>
                    <a:gd name="connsiteX10" fmla="*/ 985798 w 2660073"/>
                    <a:gd name="connsiteY10" fmla="*/ 42285 h 2481943"/>
                    <a:gd name="connsiteX11" fmla="*/ 1199829 w 2660073"/>
                    <a:gd name="connsiteY11" fmla="*/ 318210 h 2481943"/>
                    <a:gd name="connsiteX12" fmla="*/ 1330037 w 2660073"/>
                    <a:gd name="connsiteY12" fmla="*/ 0 h 2481943"/>
                    <a:gd name="connsiteX13" fmla="*/ 1460244 w 2660073"/>
                    <a:gd name="connsiteY13" fmla="*/ 318210 h 2481943"/>
                    <a:gd name="connsiteX14" fmla="*/ 1674275 w 2660073"/>
                    <a:gd name="connsiteY14" fmla="*/ 42285 h 2481943"/>
                    <a:gd name="connsiteX15" fmla="*/ 1711770 w 2660073"/>
                    <a:gd name="connsiteY15" fmla="*/ 381090 h 2481943"/>
                    <a:gd name="connsiteX16" fmla="*/ 1995055 w 2660073"/>
                    <a:gd name="connsiteY16" fmla="*/ 166259 h 2481943"/>
                    <a:gd name="connsiteX17" fmla="*/ 1937291 w 2660073"/>
                    <a:gd name="connsiteY17" fmla="*/ 502578 h 2481943"/>
                    <a:gd name="connsiteX18" fmla="*/ 2270514 w 2660073"/>
                    <a:gd name="connsiteY18" fmla="*/ 363472 h 2481943"/>
                    <a:gd name="connsiteX19" fmla="*/ 2121425 w 2660073"/>
                    <a:gd name="connsiteY19" fmla="*/ 674381 h 2481943"/>
                    <a:gd name="connsiteX20" fmla="*/ 2481882 w 2660073"/>
                    <a:gd name="connsiteY20" fmla="*/ 620486 h 2481943"/>
                    <a:gd name="connsiteX21" fmla="*/ 2251632 w 2660073"/>
                    <a:gd name="connsiteY21" fmla="*/ 884800 h 2481943"/>
                    <a:gd name="connsiteX22" fmla="*/ 2614753 w 2660073"/>
                    <a:gd name="connsiteY22" fmla="*/ 919784 h 2481943"/>
                    <a:gd name="connsiteX23" fmla="*/ 2319025 w 2660073"/>
                    <a:gd name="connsiteY23" fmla="*/ 1119483 h 2481943"/>
                    <a:gd name="connsiteX24" fmla="*/ 2660073 w 2660073"/>
                    <a:gd name="connsiteY24" fmla="*/ 1240972 h 2481943"/>
                    <a:gd name="connsiteX25" fmla="*/ 2319025 w 2660073"/>
                    <a:gd name="connsiteY25" fmla="*/ 1362460 h 2481943"/>
                    <a:gd name="connsiteX26" fmla="*/ 2614753 w 2660073"/>
                    <a:gd name="connsiteY26" fmla="*/ 1562159 h 2481943"/>
                    <a:gd name="connsiteX27" fmla="*/ 2251632 w 2660073"/>
                    <a:gd name="connsiteY27" fmla="*/ 1597143 h 2481943"/>
                    <a:gd name="connsiteX28" fmla="*/ 2481882 w 2660073"/>
                    <a:gd name="connsiteY28" fmla="*/ 1861457 h 2481943"/>
                    <a:gd name="connsiteX29" fmla="*/ 2121425 w 2660073"/>
                    <a:gd name="connsiteY29" fmla="*/ 1807562 h 2481943"/>
                    <a:gd name="connsiteX30" fmla="*/ 2270514 w 2660073"/>
                    <a:gd name="connsiteY30" fmla="*/ 2118471 h 2481943"/>
                    <a:gd name="connsiteX31" fmla="*/ 1937291 w 2660073"/>
                    <a:gd name="connsiteY31" fmla="*/ 1979365 h 2481943"/>
                    <a:gd name="connsiteX32" fmla="*/ 1995055 w 2660073"/>
                    <a:gd name="connsiteY32" fmla="*/ 2315684 h 2481943"/>
                    <a:gd name="connsiteX33" fmla="*/ 1711770 w 2660073"/>
                    <a:gd name="connsiteY33" fmla="*/ 2100853 h 2481943"/>
                    <a:gd name="connsiteX34" fmla="*/ 1674275 w 2660073"/>
                    <a:gd name="connsiteY34" fmla="*/ 2439658 h 2481943"/>
                    <a:gd name="connsiteX35" fmla="*/ 1460244 w 2660073"/>
                    <a:gd name="connsiteY35" fmla="*/ 2163733 h 2481943"/>
                    <a:gd name="connsiteX36" fmla="*/ 1330037 w 2660073"/>
                    <a:gd name="connsiteY36" fmla="*/ 2481943 h 2481943"/>
                    <a:gd name="connsiteX37" fmla="*/ 1199829 w 2660073"/>
                    <a:gd name="connsiteY37" fmla="*/ 2163733 h 2481943"/>
                    <a:gd name="connsiteX38" fmla="*/ 985798 w 2660073"/>
                    <a:gd name="connsiteY38" fmla="*/ 2439658 h 2481943"/>
                    <a:gd name="connsiteX39" fmla="*/ 948303 w 2660073"/>
                    <a:gd name="connsiteY39" fmla="*/ 2100853 h 2481943"/>
                    <a:gd name="connsiteX40" fmla="*/ 665018 w 2660073"/>
                    <a:gd name="connsiteY40" fmla="*/ 2315684 h 2481943"/>
                    <a:gd name="connsiteX41" fmla="*/ 722782 w 2660073"/>
                    <a:gd name="connsiteY41" fmla="*/ 1979365 h 2481943"/>
                    <a:gd name="connsiteX42" fmla="*/ 389559 w 2660073"/>
                    <a:gd name="connsiteY42" fmla="*/ 2118471 h 2481943"/>
                    <a:gd name="connsiteX43" fmla="*/ 538648 w 2660073"/>
                    <a:gd name="connsiteY43" fmla="*/ 1807562 h 2481943"/>
                    <a:gd name="connsiteX44" fmla="*/ 178191 w 2660073"/>
                    <a:gd name="connsiteY44" fmla="*/ 1861457 h 2481943"/>
                    <a:gd name="connsiteX45" fmla="*/ 408441 w 2660073"/>
                    <a:gd name="connsiteY45" fmla="*/ 1597143 h 2481943"/>
                    <a:gd name="connsiteX46" fmla="*/ 45320 w 2660073"/>
                    <a:gd name="connsiteY46" fmla="*/ 1562159 h 2481943"/>
                    <a:gd name="connsiteX47" fmla="*/ 341048 w 2660073"/>
                    <a:gd name="connsiteY47" fmla="*/ 1362460 h 2481943"/>
                    <a:gd name="connsiteX48" fmla="*/ 0 w 2660073"/>
                    <a:gd name="connsiteY48" fmla="*/ 1240972 h 2481943"/>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99829 w 2660073"/>
                    <a:gd name="connsiteY11" fmla="*/ 1142823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330037 w 2660073"/>
                    <a:gd name="connsiteY12" fmla="*/ 824613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460244 w 2660073"/>
                    <a:gd name="connsiteY13" fmla="*/ 1142823 h 3306556"/>
                    <a:gd name="connsiteX14" fmla="*/ 1674275 w 2660073"/>
                    <a:gd name="connsiteY14" fmla="*/ 866898 h 3306556"/>
                    <a:gd name="connsiteX15" fmla="*/ 1711770 w 2660073"/>
                    <a:gd name="connsiteY15" fmla="*/ 1205703 h 3306556"/>
                    <a:gd name="connsiteX16" fmla="*/ 1995055 w 2660073"/>
                    <a:gd name="connsiteY16" fmla="*/ 990872 h 3306556"/>
                    <a:gd name="connsiteX17" fmla="*/ 1937291 w 2660073"/>
                    <a:gd name="connsiteY17" fmla="*/ 1327191 h 3306556"/>
                    <a:gd name="connsiteX18" fmla="*/ 2270514 w 2660073"/>
                    <a:gd name="connsiteY18" fmla="*/ 1188085 h 3306556"/>
                    <a:gd name="connsiteX19" fmla="*/ 2121425 w 2660073"/>
                    <a:gd name="connsiteY19" fmla="*/ 1498994 h 3306556"/>
                    <a:gd name="connsiteX20" fmla="*/ 2481882 w 2660073"/>
                    <a:gd name="connsiteY20" fmla="*/ 1445099 h 3306556"/>
                    <a:gd name="connsiteX21" fmla="*/ 2251632 w 2660073"/>
                    <a:gd name="connsiteY21" fmla="*/ 1709413 h 3306556"/>
                    <a:gd name="connsiteX22" fmla="*/ 2614753 w 2660073"/>
                    <a:gd name="connsiteY22" fmla="*/ 1744397 h 3306556"/>
                    <a:gd name="connsiteX23" fmla="*/ 2319025 w 2660073"/>
                    <a:gd name="connsiteY23" fmla="*/ 1944096 h 3306556"/>
                    <a:gd name="connsiteX24" fmla="*/ 2660073 w 2660073"/>
                    <a:gd name="connsiteY24" fmla="*/ 2065585 h 3306556"/>
                    <a:gd name="connsiteX25" fmla="*/ 2319025 w 2660073"/>
                    <a:gd name="connsiteY25" fmla="*/ 2187073 h 3306556"/>
                    <a:gd name="connsiteX26" fmla="*/ 2614753 w 2660073"/>
                    <a:gd name="connsiteY26" fmla="*/ 2386772 h 3306556"/>
                    <a:gd name="connsiteX27" fmla="*/ 2251632 w 2660073"/>
                    <a:gd name="connsiteY27" fmla="*/ 2421756 h 3306556"/>
                    <a:gd name="connsiteX28" fmla="*/ 2481882 w 2660073"/>
                    <a:gd name="connsiteY28" fmla="*/ 2686070 h 3306556"/>
                    <a:gd name="connsiteX29" fmla="*/ 2121425 w 2660073"/>
                    <a:gd name="connsiteY29" fmla="*/ 2632175 h 3306556"/>
                    <a:gd name="connsiteX30" fmla="*/ 2270514 w 2660073"/>
                    <a:gd name="connsiteY30" fmla="*/ 2943084 h 3306556"/>
                    <a:gd name="connsiteX31" fmla="*/ 1937291 w 2660073"/>
                    <a:gd name="connsiteY31" fmla="*/ 2803978 h 3306556"/>
                    <a:gd name="connsiteX32" fmla="*/ 1995055 w 2660073"/>
                    <a:gd name="connsiteY32" fmla="*/ 3140297 h 3306556"/>
                    <a:gd name="connsiteX33" fmla="*/ 1711770 w 2660073"/>
                    <a:gd name="connsiteY33" fmla="*/ 2925466 h 3306556"/>
                    <a:gd name="connsiteX34" fmla="*/ 1674275 w 2660073"/>
                    <a:gd name="connsiteY34" fmla="*/ 3264271 h 3306556"/>
                    <a:gd name="connsiteX35" fmla="*/ 1460244 w 2660073"/>
                    <a:gd name="connsiteY35" fmla="*/ 2988346 h 3306556"/>
                    <a:gd name="connsiteX36" fmla="*/ 1330037 w 2660073"/>
                    <a:gd name="connsiteY36" fmla="*/ 3306556 h 3306556"/>
                    <a:gd name="connsiteX37" fmla="*/ 1199829 w 2660073"/>
                    <a:gd name="connsiteY37" fmla="*/ 2988346 h 3306556"/>
                    <a:gd name="connsiteX38" fmla="*/ 985798 w 2660073"/>
                    <a:gd name="connsiteY38" fmla="*/ 3264271 h 3306556"/>
                    <a:gd name="connsiteX39" fmla="*/ 948303 w 2660073"/>
                    <a:gd name="connsiteY39" fmla="*/ 2925466 h 3306556"/>
                    <a:gd name="connsiteX40" fmla="*/ 665018 w 2660073"/>
                    <a:gd name="connsiteY40" fmla="*/ 3140297 h 3306556"/>
                    <a:gd name="connsiteX41" fmla="*/ 722782 w 2660073"/>
                    <a:gd name="connsiteY41" fmla="*/ 2803978 h 3306556"/>
                    <a:gd name="connsiteX42" fmla="*/ 389559 w 2660073"/>
                    <a:gd name="connsiteY42" fmla="*/ 2943084 h 3306556"/>
                    <a:gd name="connsiteX43" fmla="*/ 538648 w 2660073"/>
                    <a:gd name="connsiteY43" fmla="*/ 2632175 h 3306556"/>
                    <a:gd name="connsiteX44" fmla="*/ 178191 w 2660073"/>
                    <a:gd name="connsiteY44" fmla="*/ 2686070 h 3306556"/>
                    <a:gd name="connsiteX45" fmla="*/ 408441 w 2660073"/>
                    <a:gd name="connsiteY45" fmla="*/ 2421756 h 3306556"/>
                    <a:gd name="connsiteX46" fmla="*/ 45320 w 2660073"/>
                    <a:gd name="connsiteY46" fmla="*/ 2386772 h 3306556"/>
                    <a:gd name="connsiteX47" fmla="*/ 341048 w 2660073"/>
                    <a:gd name="connsiteY47" fmla="*/ 2187073 h 3306556"/>
                    <a:gd name="connsiteX48" fmla="*/ 0 w 2660073"/>
                    <a:gd name="connsiteY48"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77538 w 2660073"/>
                    <a:gd name="connsiteY13" fmla="*/ 515855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460244 w 2660073"/>
                    <a:gd name="connsiteY14" fmla="*/ 1142823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711770 w 2660073"/>
                    <a:gd name="connsiteY16" fmla="*/ 1205703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1995055 w 2660073"/>
                    <a:gd name="connsiteY17" fmla="*/ 99087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37291 w 2660073"/>
                    <a:gd name="connsiteY18" fmla="*/ 1327191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1205703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65018 w 2660073"/>
                    <a:gd name="connsiteY8" fmla="*/ 990872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0 w 2660073"/>
                    <a:gd name="connsiteY0" fmla="*/ 2065585 h 3306556"/>
                    <a:gd name="connsiteX1" fmla="*/ 341048 w 2660073"/>
                    <a:gd name="connsiteY1" fmla="*/ 1944096 h 3306556"/>
                    <a:gd name="connsiteX2" fmla="*/ 45320 w 2660073"/>
                    <a:gd name="connsiteY2" fmla="*/ 1744397 h 3306556"/>
                    <a:gd name="connsiteX3" fmla="*/ 408441 w 2660073"/>
                    <a:gd name="connsiteY3" fmla="*/ 1709413 h 3306556"/>
                    <a:gd name="connsiteX4" fmla="*/ 178191 w 2660073"/>
                    <a:gd name="connsiteY4" fmla="*/ 1445099 h 3306556"/>
                    <a:gd name="connsiteX5" fmla="*/ 538648 w 2660073"/>
                    <a:gd name="connsiteY5" fmla="*/ 1498994 h 3306556"/>
                    <a:gd name="connsiteX6" fmla="*/ 389559 w 2660073"/>
                    <a:gd name="connsiteY6" fmla="*/ 1188085 h 3306556"/>
                    <a:gd name="connsiteX7" fmla="*/ 722782 w 2660073"/>
                    <a:gd name="connsiteY7" fmla="*/ 1327191 h 3306556"/>
                    <a:gd name="connsiteX8" fmla="*/ 688769 w 2660073"/>
                    <a:gd name="connsiteY8" fmla="*/ 1192753 h 3306556"/>
                    <a:gd name="connsiteX9" fmla="*/ 948303 w 2660073"/>
                    <a:gd name="connsiteY9" fmla="*/ 968197 h 3306556"/>
                    <a:gd name="connsiteX10" fmla="*/ 938297 w 2660073"/>
                    <a:gd name="connsiteY10" fmla="*/ 0 h 3306556"/>
                    <a:gd name="connsiteX11" fmla="*/ 1116702 w 2660073"/>
                    <a:gd name="connsiteY11" fmla="*/ 62168 h 3306556"/>
                    <a:gd name="connsiteX12" fmla="*/ 1116281 w 2660073"/>
                    <a:gd name="connsiteY12" fmla="*/ 420852 h 3306556"/>
                    <a:gd name="connsiteX13" fmla="*/ 1353787 w 2660073"/>
                    <a:gd name="connsiteY13" fmla="*/ 420852 h 3306556"/>
                    <a:gd name="connsiteX14" fmla="*/ 1341491 w 2660073"/>
                    <a:gd name="connsiteY14" fmla="*/ 857815 h 3306556"/>
                    <a:gd name="connsiteX15" fmla="*/ 1674275 w 2660073"/>
                    <a:gd name="connsiteY15" fmla="*/ 866898 h 3306556"/>
                    <a:gd name="connsiteX16" fmla="*/ 1676144 w 2660073"/>
                    <a:gd name="connsiteY16" fmla="*/ 980072 h 3306556"/>
                    <a:gd name="connsiteX17" fmla="*/ 2006930 w 2660073"/>
                    <a:gd name="connsiteY17" fmla="*/ 1192752 h 3306556"/>
                    <a:gd name="connsiteX18" fmla="*/ 1913540 w 2660073"/>
                    <a:gd name="connsiteY18" fmla="*/ 1576573 h 3306556"/>
                    <a:gd name="connsiteX19" fmla="*/ 2270514 w 2660073"/>
                    <a:gd name="connsiteY19" fmla="*/ 1188085 h 3306556"/>
                    <a:gd name="connsiteX20" fmla="*/ 2121425 w 2660073"/>
                    <a:gd name="connsiteY20" fmla="*/ 1498994 h 3306556"/>
                    <a:gd name="connsiteX21" fmla="*/ 2481882 w 2660073"/>
                    <a:gd name="connsiteY21" fmla="*/ 1445099 h 3306556"/>
                    <a:gd name="connsiteX22" fmla="*/ 2251632 w 2660073"/>
                    <a:gd name="connsiteY22" fmla="*/ 1709413 h 3306556"/>
                    <a:gd name="connsiteX23" fmla="*/ 2614753 w 2660073"/>
                    <a:gd name="connsiteY23" fmla="*/ 1744397 h 3306556"/>
                    <a:gd name="connsiteX24" fmla="*/ 2319025 w 2660073"/>
                    <a:gd name="connsiteY24" fmla="*/ 1944096 h 3306556"/>
                    <a:gd name="connsiteX25" fmla="*/ 2660073 w 2660073"/>
                    <a:gd name="connsiteY25" fmla="*/ 2065585 h 3306556"/>
                    <a:gd name="connsiteX26" fmla="*/ 2319025 w 2660073"/>
                    <a:gd name="connsiteY26" fmla="*/ 2187073 h 3306556"/>
                    <a:gd name="connsiteX27" fmla="*/ 2614753 w 2660073"/>
                    <a:gd name="connsiteY27" fmla="*/ 2386772 h 3306556"/>
                    <a:gd name="connsiteX28" fmla="*/ 2251632 w 2660073"/>
                    <a:gd name="connsiteY28" fmla="*/ 2421756 h 3306556"/>
                    <a:gd name="connsiteX29" fmla="*/ 2481882 w 2660073"/>
                    <a:gd name="connsiteY29" fmla="*/ 2686070 h 3306556"/>
                    <a:gd name="connsiteX30" fmla="*/ 2121425 w 2660073"/>
                    <a:gd name="connsiteY30" fmla="*/ 2632175 h 3306556"/>
                    <a:gd name="connsiteX31" fmla="*/ 2270514 w 2660073"/>
                    <a:gd name="connsiteY31" fmla="*/ 2943084 h 3306556"/>
                    <a:gd name="connsiteX32" fmla="*/ 1937291 w 2660073"/>
                    <a:gd name="connsiteY32" fmla="*/ 2803978 h 3306556"/>
                    <a:gd name="connsiteX33" fmla="*/ 1995055 w 2660073"/>
                    <a:gd name="connsiteY33" fmla="*/ 3140297 h 3306556"/>
                    <a:gd name="connsiteX34" fmla="*/ 1711770 w 2660073"/>
                    <a:gd name="connsiteY34" fmla="*/ 2925466 h 3306556"/>
                    <a:gd name="connsiteX35" fmla="*/ 1674275 w 2660073"/>
                    <a:gd name="connsiteY35" fmla="*/ 3264271 h 3306556"/>
                    <a:gd name="connsiteX36" fmla="*/ 1460244 w 2660073"/>
                    <a:gd name="connsiteY36" fmla="*/ 2988346 h 3306556"/>
                    <a:gd name="connsiteX37" fmla="*/ 1330037 w 2660073"/>
                    <a:gd name="connsiteY37" fmla="*/ 3306556 h 3306556"/>
                    <a:gd name="connsiteX38" fmla="*/ 1199829 w 2660073"/>
                    <a:gd name="connsiteY38" fmla="*/ 2988346 h 3306556"/>
                    <a:gd name="connsiteX39" fmla="*/ 985798 w 2660073"/>
                    <a:gd name="connsiteY39" fmla="*/ 3264271 h 3306556"/>
                    <a:gd name="connsiteX40" fmla="*/ 948303 w 2660073"/>
                    <a:gd name="connsiteY40" fmla="*/ 2925466 h 3306556"/>
                    <a:gd name="connsiteX41" fmla="*/ 665018 w 2660073"/>
                    <a:gd name="connsiteY41" fmla="*/ 3140297 h 3306556"/>
                    <a:gd name="connsiteX42" fmla="*/ 722782 w 2660073"/>
                    <a:gd name="connsiteY42" fmla="*/ 2803978 h 3306556"/>
                    <a:gd name="connsiteX43" fmla="*/ 389559 w 2660073"/>
                    <a:gd name="connsiteY43" fmla="*/ 2943084 h 3306556"/>
                    <a:gd name="connsiteX44" fmla="*/ 538648 w 2660073"/>
                    <a:gd name="connsiteY44" fmla="*/ 2632175 h 3306556"/>
                    <a:gd name="connsiteX45" fmla="*/ 178191 w 2660073"/>
                    <a:gd name="connsiteY45" fmla="*/ 2686070 h 3306556"/>
                    <a:gd name="connsiteX46" fmla="*/ 408441 w 2660073"/>
                    <a:gd name="connsiteY46" fmla="*/ 2421756 h 3306556"/>
                    <a:gd name="connsiteX47" fmla="*/ 45320 w 2660073"/>
                    <a:gd name="connsiteY47" fmla="*/ 2386772 h 3306556"/>
                    <a:gd name="connsiteX48" fmla="*/ 341048 w 2660073"/>
                    <a:gd name="connsiteY48" fmla="*/ 2187073 h 3306556"/>
                    <a:gd name="connsiteX49" fmla="*/ 0 w 2660073"/>
                    <a:gd name="connsiteY49" fmla="*/ 2065585 h 3306556"/>
                    <a:gd name="connsiteX0" fmla="*/ 1510493 w 4170566"/>
                    <a:gd name="connsiteY0" fmla="*/ 2065585 h 3306556"/>
                    <a:gd name="connsiteX1" fmla="*/ 1851541 w 4170566"/>
                    <a:gd name="connsiteY1" fmla="*/ 1944096 h 3306556"/>
                    <a:gd name="connsiteX2" fmla="*/ 1555813 w 4170566"/>
                    <a:gd name="connsiteY2" fmla="*/ 1744397 h 3306556"/>
                    <a:gd name="connsiteX3" fmla="*/ 1918934 w 4170566"/>
                    <a:gd name="connsiteY3" fmla="*/ 1709413 h 3306556"/>
                    <a:gd name="connsiteX4" fmla="*/ 1688684 w 4170566"/>
                    <a:gd name="connsiteY4" fmla="*/ 1445099 h 3306556"/>
                    <a:gd name="connsiteX5" fmla="*/ 2049141 w 4170566"/>
                    <a:gd name="connsiteY5" fmla="*/ 1498994 h 3306556"/>
                    <a:gd name="connsiteX6" fmla="*/ 0 w 4170566"/>
                    <a:gd name="connsiteY6" fmla="*/ 1188085 h 3306556"/>
                    <a:gd name="connsiteX7" fmla="*/ 2233275 w 4170566"/>
                    <a:gd name="connsiteY7" fmla="*/ 1327191 h 3306556"/>
                    <a:gd name="connsiteX8" fmla="*/ 2199262 w 4170566"/>
                    <a:gd name="connsiteY8" fmla="*/ 1192753 h 3306556"/>
                    <a:gd name="connsiteX9" fmla="*/ 2458796 w 4170566"/>
                    <a:gd name="connsiteY9" fmla="*/ 968197 h 3306556"/>
                    <a:gd name="connsiteX10" fmla="*/ 2448790 w 4170566"/>
                    <a:gd name="connsiteY10" fmla="*/ 0 h 3306556"/>
                    <a:gd name="connsiteX11" fmla="*/ 2627195 w 4170566"/>
                    <a:gd name="connsiteY11" fmla="*/ 62168 h 3306556"/>
                    <a:gd name="connsiteX12" fmla="*/ 2626774 w 4170566"/>
                    <a:gd name="connsiteY12" fmla="*/ 420852 h 3306556"/>
                    <a:gd name="connsiteX13" fmla="*/ 2864280 w 4170566"/>
                    <a:gd name="connsiteY13" fmla="*/ 420852 h 3306556"/>
                    <a:gd name="connsiteX14" fmla="*/ 2851984 w 4170566"/>
                    <a:gd name="connsiteY14" fmla="*/ 857815 h 3306556"/>
                    <a:gd name="connsiteX15" fmla="*/ 3184768 w 4170566"/>
                    <a:gd name="connsiteY15" fmla="*/ 866898 h 3306556"/>
                    <a:gd name="connsiteX16" fmla="*/ 3186637 w 4170566"/>
                    <a:gd name="connsiteY16" fmla="*/ 980072 h 3306556"/>
                    <a:gd name="connsiteX17" fmla="*/ 3517423 w 4170566"/>
                    <a:gd name="connsiteY17" fmla="*/ 1192752 h 3306556"/>
                    <a:gd name="connsiteX18" fmla="*/ 3424033 w 4170566"/>
                    <a:gd name="connsiteY18" fmla="*/ 1576573 h 3306556"/>
                    <a:gd name="connsiteX19" fmla="*/ 3781007 w 4170566"/>
                    <a:gd name="connsiteY19" fmla="*/ 1188085 h 3306556"/>
                    <a:gd name="connsiteX20" fmla="*/ 3631918 w 4170566"/>
                    <a:gd name="connsiteY20" fmla="*/ 1498994 h 3306556"/>
                    <a:gd name="connsiteX21" fmla="*/ 3992375 w 4170566"/>
                    <a:gd name="connsiteY21" fmla="*/ 1445099 h 3306556"/>
                    <a:gd name="connsiteX22" fmla="*/ 3762125 w 4170566"/>
                    <a:gd name="connsiteY22" fmla="*/ 1709413 h 3306556"/>
                    <a:gd name="connsiteX23" fmla="*/ 4125246 w 4170566"/>
                    <a:gd name="connsiteY23" fmla="*/ 1744397 h 3306556"/>
                    <a:gd name="connsiteX24" fmla="*/ 3829518 w 4170566"/>
                    <a:gd name="connsiteY24" fmla="*/ 1944096 h 3306556"/>
                    <a:gd name="connsiteX25" fmla="*/ 4170566 w 4170566"/>
                    <a:gd name="connsiteY25" fmla="*/ 2065585 h 3306556"/>
                    <a:gd name="connsiteX26" fmla="*/ 3829518 w 4170566"/>
                    <a:gd name="connsiteY26" fmla="*/ 2187073 h 3306556"/>
                    <a:gd name="connsiteX27" fmla="*/ 4125246 w 4170566"/>
                    <a:gd name="connsiteY27" fmla="*/ 2386772 h 3306556"/>
                    <a:gd name="connsiteX28" fmla="*/ 3762125 w 4170566"/>
                    <a:gd name="connsiteY28" fmla="*/ 2421756 h 3306556"/>
                    <a:gd name="connsiteX29" fmla="*/ 3992375 w 4170566"/>
                    <a:gd name="connsiteY29" fmla="*/ 2686070 h 3306556"/>
                    <a:gd name="connsiteX30" fmla="*/ 3631918 w 4170566"/>
                    <a:gd name="connsiteY30" fmla="*/ 2632175 h 3306556"/>
                    <a:gd name="connsiteX31" fmla="*/ 3781007 w 4170566"/>
                    <a:gd name="connsiteY31" fmla="*/ 2943084 h 3306556"/>
                    <a:gd name="connsiteX32" fmla="*/ 3447784 w 4170566"/>
                    <a:gd name="connsiteY32" fmla="*/ 2803978 h 3306556"/>
                    <a:gd name="connsiteX33" fmla="*/ 3505548 w 4170566"/>
                    <a:gd name="connsiteY33" fmla="*/ 3140297 h 3306556"/>
                    <a:gd name="connsiteX34" fmla="*/ 3222263 w 4170566"/>
                    <a:gd name="connsiteY34" fmla="*/ 2925466 h 3306556"/>
                    <a:gd name="connsiteX35" fmla="*/ 3184768 w 4170566"/>
                    <a:gd name="connsiteY35" fmla="*/ 3264271 h 3306556"/>
                    <a:gd name="connsiteX36" fmla="*/ 2970737 w 4170566"/>
                    <a:gd name="connsiteY36" fmla="*/ 2988346 h 3306556"/>
                    <a:gd name="connsiteX37" fmla="*/ 2840530 w 4170566"/>
                    <a:gd name="connsiteY37" fmla="*/ 3306556 h 3306556"/>
                    <a:gd name="connsiteX38" fmla="*/ 2710322 w 4170566"/>
                    <a:gd name="connsiteY38" fmla="*/ 2988346 h 3306556"/>
                    <a:gd name="connsiteX39" fmla="*/ 2496291 w 4170566"/>
                    <a:gd name="connsiteY39" fmla="*/ 3264271 h 3306556"/>
                    <a:gd name="connsiteX40" fmla="*/ 2458796 w 4170566"/>
                    <a:gd name="connsiteY40" fmla="*/ 2925466 h 3306556"/>
                    <a:gd name="connsiteX41" fmla="*/ 2175511 w 4170566"/>
                    <a:gd name="connsiteY41" fmla="*/ 3140297 h 3306556"/>
                    <a:gd name="connsiteX42" fmla="*/ 2233275 w 4170566"/>
                    <a:gd name="connsiteY42" fmla="*/ 2803978 h 3306556"/>
                    <a:gd name="connsiteX43" fmla="*/ 1900052 w 4170566"/>
                    <a:gd name="connsiteY43" fmla="*/ 2943084 h 3306556"/>
                    <a:gd name="connsiteX44" fmla="*/ 2049141 w 4170566"/>
                    <a:gd name="connsiteY44" fmla="*/ 2632175 h 3306556"/>
                    <a:gd name="connsiteX45" fmla="*/ 1688684 w 4170566"/>
                    <a:gd name="connsiteY45" fmla="*/ 2686070 h 3306556"/>
                    <a:gd name="connsiteX46" fmla="*/ 1918934 w 4170566"/>
                    <a:gd name="connsiteY46" fmla="*/ 2421756 h 3306556"/>
                    <a:gd name="connsiteX47" fmla="*/ 1555813 w 4170566"/>
                    <a:gd name="connsiteY47" fmla="*/ 2386772 h 3306556"/>
                    <a:gd name="connsiteX48" fmla="*/ 1851541 w 4170566"/>
                    <a:gd name="connsiteY48" fmla="*/ 2187073 h 3306556"/>
                    <a:gd name="connsiteX49" fmla="*/ 1510493 w 4170566"/>
                    <a:gd name="connsiteY49" fmla="*/ 2065585 h 3306556"/>
                    <a:gd name="connsiteX0" fmla="*/ 2327503 w 4987576"/>
                    <a:gd name="connsiteY0" fmla="*/ 2065585 h 3306556"/>
                    <a:gd name="connsiteX1" fmla="*/ 2668551 w 4987576"/>
                    <a:gd name="connsiteY1" fmla="*/ 1944096 h 3306556"/>
                    <a:gd name="connsiteX2" fmla="*/ 2372823 w 4987576"/>
                    <a:gd name="connsiteY2" fmla="*/ 1744397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2735944 w 4987576"/>
                    <a:gd name="connsiteY3" fmla="*/ 1709413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2866151 w 4987576"/>
                    <a:gd name="connsiteY5" fmla="*/ 1498994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3050285 w 4987576"/>
                    <a:gd name="connsiteY7" fmla="*/ 1327191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07781 w 4987576"/>
                    <a:gd name="connsiteY7" fmla="*/ 1339066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1310483 w 4987576"/>
                    <a:gd name="connsiteY5" fmla="*/ 1368365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817010 w 4987576"/>
                    <a:gd name="connsiteY6" fmla="*/ 1188085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740467 w 4987576"/>
                    <a:gd name="connsiteY5" fmla="*/ 1487118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2327503 w 4987576"/>
                    <a:gd name="connsiteY0" fmla="*/ 2065585 h 3306556"/>
                    <a:gd name="connsiteX1" fmla="*/ 2668551 w 4987576"/>
                    <a:gd name="connsiteY1" fmla="*/ 1944096 h 3306556"/>
                    <a:gd name="connsiteX2" fmla="*/ 710278 w 4987576"/>
                    <a:gd name="connsiteY2" fmla="*/ 2195659 h 3306556"/>
                    <a:gd name="connsiteX3" fmla="*/ 812141 w 4987576"/>
                    <a:gd name="connsiteY3" fmla="*/ 1780665 h 3306556"/>
                    <a:gd name="connsiteX4" fmla="*/ 0 w 4987576"/>
                    <a:gd name="connsiteY4" fmla="*/ 1504476 h 3306556"/>
                    <a:gd name="connsiteX5" fmla="*/ 989849 w 4987576"/>
                    <a:gd name="connsiteY5" fmla="*/ 1546494 h 3306556"/>
                    <a:gd name="connsiteX6" fmla="*/ 1161395 w 4987576"/>
                    <a:gd name="connsiteY6" fmla="*/ 1603721 h 3306556"/>
                    <a:gd name="connsiteX7" fmla="*/ 2967157 w 4987576"/>
                    <a:gd name="connsiteY7" fmla="*/ 1647824 h 3306556"/>
                    <a:gd name="connsiteX8" fmla="*/ 3016272 w 4987576"/>
                    <a:gd name="connsiteY8" fmla="*/ 1192753 h 3306556"/>
                    <a:gd name="connsiteX9" fmla="*/ 3275806 w 4987576"/>
                    <a:gd name="connsiteY9" fmla="*/ 968197 h 3306556"/>
                    <a:gd name="connsiteX10" fmla="*/ 3265800 w 4987576"/>
                    <a:gd name="connsiteY10" fmla="*/ 0 h 3306556"/>
                    <a:gd name="connsiteX11" fmla="*/ 3444205 w 4987576"/>
                    <a:gd name="connsiteY11" fmla="*/ 62168 h 3306556"/>
                    <a:gd name="connsiteX12" fmla="*/ 3443784 w 4987576"/>
                    <a:gd name="connsiteY12" fmla="*/ 420852 h 3306556"/>
                    <a:gd name="connsiteX13" fmla="*/ 3681290 w 4987576"/>
                    <a:gd name="connsiteY13" fmla="*/ 420852 h 3306556"/>
                    <a:gd name="connsiteX14" fmla="*/ 3668994 w 4987576"/>
                    <a:gd name="connsiteY14" fmla="*/ 857815 h 3306556"/>
                    <a:gd name="connsiteX15" fmla="*/ 4001778 w 4987576"/>
                    <a:gd name="connsiteY15" fmla="*/ 866898 h 3306556"/>
                    <a:gd name="connsiteX16" fmla="*/ 4003647 w 4987576"/>
                    <a:gd name="connsiteY16" fmla="*/ 980072 h 3306556"/>
                    <a:gd name="connsiteX17" fmla="*/ 4334433 w 4987576"/>
                    <a:gd name="connsiteY17" fmla="*/ 1192752 h 3306556"/>
                    <a:gd name="connsiteX18" fmla="*/ 4241043 w 4987576"/>
                    <a:gd name="connsiteY18" fmla="*/ 1576573 h 3306556"/>
                    <a:gd name="connsiteX19" fmla="*/ 4598017 w 4987576"/>
                    <a:gd name="connsiteY19" fmla="*/ 1188085 h 3306556"/>
                    <a:gd name="connsiteX20" fmla="*/ 4448928 w 4987576"/>
                    <a:gd name="connsiteY20" fmla="*/ 1498994 h 3306556"/>
                    <a:gd name="connsiteX21" fmla="*/ 4809385 w 4987576"/>
                    <a:gd name="connsiteY21" fmla="*/ 1445099 h 3306556"/>
                    <a:gd name="connsiteX22" fmla="*/ 4579135 w 4987576"/>
                    <a:gd name="connsiteY22" fmla="*/ 1709413 h 3306556"/>
                    <a:gd name="connsiteX23" fmla="*/ 4942256 w 4987576"/>
                    <a:gd name="connsiteY23" fmla="*/ 1744397 h 3306556"/>
                    <a:gd name="connsiteX24" fmla="*/ 4646528 w 4987576"/>
                    <a:gd name="connsiteY24" fmla="*/ 1944096 h 3306556"/>
                    <a:gd name="connsiteX25" fmla="*/ 4987576 w 4987576"/>
                    <a:gd name="connsiteY25" fmla="*/ 2065585 h 3306556"/>
                    <a:gd name="connsiteX26" fmla="*/ 4646528 w 4987576"/>
                    <a:gd name="connsiteY26" fmla="*/ 2187073 h 3306556"/>
                    <a:gd name="connsiteX27" fmla="*/ 4942256 w 4987576"/>
                    <a:gd name="connsiteY27" fmla="*/ 2386772 h 3306556"/>
                    <a:gd name="connsiteX28" fmla="*/ 4579135 w 4987576"/>
                    <a:gd name="connsiteY28" fmla="*/ 2421756 h 3306556"/>
                    <a:gd name="connsiteX29" fmla="*/ 4809385 w 4987576"/>
                    <a:gd name="connsiteY29" fmla="*/ 2686070 h 3306556"/>
                    <a:gd name="connsiteX30" fmla="*/ 4448928 w 4987576"/>
                    <a:gd name="connsiteY30" fmla="*/ 2632175 h 3306556"/>
                    <a:gd name="connsiteX31" fmla="*/ 4598017 w 4987576"/>
                    <a:gd name="connsiteY31" fmla="*/ 2943084 h 3306556"/>
                    <a:gd name="connsiteX32" fmla="*/ 4264794 w 4987576"/>
                    <a:gd name="connsiteY32" fmla="*/ 2803978 h 3306556"/>
                    <a:gd name="connsiteX33" fmla="*/ 4322558 w 4987576"/>
                    <a:gd name="connsiteY33" fmla="*/ 3140297 h 3306556"/>
                    <a:gd name="connsiteX34" fmla="*/ 4039273 w 4987576"/>
                    <a:gd name="connsiteY34" fmla="*/ 2925466 h 3306556"/>
                    <a:gd name="connsiteX35" fmla="*/ 4001778 w 4987576"/>
                    <a:gd name="connsiteY35" fmla="*/ 3264271 h 3306556"/>
                    <a:gd name="connsiteX36" fmla="*/ 3787747 w 4987576"/>
                    <a:gd name="connsiteY36" fmla="*/ 2988346 h 3306556"/>
                    <a:gd name="connsiteX37" fmla="*/ 3657540 w 4987576"/>
                    <a:gd name="connsiteY37" fmla="*/ 3306556 h 3306556"/>
                    <a:gd name="connsiteX38" fmla="*/ 3527332 w 4987576"/>
                    <a:gd name="connsiteY38" fmla="*/ 2988346 h 3306556"/>
                    <a:gd name="connsiteX39" fmla="*/ 3313301 w 4987576"/>
                    <a:gd name="connsiteY39" fmla="*/ 3264271 h 3306556"/>
                    <a:gd name="connsiteX40" fmla="*/ 3275806 w 4987576"/>
                    <a:gd name="connsiteY40" fmla="*/ 2925466 h 3306556"/>
                    <a:gd name="connsiteX41" fmla="*/ 2992521 w 4987576"/>
                    <a:gd name="connsiteY41" fmla="*/ 3140297 h 3306556"/>
                    <a:gd name="connsiteX42" fmla="*/ 3050285 w 4987576"/>
                    <a:gd name="connsiteY42" fmla="*/ 2803978 h 3306556"/>
                    <a:gd name="connsiteX43" fmla="*/ 2717062 w 4987576"/>
                    <a:gd name="connsiteY43" fmla="*/ 2943084 h 3306556"/>
                    <a:gd name="connsiteX44" fmla="*/ 2866151 w 4987576"/>
                    <a:gd name="connsiteY44" fmla="*/ 2632175 h 3306556"/>
                    <a:gd name="connsiteX45" fmla="*/ 2505694 w 4987576"/>
                    <a:gd name="connsiteY45" fmla="*/ 2686070 h 3306556"/>
                    <a:gd name="connsiteX46" fmla="*/ 2735944 w 4987576"/>
                    <a:gd name="connsiteY46" fmla="*/ 2421756 h 3306556"/>
                    <a:gd name="connsiteX47" fmla="*/ 2372823 w 4987576"/>
                    <a:gd name="connsiteY47" fmla="*/ 2386772 h 3306556"/>
                    <a:gd name="connsiteX48" fmla="*/ 2668551 w 4987576"/>
                    <a:gd name="connsiteY48" fmla="*/ 2187073 h 3306556"/>
                    <a:gd name="connsiteX49" fmla="*/ 2327503 w 4987576"/>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170873 w 4346308"/>
                    <a:gd name="connsiteY3" fmla="*/ 1780665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69010 w 4346308"/>
                    <a:gd name="connsiteY2" fmla="*/ 2195659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2027283 w 4346308"/>
                    <a:gd name="connsiteY1" fmla="*/ 1944096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89644 w 4346308"/>
                    <a:gd name="connsiteY2" fmla="*/ 1791898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685371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1686235 w 4346308"/>
                    <a:gd name="connsiteY0" fmla="*/ 2065585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1686235 w 4346308"/>
                    <a:gd name="connsiteY49" fmla="*/ 2065585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027283 w 4346308"/>
                    <a:gd name="connsiteY48" fmla="*/ 2187073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1731555 w 4346308"/>
                    <a:gd name="connsiteY47" fmla="*/ 2386772 h 3306556"/>
                    <a:gd name="connsiteX48" fmla="*/ 2442920 w 4346308"/>
                    <a:gd name="connsiteY48" fmla="*/ 2460206 h 3306556"/>
                    <a:gd name="connsiteX49" fmla="*/ 2268126 w 4346308"/>
                    <a:gd name="connsiteY49"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1864426 w 4346308"/>
                    <a:gd name="connsiteY45" fmla="*/ 2686070 h 3306556"/>
                    <a:gd name="connsiteX46" fmla="*/ 2094676 w 4346308"/>
                    <a:gd name="connsiteY46" fmla="*/ 2421756 h 3306556"/>
                    <a:gd name="connsiteX47" fmla="*/ 2442920 w 4346308"/>
                    <a:gd name="connsiteY47" fmla="*/ 2460206 h 3306556"/>
                    <a:gd name="connsiteX48" fmla="*/ 2268126 w 4346308"/>
                    <a:gd name="connsiteY48"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98005 w 4346308"/>
                    <a:gd name="connsiteY34" fmla="*/ 2925466 h 3306556"/>
                    <a:gd name="connsiteX35" fmla="*/ 3360510 w 4346308"/>
                    <a:gd name="connsiteY35" fmla="*/ 3264271 h 3306556"/>
                    <a:gd name="connsiteX36" fmla="*/ 3146479 w 4346308"/>
                    <a:gd name="connsiteY36" fmla="*/ 2988346 h 3306556"/>
                    <a:gd name="connsiteX37" fmla="*/ 3016272 w 4346308"/>
                    <a:gd name="connsiteY37" fmla="*/ 3306556 h 3306556"/>
                    <a:gd name="connsiteX38" fmla="*/ 2886064 w 4346308"/>
                    <a:gd name="connsiteY38" fmla="*/ 2988346 h 3306556"/>
                    <a:gd name="connsiteX39" fmla="*/ 2672033 w 4346308"/>
                    <a:gd name="connsiteY39" fmla="*/ 3264271 h 3306556"/>
                    <a:gd name="connsiteX40" fmla="*/ 2634538 w 4346308"/>
                    <a:gd name="connsiteY40" fmla="*/ 2925466 h 3306556"/>
                    <a:gd name="connsiteX41" fmla="*/ 2351253 w 4346308"/>
                    <a:gd name="connsiteY41" fmla="*/ 3140297 h 3306556"/>
                    <a:gd name="connsiteX42" fmla="*/ 2409017 w 4346308"/>
                    <a:gd name="connsiteY42" fmla="*/ 2803978 h 3306556"/>
                    <a:gd name="connsiteX43" fmla="*/ 2075794 w 4346308"/>
                    <a:gd name="connsiteY43" fmla="*/ 2943084 h 3306556"/>
                    <a:gd name="connsiteX44" fmla="*/ 2224883 w 4346308"/>
                    <a:gd name="connsiteY44" fmla="*/ 2632175 h 3306556"/>
                    <a:gd name="connsiteX45" fmla="*/ 2094676 w 4346308"/>
                    <a:gd name="connsiteY45" fmla="*/ 2421756 h 3306556"/>
                    <a:gd name="connsiteX46" fmla="*/ 2442920 w 4346308"/>
                    <a:gd name="connsiteY46" fmla="*/ 2460206 h 3306556"/>
                    <a:gd name="connsiteX47" fmla="*/ 2268126 w 4346308"/>
                    <a:gd name="connsiteY47"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23526 w 4346308"/>
                    <a:gd name="connsiteY32" fmla="*/ 2803978 h 3306556"/>
                    <a:gd name="connsiteX33" fmla="*/ 3681290 w 4346308"/>
                    <a:gd name="connsiteY33" fmla="*/ 3140297 h 3306556"/>
                    <a:gd name="connsiteX34" fmla="*/ 3360510 w 4346308"/>
                    <a:gd name="connsiteY34" fmla="*/ 3264271 h 3306556"/>
                    <a:gd name="connsiteX35" fmla="*/ 3146479 w 4346308"/>
                    <a:gd name="connsiteY35" fmla="*/ 2988346 h 3306556"/>
                    <a:gd name="connsiteX36" fmla="*/ 3016272 w 4346308"/>
                    <a:gd name="connsiteY36" fmla="*/ 3306556 h 3306556"/>
                    <a:gd name="connsiteX37" fmla="*/ 2886064 w 4346308"/>
                    <a:gd name="connsiteY37" fmla="*/ 2988346 h 3306556"/>
                    <a:gd name="connsiteX38" fmla="*/ 2672033 w 4346308"/>
                    <a:gd name="connsiteY38" fmla="*/ 3264271 h 3306556"/>
                    <a:gd name="connsiteX39" fmla="*/ 2634538 w 4346308"/>
                    <a:gd name="connsiteY39" fmla="*/ 2925466 h 3306556"/>
                    <a:gd name="connsiteX40" fmla="*/ 2351253 w 4346308"/>
                    <a:gd name="connsiteY40" fmla="*/ 3140297 h 3306556"/>
                    <a:gd name="connsiteX41" fmla="*/ 2409017 w 4346308"/>
                    <a:gd name="connsiteY41" fmla="*/ 2803978 h 3306556"/>
                    <a:gd name="connsiteX42" fmla="*/ 2075794 w 4346308"/>
                    <a:gd name="connsiteY42" fmla="*/ 2943084 h 3306556"/>
                    <a:gd name="connsiteX43" fmla="*/ 2224883 w 4346308"/>
                    <a:gd name="connsiteY43" fmla="*/ 2632175 h 3306556"/>
                    <a:gd name="connsiteX44" fmla="*/ 2094676 w 4346308"/>
                    <a:gd name="connsiteY44" fmla="*/ 2421756 h 3306556"/>
                    <a:gd name="connsiteX45" fmla="*/ 2442920 w 4346308"/>
                    <a:gd name="connsiteY45" fmla="*/ 2460206 h 3306556"/>
                    <a:gd name="connsiteX46" fmla="*/ 2268126 w 4346308"/>
                    <a:gd name="connsiteY46"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807660 w 4346308"/>
                    <a:gd name="connsiteY30" fmla="*/ 2632175 h 3306556"/>
                    <a:gd name="connsiteX31" fmla="*/ 3956749 w 4346308"/>
                    <a:gd name="connsiteY31" fmla="*/ 2943084 h 3306556"/>
                    <a:gd name="connsiteX32" fmla="*/ 3681290 w 4346308"/>
                    <a:gd name="connsiteY32" fmla="*/ 3140297 h 3306556"/>
                    <a:gd name="connsiteX33" fmla="*/ 3360510 w 4346308"/>
                    <a:gd name="connsiteY33" fmla="*/ 3264271 h 3306556"/>
                    <a:gd name="connsiteX34" fmla="*/ 3146479 w 4346308"/>
                    <a:gd name="connsiteY34" fmla="*/ 2988346 h 3306556"/>
                    <a:gd name="connsiteX35" fmla="*/ 3016272 w 4346308"/>
                    <a:gd name="connsiteY35" fmla="*/ 3306556 h 3306556"/>
                    <a:gd name="connsiteX36" fmla="*/ 2886064 w 4346308"/>
                    <a:gd name="connsiteY36" fmla="*/ 2988346 h 3306556"/>
                    <a:gd name="connsiteX37" fmla="*/ 2672033 w 4346308"/>
                    <a:gd name="connsiteY37" fmla="*/ 3264271 h 3306556"/>
                    <a:gd name="connsiteX38" fmla="*/ 2634538 w 4346308"/>
                    <a:gd name="connsiteY38" fmla="*/ 2925466 h 3306556"/>
                    <a:gd name="connsiteX39" fmla="*/ 2351253 w 4346308"/>
                    <a:gd name="connsiteY39" fmla="*/ 3140297 h 3306556"/>
                    <a:gd name="connsiteX40" fmla="*/ 2409017 w 4346308"/>
                    <a:gd name="connsiteY40" fmla="*/ 2803978 h 3306556"/>
                    <a:gd name="connsiteX41" fmla="*/ 2075794 w 4346308"/>
                    <a:gd name="connsiteY41" fmla="*/ 2943084 h 3306556"/>
                    <a:gd name="connsiteX42" fmla="*/ 2224883 w 4346308"/>
                    <a:gd name="connsiteY42" fmla="*/ 2632175 h 3306556"/>
                    <a:gd name="connsiteX43" fmla="*/ 2094676 w 4346308"/>
                    <a:gd name="connsiteY43" fmla="*/ 2421756 h 3306556"/>
                    <a:gd name="connsiteX44" fmla="*/ 2442920 w 4346308"/>
                    <a:gd name="connsiteY44" fmla="*/ 2460206 h 3306556"/>
                    <a:gd name="connsiteX45" fmla="*/ 2268126 w 4346308"/>
                    <a:gd name="connsiteY45"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886064 w 4346308"/>
                    <a:gd name="connsiteY35" fmla="*/ 2988346 h 3306556"/>
                    <a:gd name="connsiteX36" fmla="*/ 2672033 w 4346308"/>
                    <a:gd name="connsiteY36" fmla="*/ 3264271 h 3306556"/>
                    <a:gd name="connsiteX37" fmla="*/ 2634538 w 4346308"/>
                    <a:gd name="connsiteY37" fmla="*/ 2925466 h 3306556"/>
                    <a:gd name="connsiteX38" fmla="*/ 2351253 w 4346308"/>
                    <a:gd name="connsiteY38" fmla="*/ 3140297 h 3306556"/>
                    <a:gd name="connsiteX39" fmla="*/ 2409017 w 4346308"/>
                    <a:gd name="connsiteY39" fmla="*/ 2803978 h 3306556"/>
                    <a:gd name="connsiteX40" fmla="*/ 2075794 w 4346308"/>
                    <a:gd name="connsiteY40" fmla="*/ 2943084 h 3306556"/>
                    <a:gd name="connsiteX41" fmla="*/ 2224883 w 4346308"/>
                    <a:gd name="connsiteY41" fmla="*/ 2632175 h 3306556"/>
                    <a:gd name="connsiteX42" fmla="*/ 2094676 w 4346308"/>
                    <a:gd name="connsiteY42" fmla="*/ 2421756 h 3306556"/>
                    <a:gd name="connsiteX43" fmla="*/ 2442920 w 4346308"/>
                    <a:gd name="connsiteY43" fmla="*/ 2460206 h 3306556"/>
                    <a:gd name="connsiteX44" fmla="*/ 2268126 w 4346308"/>
                    <a:gd name="connsiteY44"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42920 w 4346308"/>
                    <a:gd name="connsiteY42" fmla="*/ 2460206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094676 w 4346308"/>
                    <a:gd name="connsiteY41" fmla="*/ 2421756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24883 w 4346308"/>
                    <a:gd name="connsiteY40" fmla="*/ 263217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346308"/>
                    <a:gd name="connsiteY0" fmla="*/ 1851829 h 3306556"/>
                    <a:gd name="connsiteX1" fmla="*/ 578493 w 4346308"/>
                    <a:gd name="connsiteY1" fmla="*/ 1801592 h 3306556"/>
                    <a:gd name="connsiteX2" fmla="*/ 377768 w 4346308"/>
                    <a:gd name="connsiteY2" fmla="*/ 1732522 h 3306556"/>
                    <a:gd name="connsiteX3" fmla="*/ 99621 w 4346308"/>
                    <a:gd name="connsiteY3" fmla="*/ 1792540 h 3306556"/>
                    <a:gd name="connsiteX4" fmla="*/ 0 w 4346308"/>
                    <a:gd name="connsiteY4" fmla="*/ 1587604 h 3306556"/>
                    <a:gd name="connsiteX5" fmla="*/ 348581 w 4346308"/>
                    <a:gd name="connsiteY5" fmla="*/ 1546494 h 3306556"/>
                    <a:gd name="connsiteX6" fmla="*/ 520127 w 4346308"/>
                    <a:gd name="connsiteY6" fmla="*/ 1603721 h 3306556"/>
                    <a:gd name="connsiteX7" fmla="*/ 2325889 w 4346308"/>
                    <a:gd name="connsiteY7" fmla="*/ 1647824 h 3306556"/>
                    <a:gd name="connsiteX8" fmla="*/ 2375004 w 4346308"/>
                    <a:gd name="connsiteY8" fmla="*/ 1192753 h 3306556"/>
                    <a:gd name="connsiteX9" fmla="*/ 2634538 w 4346308"/>
                    <a:gd name="connsiteY9" fmla="*/ 968197 h 3306556"/>
                    <a:gd name="connsiteX10" fmla="*/ 2624532 w 4346308"/>
                    <a:gd name="connsiteY10" fmla="*/ 0 h 3306556"/>
                    <a:gd name="connsiteX11" fmla="*/ 2802937 w 4346308"/>
                    <a:gd name="connsiteY11" fmla="*/ 62168 h 3306556"/>
                    <a:gd name="connsiteX12" fmla="*/ 2802516 w 4346308"/>
                    <a:gd name="connsiteY12" fmla="*/ 420852 h 3306556"/>
                    <a:gd name="connsiteX13" fmla="*/ 3040022 w 4346308"/>
                    <a:gd name="connsiteY13" fmla="*/ 420852 h 3306556"/>
                    <a:gd name="connsiteX14" fmla="*/ 3027726 w 4346308"/>
                    <a:gd name="connsiteY14" fmla="*/ 857815 h 3306556"/>
                    <a:gd name="connsiteX15" fmla="*/ 3360510 w 4346308"/>
                    <a:gd name="connsiteY15" fmla="*/ 866898 h 3306556"/>
                    <a:gd name="connsiteX16" fmla="*/ 3362379 w 4346308"/>
                    <a:gd name="connsiteY16" fmla="*/ 980072 h 3306556"/>
                    <a:gd name="connsiteX17" fmla="*/ 3693165 w 4346308"/>
                    <a:gd name="connsiteY17" fmla="*/ 1192752 h 3306556"/>
                    <a:gd name="connsiteX18" fmla="*/ 3599775 w 4346308"/>
                    <a:gd name="connsiteY18" fmla="*/ 1576573 h 3306556"/>
                    <a:gd name="connsiteX19" fmla="*/ 3956749 w 4346308"/>
                    <a:gd name="connsiteY19" fmla="*/ 1188085 h 3306556"/>
                    <a:gd name="connsiteX20" fmla="*/ 3807660 w 4346308"/>
                    <a:gd name="connsiteY20" fmla="*/ 1498994 h 3306556"/>
                    <a:gd name="connsiteX21" fmla="*/ 4168117 w 4346308"/>
                    <a:gd name="connsiteY21" fmla="*/ 1445099 h 3306556"/>
                    <a:gd name="connsiteX22" fmla="*/ 3937867 w 4346308"/>
                    <a:gd name="connsiteY22" fmla="*/ 1709413 h 3306556"/>
                    <a:gd name="connsiteX23" fmla="*/ 4300988 w 4346308"/>
                    <a:gd name="connsiteY23" fmla="*/ 1744397 h 3306556"/>
                    <a:gd name="connsiteX24" fmla="*/ 4005260 w 4346308"/>
                    <a:gd name="connsiteY24" fmla="*/ 1944096 h 3306556"/>
                    <a:gd name="connsiteX25" fmla="*/ 4346308 w 4346308"/>
                    <a:gd name="connsiteY25" fmla="*/ 2065585 h 3306556"/>
                    <a:gd name="connsiteX26" fmla="*/ 4005260 w 4346308"/>
                    <a:gd name="connsiteY26" fmla="*/ 2187073 h 3306556"/>
                    <a:gd name="connsiteX27" fmla="*/ 4300988 w 4346308"/>
                    <a:gd name="connsiteY27" fmla="*/ 2386772 h 3306556"/>
                    <a:gd name="connsiteX28" fmla="*/ 3937867 w 4346308"/>
                    <a:gd name="connsiteY28" fmla="*/ 2421756 h 3306556"/>
                    <a:gd name="connsiteX29" fmla="*/ 4168117 w 4346308"/>
                    <a:gd name="connsiteY29" fmla="*/ 2686070 h 3306556"/>
                    <a:gd name="connsiteX30" fmla="*/ 3956749 w 4346308"/>
                    <a:gd name="connsiteY30" fmla="*/ 2943084 h 3306556"/>
                    <a:gd name="connsiteX31" fmla="*/ 3681290 w 4346308"/>
                    <a:gd name="connsiteY31" fmla="*/ 3140297 h 3306556"/>
                    <a:gd name="connsiteX32" fmla="*/ 3360510 w 4346308"/>
                    <a:gd name="connsiteY32" fmla="*/ 3264271 h 3306556"/>
                    <a:gd name="connsiteX33" fmla="*/ 3146479 w 4346308"/>
                    <a:gd name="connsiteY33" fmla="*/ 2988346 h 3306556"/>
                    <a:gd name="connsiteX34" fmla="*/ 3016272 w 4346308"/>
                    <a:gd name="connsiteY34" fmla="*/ 3306556 h 3306556"/>
                    <a:gd name="connsiteX35" fmla="*/ 2672033 w 4346308"/>
                    <a:gd name="connsiteY35" fmla="*/ 3264271 h 3306556"/>
                    <a:gd name="connsiteX36" fmla="*/ 2634538 w 4346308"/>
                    <a:gd name="connsiteY36" fmla="*/ 2925466 h 3306556"/>
                    <a:gd name="connsiteX37" fmla="*/ 2351253 w 4346308"/>
                    <a:gd name="connsiteY37" fmla="*/ 3140297 h 3306556"/>
                    <a:gd name="connsiteX38" fmla="*/ 2409017 w 4346308"/>
                    <a:gd name="connsiteY38" fmla="*/ 2803978 h 3306556"/>
                    <a:gd name="connsiteX39" fmla="*/ 2075794 w 4346308"/>
                    <a:gd name="connsiteY39" fmla="*/ 2943084 h 3306556"/>
                    <a:gd name="connsiteX40" fmla="*/ 2284260 w 4346308"/>
                    <a:gd name="connsiteY40" fmla="*/ 2655925 h 3306556"/>
                    <a:gd name="connsiteX41" fmla="*/ 2439061 w 4346308"/>
                    <a:gd name="connsiteY41" fmla="*/ 2481133 h 3306556"/>
                    <a:gd name="connsiteX42" fmla="*/ 2419170 w 4346308"/>
                    <a:gd name="connsiteY42" fmla="*/ 2293951 h 3306556"/>
                    <a:gd name="connsiteX43" fmla="*/ 2268126 w 4346308"/>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3681290 w 4550515"/>
                    <a:gd name="connsiteY31" fmla="*/ 3140297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60510 w 4550515"/>
                    <a:gd name="connsiteY32" fmla="*/ 3264271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306556"/>
                    <a:gd name="connsiteX1" fmla="*/ 578493 w 4550515"/>
                    <a:gd name="connsiteY1" fmla="*/ 1801592 h 3306556"/>
                    <a:gd name="connsiteX2" fmla="*/ 377768 w 4550515"/>
                    <a:gd name="connsiteY2" fmla="*/ 1732522 h 3306556"/>
                    <a:gd name="connsiteX3" fmla="*/ 99621 w 4550515"/>
                    <a:gd name="connsiteY3" fmla="*/ 1792540 h 3306556"/>
                    <a:gd name="connsiteX4" fmla="*/ 0 w 4550515"/>
                    <a:gd name="connsiteY4" fmla="*/ 1587604 h 3306556"/>
                    <a:gd name="connsiteX5" fmla="*/ 348581 w 4550515"/>
                    <a:gd name="connsiteY5" fmla="*/ 1546494 h 3306556"/>
                    <a:gd name="connsiteX6" fmla="*/ 520127 w 4550515"/>
                    <a:gd name="connsiteY6" fmla="*/ 1603721 h 3306556"/>
                    <a:gd name="connsiteX7" fmla="*/ 2325889 w 4550515"/>
                    <a:gd name="connsiteY7" fmla="*/ 1647824 h 3306556"/>
                    <a:gd name="connsiteX8" fmla="*/ 2375004 w 4550515"/>
                    <a:gd name="connsiteY8" fmla="*/ 1192753 h 3306556"/>
                    <a:gd name="connsiteX9" fmla="*/ 2634538 w 4550515"/>
                    <a:gd name="connsiteY9" fmla="*/ 968197 h 3306556"/>
                    <a:gd name="connsiteX10" fmla="*/ 2624532 w 4550515"/>
                    <a:gd name="connsiteY10" fmla="*/ 0 h 3306556"/>
                    <a:gd name="connsiteX11" fmla="*/ 2802937 w 4550515"/>
                    <a:gd name="connsiteY11" fmla="*/ 62168 h 3306556"/>
                    <a:gd name="connsiteX12" fmla="*/ 2802516 w 4550515"/>
                    <a:gd name="connsiteY12" fmla="*/ 420852 h 3306556"/>
                    <a:gd name="connsiteX13" fmla="*/ 3040022 w 4550515"/>
                    <a:gd name="connsiteY13" fmla="*/ 420852 h 3306556"/>
                    <a:gd name="connsiteX14" fmla="*/ 3027726 w 4550515"/>
                    <a:gd name="connsiteY14" fmla="*/ 857815 h 3306556"/>
                    <a:gd name="connsiteX15" fmla="*/ 3360510 w 4550515"/>
                    <a:gd name="connsiteY15" fmla="*/ 866898 h 3306556"/>
                    <a:gd name="connsiteX16" fmla="*/ 3362379 w 4550515"/>
                    <a:gd name="connsiteY16" fmla="*/ 980072 h 3306556"/>
                    <a:gd name="connsiteX17" fmla="*/ 3693165 w 4550515"/>
                    <a:gd name="connsiteY17" fmla="*/ 1192752 h 3306556"/>
                    <a:gd name="connsiteX18" fmla="*/ 3599775 w 4550515"/>
                    <a:gd name="connsiteY18" fmla="*/ 1576573 h 3306556"/>
                    <a:gd name="connsiteX19" fmla="*/ 3956749 w 4550515"/>
                    <a:gd name="connsiteY19" fmla="*/ 1188085 h 3306556"/>
                    <a:gd name="connsiteX20" fmla="*/ 3807660 w 4550515"/>
                    <a:gd name="connsiteY20" fmla="*/ 1498994 h 3306556"/>
                    <a:gd name="connsiteX21" fmla="*/ 4168117 w 4550515"/>
                    <a:gd name="connsiteY21" fmla="*/ 1445099 h 3306556"/>
                    <a:gd name="connsiteX22" fmla="*/ 3937867 w 4550515"/>
                    <a:gd name="connsiteY22" fmla="*/ 1709413 h 3306556"/>
                    <a:gd name="connsiteX23" fmla="*/ 4300988 w 4550515"/>
                    <a:gd name="connsiteY23" fmla="*/ 1744397 h 3306556"/>
                    <a:gd name="connsiteX24" fmla="*/ 4005260 w 4550515"/>
                    <a:gd name="connsiteY24" fmla="*/ 1944096 h 3306556"/>
                    <a:gd name="connsiteX25" fmla="*/ 4346308 w 4550515"/>
                    <a:gd name="connsiteY25" fmla="*/ 2065585 h 3306556"/>
                    <a:gd name="connsiteX26" fmla="*/ 4005260 w 4550515"/>
                    <a:gd name="connsiteY26" fmla="*/ 2187073 h 3306556"/>
                    <a:gd name="connsiteX27" fmla="*/ 4300988 w 4550515"/>
                    <a:gd name="connsiteY27" fmla="*/ 2386772 h 3306556"/>
                    <a:gd name="connsiteX28" fmla="*/ 3937867 w 4550515"/>
                    <a:gd name="connsiteY28" fmla="*/ 2421756 h 3306556"/>
                    <a:gd name="connsiteX29" fmla="*/ 4168117 w 4550515"/>
                    <a:gd name="connsiteY29" fmla="*/ 2686070 h 3306556"/>
                    <a:gd name="connsiteX30" fmla="*/ 4550515 w 4550515"/>
                    <a:gd name="connsiteY30" fmla="*/ 2919334 h 3306556"/>
                    <a:gd name="connsiteX31" fmla="*/ 4548188 w 4550515"/>
                    <a:gd name="connsiteY31" fmla="*/ 3199674 h 3306556"/>
                    <a:gd name="connsiteX32" fmla="*/ 3348635 w 4550515"/>
                    <a:gd name="connsiteY32" fmla="*/ 3204894 h 3306556"/>
                    <a:gd name="connsiteX33" fmla="*/ 3146479 w 4550515"/>
                    <a:gd name="connsiteY33" fmla="*/ 2988346 h 3306556"/>
                    <a:gd name="connsiteX34" fmla="*/ 3016272 w 4550515"/>
                    <a:gd name="connsiteY34" fmla="*/ 3306556 h 3306556"/>
                    <a:gd name="connsiteX35" fmla="*/ 2672033 w 4550515"/>
                    <a:gd name="connsiteY35" fmla="*/ 3264271 h 3306556"/>
                    <a:gd name="connsiteX36" fmla="*/ 2634538 w 4550515"/>
                    <a:gd name="connsiteY36" fmla="*/ 2925466 h 3306556"/>
                    <a:gd name="connsiteX37" fmla="*/ 2351253 w 4550515"/>
                    <a:gd name="connsiteY37" fmla="*/ 3140297 h 3306556"/>
                    <a:gd name="connsiteX38" fmla="*/ 2409017 w 4550515"/>
                    <a:gd name="connsiteY38" fmla="*/ 2803978 h 3306556"/>
                    <a:gd name="connsiteX39" fmla="*/ 2075794 w 4550515"/>
                    <a:gd name="connsiteY39" fmla="*/ 2943084 h 3306556"/>
                    <a:gd name="connsiteX40" fmla="*/ 2284260 w 4550515"/>
                    <a:gd name="connsiteY40" fmla="*/ 2655925 h 3306556"/>
                    <a:gd name="connsiteX41" fmla="*/ 2439061 w 4550515"/>
                    <a:gd name="connsiteY41" fmla="*/ 2481133 h 3306556"/>
                    <a:gd name="connsiteX42" fmla="*/ 2419170 w 4550515"/>
                    <a:gd name="connsiteY42" fmla="*/ 2293951 h 3306556"/>
                    <a:gd name="connsiteX43" fmla="*/ 2268126 w 4550515"/>
                    <a:gd name="connsiteY43" fmla="*/ 1851829 h 3306556"/>
                    <a:gd name="connsiteX0" fmla="*/ 2268126 w 4550515"/>
                    <a:gd name="connsiteY0" fmla="*/ 1851829 h 3264271"/>
                    <a:gd name="connsiteX1" fmla="*/ 578493 w 4550515"/>
                    <a:gd name="connsiteY1" fmla="*/ 1801592 h 3264271"/>
                    <a:gd name="connsiteX2" fmla="*/ 377768 w 4550515"/>
                    <a:gd name="connsiteY2" fmla="*/ 1732522 h 3264271"/>
                    <a:gd name="connsiteX3" fmla="*/ 99621 w 4550515"/>
                    <a:gd name="connsiteY3" fmla="*/ 1792540 h 3264271"/>
                    <a:gd name="connsiteX4" fmla="*/ 0 w 4550515"/>
                    <a:gd name="connsiteY4" fmla="*/ 1587604 h 3264271"/>
                    <a:gd name="connsiteX5" fmla="*/ 348581 w 4550515"/>
                    <a:gd name="connsiteY5" fmla="*/ 1546494 h 3264271"/>
                    <a:gd name="connsiteX6" fmla="*/ 520127 w 4550515"/>
                    <a:gd name="connsiteY6" fmla="*/ 1603721 h 3264271"/>
                    <a:gd name="connsiteX7" fmla="*/ 2325889 w 4550515"/>
                    <a:gd name="connsiteY7" fmla="*/ 1647824 h 3264271"/>
                    <a:gd name="connsiteX8" fmla="*/ 2375004 w 4550515"/>
                    <a:gd name="connsiteY8" fmla="*/ 1192753 h 3264271"/>
                    <a:gd name="connsiteX9" fmla="*/ 2634538 w 4550515"/>
                    <a:gd name="connsiteY9" fmla="*/ 968197 h 3264271"/>
                    <a:gd name="connsiteX10" fmla="*/ 2624532 w 4550515"/>
                    <a:gd name="connsiteY10" fmla="*/ 0 h 3264271"/>
                    <a:gd name="connsiteX11" fmla="*/ 2802937 w 4550515"/>
                    <a:gd name="connsiteY11" fmla="*/ 62168 h 3264271"/>
                    <a:gd name="connsiteX12" fmla="*/ 2802516 w 4550515"/>
                    <a:gd name="connsiteY12" fmla="*/ 420852 h 3264271"/>
                    <a:gd name="connsiteX13" fmla="*/ 3040022 w 4550515"/>
                    <a:gd name="connsiteY13" fmla="*/ 420852 h 3264271"/>
                    <a:gd name="connsiteX14" fmla="*/ 3027726 w 4550515"/>
                    <a:gd name="connsiteY14" fmla="*/ 857815 h 3264271"/>
                    <a:gd name="connsiteX15" fmla="*/ 3360510 w 4550515"/>
                    <a:gd name="connsiteY15" fmla="*/ 866898 h 3264271"/>
                    <a:gd name="connsiteX16" fmla="*/ 3362379 w 4550515"/>
                    <a:gd name="connsiteY16" fmla="*/ 980072 h 3264271"/>
                    <a:gd name="connsiteX17" fmla="*/ 3693165 w 4550515"/>
                    <a:gd name="connsiteY17" fmla="*/ 1192752 h 3264271"/>
                    <a:gd name="connsiteX18" fmla="*/ 3599775 w 4550515"/>
                    <a:gd name="connsiteY18" fmla="*/ 1576573 h 3264271"/>
                    <a:gd name="connsiteX19" fmla="*/ 3956749 w 4550515"/>
                    <a:gd name="connsiteY19" fmla="*/ 1188085 h 3264271"/>
                    <a:gd name="connsiteX20" fmla="*/ 3807660 w 4550515"/>
                    <a:gd name="connsiteY20" fmla="*/ 1498994 h 3264271"/>
                    <a:gd name="connsiteX21" fmla="*/ 4168117 w 4550515"/>
                    <a:gd name="connsiteY21" fmla="*/ 1445099 h 3264271"/>
                    <a:gd name="connsiteX22" fmla="*/ 3937867 w 4550515"/>
                    <a:gd name="connsiteY22" fmla="*/ 1709413 h 3264271"/>
                    <a:gd name="connsiteX23" fmla="*/ 4300988 w 4550515"/>
                    <a:gd name="connsiteY23" fmla="*/ 1744397 h 3264271"/>
                    <a:gd name="connsiteX24" fmla="*/ 4005260 w 4550515"/>
                    <a:gd name="connsiteY24" fmla="*/ 1944096 h 3264271"/>
                    <a:gd name="connsiteX25" fmla="*/ 4346308 w 4550515"/>
                    <a:gd name="connsiteY25" fmla="*/ 2065585 h 3264271"/>
                    <a:gd name="connsiteX26" fmla="*/ 4005260 w 4550515"/>
                    <a:gd name="connsiteY26" fmla="*/ 2187073 h 3264271"/>
                    <a:gd name="connsiteX27" fmla="*/ 4300988 w 4550515"/>
                    <a:gd name="connsiteY27" fmla="*/ 2386772 h 3264271"/>
                    <a:gd name="connsiteX28" fmla="*/ 3937867 w 4550515"/>
                    <a:gd name="connsiteY28" fmla="*/ 2421756 h 3264271"/>
                    <a:gd name="connsiteX29" fmla="*/ 4168117 w 4550515"/>
                    <a:gd name="connsiteY29" fmla="*/ 2686070 h 3264271"/>
                    <a:gd name="connsiteX30" fmla="*/ 4550515 w 4550515"/>
                    <a:gd name="connsiteY30" fmla="*/ 2919334 h 3264271"/>
                    <a:gd name="connsiteX31" fmla="*/ 4548188 w 4550515"/>
                    <a:gd name="connsiteY31" fmla="*/ 3199674 h 3264271"/>
                    <a:gd name="connsiteX32" fmla="*/ 3348635 w 4550515"/>
                    <a:gd name="connsiteY32" fmla="*/ 3204894 h 3264271"/>
                    <a:gd name="connsiteX33" fmla="*/ 3146479 w 4550515"/>
                    <a:gd name="connsiteY33" fmla="*/ 2988346 h 3264271"/>
                    <a:gd name="connsiteX34" fmla="*/ 2921269 w 4550515"/>
                    <a:gd name="connsiteY34" fmla="*/ 3259055 h 3264271"/>
                    <a:gd name="connsiteX35" fmla="*/ 2672033 w 4550515"/>
                    <a:gd name="connsiteY35" fmla="*/ 3264271 h 3264271"/>
                    <a:gd name="connsiteX36" fmla="*/ 2634538 w 4550515"/>
                    <a:gd name="connsiteY36" fmla="*/ 2925466 h 3264271"/>
                    <a:gd name="connsiteX37" fmla="*/ 2351253 w 4550515"/>
                    <a:gd name="connsiteY37" fmla="*/ 3140297 h 3264271"/>
                    <a:gd name="connsiteX38" fmla="*/ 2409017 w 4550515"/>
                    <a:gd name="connsiteY38" fmla="*/ 2803978 h 3264271"/>
                    <a:gd name="connsiteX39" fmla="*/ 2075794 w 4550515"/>
                    <a:gd name="connsiteY39" fmla="*/ 2943084 h 3264271"/>
                    <a:gd name="connsiteX40" fmla="*/ 2284260 w 4550515"/>
                    <a:gd name="connsiteY40" fmla="*/ 2655925 h 3264271"/>
                    <a:gd name="connsiteX41" fmla="*/ 2439061 w 4550515"/>
                    <a:gd name="connsiteY41" fmla="*/ 2481133 h 3264271"/>
                    <a:gd name="connsiteX42" fmla="*/ 2419170 w 4550515"/>
                    <a:gd name="connsiteY42" fmla="*/ 2293951 h 3264271"/>
                    <a:gd name="connsiteX43" fmla="*/ 2268126 w 4550515"/>
                    <a:gd name="connsiteY43" fmla="*/ 1851829 h 3264271"/>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351253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634538 w 4550515"/>
                    <a:gd name="connsiteY36" fmla="*/ 292546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2054370 w 4550515"/>
                    <a:gd name="connsiteY37" fmla="*/ 314029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48635 w 4550515"/>
                    <a:gd name="connsiteY32" fmla="*/ 3204894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921269 w 4550515"/>
                    <a:gd name="connsiteY34" fmla="*/ 3259055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46479 w 4550515"/>
                    <a:gd name="connsiteY33" fmla="*/ 2988346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3384261 w 4550515"/>
                    <a:gd name="connsiteY32" fmla="*/ 3347398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3479409 w 4550515"/>
                    <a:gd name="connsiteY37" fmla="*/ 2582157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2409017 w 4550515"/>
                    <a:gd name="connsiteY38" fmla="*/ 2803978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2075794 w 4550515"/>
                    <a:gd name="connsiteY39" fmla="*/ 2943084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988435 w 4550515"/>
                    <a:gd name="connsiteY38" fmla="*/ 2732726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33419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56409 w 4550515"/>
                    <a:gd name="connsiteY36" fmla="*/ 3127346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014659 w 4550515"/>
                    <a:gd name="connsiteY38" fmla="*/ 3136487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61446 w 4550515"/>
                    <a:gd name="connsiteY39" fmla="*/ 2848081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284260 w 4550515"/>
                    <a:gd name="connsiteY40" fmla="*/ 2655925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39061 w 4550515"/>
                    <a:gd name="connsiteY41" fmla="*/ 2481133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50514 w 4550515"/>
                    <a:gd name="connsiteY40" fmla="*/ 2810304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4190316 w 4550515"/>
                    <a:gd name="connsiteY38" fmla="*/ 3065235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3049570 w 4550515"/>
                    <a:gd name="connsiteY39" fmla="*/ 3014335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610788 w 4550515"/>
                    <a:gd name="connsiteY36" fmla="*/ 3020468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92796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175923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563286 w 4550515"/>
                    <a:gd name="connsiteY36" fmla="*/ 3103595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18650"/>
                    <a:gd name="connsiteX1" fmla="*/ 578493 w 4550515"/>
                    <a:gd name="connsiteY1" fmla="*/ 1801592 h 3418650"/>
                    <a:gd name="connsiteX2" fmla="*/ 377768 w 4550515"/>
                    <a:gd name="connsiteY2" fmla="*/ 1732522 h 3418650"/>
                    <a:gd name="connsiteX3" fmla="*/ 99621 w 4550515"/>
                    <a:gd name="connsiteY3" fmla="*/ 1792540 h 3418650"/>
                    <a:gd name="connsiteX4" fmla="*/ 0 w 4550515"/>
                    <a:gd name="connsiteY4" fmla="*/ 1587604 h 3418650"/>
                    <a:gd name="connsiteX5" fmla="*/ 348581 w 4550515"/>
                    <a:gd name="connsiteY5" fmla="*/ 1546494 h 3418650"/>
                    <a:gd name="connsiteX6" fmla="*/ 520127 w 4550515"/>
                    <a:gd name="connsiteY6" fmla="*/ 1603721 h 3418650"/>
                    <a:gd name="connsiteX7" fmla="*/ 2325889 w 4550515"/>
                    <a:gd name="connsiteY7" fmla="*/ 1647824 h 3418650"/>
                    <a:gd name="connsiteX8" fmla="*/ 2375004 w 4550515"/>
                    <a:gd name="connsiteY8" fmla="*/ 1192753 h 3418650"/>
                    <a:gd name="connsiteX9" fmla="*/ 2634538 w 4550515"/>
                    <a:gd name="connsiteY9" fmla="*/ 968197 h 3418650"/>
                    <a:gd name="connsiteX10" fmla="*/ 2624532 w 4550515"/>
                    <a:gd name="connsiteY10" fmla="*/ 0 h 3418650"/>
                    <a:gd name="connsiteX11" fmla="*/ 2802937 w 4550515"/>
                    <a:gd name="connsiteY11" fmla="*/ 62168 h 3418650"/>
                    <a:gd name="connsiteX12" fmla="*/ 2802516 w 4550515"/>
                    <a:gd name="connsiteY12" fmla="*/ 420852 h 3418650"/>
                    <a:gd name="connsiteX13" fmla="*/ 3040022 w 4550515"/>
                    <a:gd name="connsiteY13" fmla="*/ 420852 h 3418650"/>
                    <a:gd name="connsiteX14" fmla="*/ 3027726 w 4550515"/>
                    <a:gd name="connsiteY14" fmla="*/ 857815 h 3418650"/>
                    <a:gd name="connsiteX15" fmla="*/ 3360510 w 4550515"/>
                    <a:gd name="connsiteY15" fmla="*/ 866898 h 3418650"/>
                    <a:gd name="connsiteX16" fmla="*/ 3362379 w 4550515"/>
                    <a:gd name="connsiteY16" fmla="*/ 980072 h 3418650"/>
                    <a:gd name="connsiteX17" fmla="*/ 3693165 w 4550515"/>
                    <a:gd name="connsiteY17" fmla="*/ 1192752 h 3418650"/>
                    <a:gd name="connsiteX18" fmla="*/ 3599775 w 4550515"/>
                    <a:gd name="connsiteY18" fmla="*/ 1576573 h 3418650"/>
                    <a:gd name="connsiteX19" fmla="*/ 3956749 w 4550515"/>
                    <a:gd name="connsiteY19" fmla="*/ 1188085 h 3418650"/>
                    <a:gd name="connsiteX20" fmla="*/ 3807660 w 4550515"/>
                    <a:gd name="connsiteY20" fmla="*/ 1498994 h 3418650"/>
                    <a:gd name="connsiteX21" fmla="*/ 4168117 w 4550515"/>
                    <a:gd name="connsiteY21" fmla="*/ 1445099 h 3418650"/>
                    <a:gd name="connsiteX22" fmla="*/ 3937867 w 4550515"/>
                    <a:gd name="connsiteY22" fmla="*/ 1709413 h 3418650"/>
                    <a:gd name="connsiteX23" fmla="*/ 4300988 w 4550515"/>
                    <a:gd name="connsiteY23" fmla="*/ 1744397 h 3418650"/>
                    <a:gd name="connsiteX24" fmla="*/ 4005260 w 4550515"/>
                    <a:gd name="connsiteY24" fmla="*/ 1944096 h 3418650"/>
                    <a:gd name="connsiteX25" fmla="*/ 4346308 w 4550515"/>
                    <a:gd name="connsiteY25" fmla="*/ 2065585 h 3418650"/>
                    <a:gd name="connsiteX26" fmla="*/ 4005260 w 4550515"/>
                    <a:gd name="connsiteY26" fmla="*/ 2187073 h 3418650"/>
                    <a:gd name="connsiteX27" fmla="*/ 4300988 w 4550515"/>
                    <a:gd name="connsiteY27" fmla="*/ 2386772 h 3418650"/>
                    <a:gd name="connsiteX28" fmla="*/ 3937867 w 4550515"/>
                    <a:gd name="connsiteY28" fmla="*/ 2421756 h 3418650"/>
                    <a:gd name="connsiteX29" fmla="*/ 4168117 w 4550515"/>
                    <a:gd name="connsiteY29" fmla="*/ 2686070 h 3418650"/>
                    <a:gd name="connsiteX30" fmla="*/ 4550515 w 4550515"/>
                    <a:gd name="connsiteY30" fmla="*/ 2919334 h 3418650"/>
                    <a:gd name="connsiteX31" fmla="*/ 4548188 w 4550515"/>
                    <a:gd name="connsiteY31" fmla="*/ 3199674 h 3418650"/>
                    <a:gd name="connsiteX32" fmla="*/ 4251160 w 4550515"/>
                    <a:gd name="connsiteY32" fmla="*/ 3406775 h 3418650"/>
                    <a:gd name="connsiteX33" fmla="*/ 3122728 w 4550515"/>
                    <a:gd name="connsiteY33" fmla="*/ 3320855 h 3418650"/>
                    <a:gd name="connsiteX34" fmla="*/ 2683762 w 4550515"/>
                    <a:gd name="connsiteY34" fmla="*/ 3318431 h 3418650"/>
                    <a:gd name="connsiteX35" fmla="*/ 2078266 w 4550515"/>
                    <a:gd name="connsiteY35" fmla="*/ 3418650 h 3418650"/>
                    <a:gd name="connsiteX36" fmla="*/ 2444533 w 4550515"/>
                    <a:gd name="connsiteY36" fmla="*/ 3032343 h 3418650"/>
                    <a:gd name="connsiteX37" fmla="*/ 2814391 w 4550515"/>
                    <a:gd name="connsiteY37" fmla="*/ 3080920 h 3418650"/>
                    <a:gd name="connsiteX38" fmla="*/ 3655927 w 4550515"/>
                    <a:gd name="connsiteY38" fmla="*/ 3100861 h 3418650"/>
                    <a:gd name="connsiteX39" fmla="*/ 2942693 w 4550515"/>
                    <a:gd name="connsiteY39" fmla="*/ 3038086 h 3418650"/>
                    <a:gd name="connsiteX40" fmla="*/ 2426763 w 4550515"/>
                    <a:gd name="connsiteY40" fmla="*/ 2869681 h 3418650"/>
                    <a:gd name="connsiteX41" fmla="*/ 2427185 w 4550515"/>
                    <a:gd name="connsiteY41" fmla="*/ 2552385 h 3418650"/>
                    <a:gd name="connsiteX42" fmla="*/ 2419170 w 4550515"/>
                    <a:gd name="connsiteY42" fmla="*/ 2293951 h 3418650"/>
                    <a:gd name="connsiteX43" fmla="*/ 2268126 w 4550515"/>
                    <a:gd name="connsiteY43" fmla="*/ 1851829 h 3418650"/>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444533 w 4550515"/>
                    <a:gd name="connsiteY36" fmla="*/ 3032343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814391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50515"/>
                    <a:gd name="connsiteY0" fmla="*/ 1851829 h 3406775"/>
                    <a:gd name="connsiteX1" fmla="*/ 578493 w 4550515"/>
                    <a:gd name="connsiteY1" fmla="*/ 1801592 h 3406775"/>
                    <a:gd name="connsiteX2" fmla="*/ 377768 w 4550515"/>
                    <a:gd name="connsiteY2" fmla="*/ 1732522 h 3406775"/>
                    <a:gd name="connsiteX3" fmla="*/ 99621 w 4550515"/>
                    <a:gd name="connsiteY3" fmla="*/ 1792540 h 3406775"/>
                    <a:gd name="connsiteX4" fmla="*/ 0 w 4550515"/>
                    <a:gd name="connsiteY4" fmla="*/ 1587604 h 3406775"/>
                    <a:gd name="connsiteX5" fmla="*/ 348581 w 4550515"/>
                    <a:gd name="connsiteY5" fmla="*/ 1546494 h 3406775"/>
                    <a:gd name="connsiteX6" fmla="*/ 520127 w 4550515"/>
                    <a:gd name="connsiteY6" fmla="*/ 1603721 h 3406775"/>
                    <a:gd name="connsiteX7" fmla="*/ 2325889 w 4550515"/>
                    <a:gd name="connsiteY7" fmla="*/ 1647824 h 3406775"/>
                    <a:gd name="connsiteX8" fmla="*/ 2375004 w 4550515"/>
                    <a:gd name="connsiteY8" fmla="*/ 1192753 h 3406775"/>
                    <a:gd name="connsiteX9" fmla="*/ 2634538 w 4550515"/>
                    <a:gd name="connsiteY9" fmla="*/ 968197 h 3406775"/>
                    <a:gd name="connsiteX10" fmla="*/ 2624532 w 4550515"/>
                    <a:gd name="connsiteY10" fmla="*/ 0 h 3406775"/>
                    <a:gd name="connsiteX11" fmla="*/ 2802937 w 4550515"/>
                    <a:gd name="connsiteY11" fmla="*/ 62168 h 3406775"/>
                    <a:gd name="connsiteX12" fmla="*/ 2802516 w 4550515"/>
                    <a:gd name="connsiteY12" fmla="*/ 420852 h 3406775"/>
                    <a:gd name="connsiteX13" fmla="*/ 3040022 w 4550515"/>
                    <a:gd name="connsiteY13" fmla="*/ 420852 h 3406775"/>
                    <a:gd name="connsiteX14" fmla="*/ 3027726 w 4550515"/>
                    <a:gd name="connsiteY14" fmla="*/ 857815 h 3406775"/>
                    <a:gd name="connsiteX15" fmla="*/ 3360510 w 4550515"/>
                    <a:gd name="connsiteY15" fmla="*/ 866898 h 3406775"/>
                    <a:gd name="connsiteX16" fmla="*/ 3362379 w 4550515"/>
                    <a:gd name="connsiteY16" fmla="*/ 980072 h 3406775"/>
                    <a:gd name="connsiteX17" fmla="*/ 3693165 w 4550515"/>
                    <a:gd name="connsiteY17" fmla="*/ 1192752 h 3406775"/>
                    <a:gd name="connsiteX18" fmla="*/ 3599775 w 4550515"/>
                    <a:gd name="connsiteY18" fmla="*/ 1576573 h 3406775"/>
                    <a:gd name="connsiteX19" fmla="*/ 3956749 w 4550515"/>
                    <a:gd name="connsiteY19" fmla="*/ 1188085 h 3406775"/>
                    <a:gd name="connsiteX20" fmla="*/ 3807660 w 4550515"/>
                    <a:gd name="connsiteY20" fmla="*/ 1498994 h 3406775"/>
                    <a:gd name="connsiteX21" fmla="*/ 4168117 w 4550515"/>
                    <a:gd name="connsiteY21" fmla="*/ 1445099 h 3406775"/>
                    <a:gd name="connsiteX22" fmla="*/ 3937867 w 4550515"/>
                    <a:gd name="connsiteY22" fmla="*/ 1709413 h 3406775"/>
                    <a:gd name="connsiteX23" fmla="*/ 4300988 w 4550515"/>
                    <a:gd name="connsiteY23" fmla="*/ 1744397 h 3406775"/>
                    <a:gd name="connsiteX24" fmla="*/ 4005260 w 4550515"/>
                    <a:gd name="connsiteY24" fmla="*/ 1944096 h 3406775"/>
                    <a:gd name="connsiteX25" fmla="*/ 4346308 w 4550515"/>
                    <a:gd name="connsiteY25" fmla="*/ 2065585 h 3406775"/>
                    <a:gd name="connsiteX26" fmla="*/ 4005260 w 4550515"/>
                    <a:gd name="connsiteY26" fmla="*/ 2187073 h 3406775"/>
                    <a:gd name="connsiteX27" fmla="*/ 4300988 w 4550515"/>
                    <a:gd name="connsiteY27" fmla="*/ 2386772 h 3406775"/>
                    <a:gd name="connsiteX28" fmla="*/ 3937867 w 4550515"/>
                    <a:gd name="connsiteY28" fmla="*/ 2421756 h 3406775"/>
                    <a:gd name="connsiteX29" fmla="*/ 4168117 w 4550515"/>
                    <a:gd name="connsiteY29" fmla="*/ 2686070 h 3406775"/>
                    <a:gd name="connsiteX30" fmla="*/ 4550515 w 4550515"/>
                    <a:gd name="connsiteY30" fmla="*/ 2919334 h 3406775"/>
                    <a:gd name="connsiteX31" fmla="*/ 4548188 w 4550515"/>
                    <a:gd name="connsiteY31" fmla="*/ 3199674 h 3406775"/>
                    <a:gd name="connsiteX32" fmla="*/ 4251160 w 4550515"/>
                    <a:gd name="connsiteY32" fmla="*/ 3406775 h 3406775"/>
                    <a:gd name="connsiteX33" fmla="*/ 3122728 w 4550515"/>
                    <a:gd name="connsiteY33" fmla="*/ 3320855 h 3406775"/>
                    <a:gd name="connsiteX34" fmla="*/ 2683762 w 4550515"/>
                    <a:gd name="connsiteY34" fmla="*/ 3318431 h 3406775"/>
                    <a:gd name="connsiteX35" fmla="*/ 1935762 w 4550515"/>
                    <a:gd name="connsiteY35" fmla="*/ 3371149 h 3406775"/>
                    <a:gd name="connsiteX36" fmla="*/ 2373281 w 4550515"/>
                    <a:gd name="connsiteY36" fmla="*/ 2984842 h 3406775"/>
                    <a:gd name="connsiteX37" fmla="*/ 2565009 w 4550515"/>
                    <a:gd name="connsiteY37" fmla="*/ 3080920 h 3406775"/>
                    <a:gd name="connsiteX38" fmla="*/ 3655927 w 4550515"/>
                    <a:gd name="connsiteY38" fmla="*/ 3100861 h 3406775"/>
                    <a:gd name="connsiteX39" fmla="*/ 2942693 w 4550515"/>
                    <a:gd name="connsiteY39" fmla="*/ 3038086 h 3406775"/>
                    <a:gd name="connsiteX40" fmla="*/ 2426763 w 4550515"/>
                    <a:gd name="connsiteY40" fmla="*/ 2869681 h 3406775"/>
                    <a:gd name="connsiteX41" fmla="*/ 2427185 w 4550515"/>
                    <a:gd name="connsiteY41" fmla="*/ 2552385 h 3406775"/>
                    <a:gd name="connsiteX42" fmla="*/ 2419170 w 4550515"/>
                    <a:gd name="connsiteY42" fmla="*/ 2293951 h 3406775"/>
                    <a:gd name="connsiteX43" fmla="*/ 2268126 w 4550515"/>
                    <a:gd name="connsiteY43" fmla="*/ 1851829 h 3406775"/>
                    <a:gd name="connsiteX0" fmla="*/ 2268126 w 4548190"/>
                    <a:gd name="connsiteY0" fmla="*/ 1851829 h 3406775"/>
                    <a:gd name="connsiteX1" fmla="*/ 578493 w 4548190"/>
                    <a:gd name="connsiteY1" fmla="*/ 1801592 h 3406775"/>
                    <a:gd name="connsiteX2" fmla="*/ 377768 w 4548190"/>
                    <a:gd name="connsiteY2" fmla="*/ 1732522 h 3406775"/>
                    <a:gd name="connsiteX3" fmla="*/ 99621 w 4548190"/>
                    <a:gd name="connsiteY3" fmla="*/ 1792540 h 3406775"/>
                    <a:gd name="connsiteX4" fmla="*/ 0 w 4548190"/>
                    <a:gd name="connsiteY4" fmla="*/ 1587604 h 3406775"/>
                    <a:gd name="connsiteX5" fmla="*/ 348581 w 4548190"/>
                    <a:gd name="connsiteY5" fmla="*/ 1546494 h 3406775"/>
                    <a:gd name="connsiteX6" fmla="*/ 520127 w 4548190"/>
                    <a:gd name="connsiteY6" fmla="*/ 1603721 h 3406775"/>
                    <a:gd name="connsiteX7" fmla="*/ 2325889 w 4548190"/>
                    <a:gd name="connsiteY7" fmla="*/ 1647824 h 3406775"/>
                    <a:gd name="connsiteX8" fmla="*/ 2375004 w 4548190"/>
                    <a:gd name="connsiteY8" fmla="*/ 1192753 h 3406775"/>
                    <a:gd name="connsiteX9" fmla="*/ 2634538 w 4548190"/>
                    <a:gd name="connsiteY9" fmla="*/ 968197 h 3406775"/>
                    <a:gd name="connsiteX10" fmla="*/ 2624532 w 4548190"/>
                    <a:gd name="connsiteY10" fmla="*/ 0 h 3406775"/>
                    <a:gd name="connsiteX11" fmla="*/ 2802937 w 4548190"/>
                    <a:gd name="connsiteY11" fmla="*/ 62168 h 3406775"/>
                    <a:gd name="connsiteX12" fmla="*/ 2802516 w 4548190"/>
                    <a:gd name="connsiteY12" fmla="*/ 420852 h 3406775"/>
                    <a:gd name="connsiteX13" fmla="*/ 3040022 w 4548190"/>
                    <a:gd name="connsiteY13" fmla="*/ 420852 h 3406775"/>
                    <a:gd name="connsiteX14" fmla="*/ 3027726 w 4548190"/>
                    <a:gd name="connsiteY14" fmla="*/ 857815 h 3406775"/>
                    <a:gd name="connsiteX15" fmla="*/ 3360510 w 4548190"/>
                    <a:gd name="connsiteY15" fmla="*/ 866898 h 3406775"/>
                    <a:gd name="connsiteX16" fmla="*/ 3362379 w 4548190"/>
                    <a:gd name="connsiteY16" fmla="*/ 980072 h 3406775"/>
                    <a:gd name="connsiteX17" fmla="*/ 3693165 w 4548190"/>
                    <a:gd name="connsiteY17" fmla="*/ 1192752 h 3406775"/>
                    <a:gd name="connsiteX18" fmla="*/ 3599775 w 4548190"/>
                    <a:gd name="connsiteY18" fmla="*/ 1576573 h 3406775"/>
                    <a:gd name="connsiteX19" fmla="*/ 3956749 w 4548190"/>
                    <a:gd name="connsiteY19" fmla="*/ 1188085 h 3406775"/>
                    <a:gd name="connsiteX20" fmla="*/ 3807660 w 4548190"/>
                    <a:gd name="connsiteY20" fmla="*/ 1498994 h 3406775"/>
                    <a:gd name="connsiteX21" fmla="*/ 4168117 w 4548190"/>
                    <a:gd name="connsiteY21" fmla="*/ 1445099 h 3406775"/>
                    <a:gd name="connsiteX22" fmla="*/ 3937867 w 4548190"/>
                    <a:gd name="connsiteY22" fmla="*/ 1709413 h 3406775"/>
                    <a:gd name="connsiteX23" fmla="*/ 4300988 w 4548190"/>
                    <a:gd name="connsiteY23" fmla="*/ 1744397 h 3406775"/>
                    <a:gd name="connsiteX24" fmla="*/ 4005260 w 4548190"/>
                    <a:gd name="connsiteY24" fmla="*/ 1944096 h 3406775"/>
                    <a:gd name="connsiteX25" fmla="*/ 4346308 w 4548190"/>
                    <a:gd name="connsiteY25" fmla="*/ 2065585 h 3406775"/>
                    <a:gd name="connsiteX26" fmla="*/ 4005260 w 4548190"/>
                    <a:gd name="connsiteY26" fmla="*/ 2187073 h 3406775"/>
                    <a:gd name="connsiteX27" fmla="*/ 4300988 w 4548190"/>
                    <a:gd name="connsiteY27" fmla="*/ 2386772 h 3406775"/>
                    <a:gd name="connsiteX28" fmla="*/ 3937867 w 4548190"/>
                    <a:gd name="connsiteY28" fmla="*/ 2421756 h 3406775"/>
                    <a:gd name="connsiteX29" fmla="*/ 4168117 w 4548190"/>
                    <a:gd name="connsiteY29" fmla="*/ 2686070 h 3406775"/>
                    <a:gd name="connsiteX30" fmla="*/ 4336759 w 4548190"/>
                    <a:gd name="connsiteY30" fmla="*/ 2824331 h 3406775"/>
                    <a:gd name="connsiteX31" fmla="*/ 4548188 w 4548190"/>
                    <a:gd name="connsiteY31" fmla="*/ 3199674 h 3406775"/>
                    <a:gd name="connsiteX32" fmla="*/ 4251160 w 4548190"/>
                    <a:gd name="connsiteY32" fmla="*/ 3406775 h 3406775"/>
                    <a:gd name="connsiteX33" fmla="*/ 3122728 w 4548190"/>
                    <a:gd name="connsiteY33" fmla="*/ 3320855 h 3406775"/>
                    <a:gd name="connsiteX34" fmla="*/ 2683762 w 4548190"/>
                    <a:gd name="connsiteY34" fmla="*/ 3318431 h 3406775"/>
                    <a:gd name="connsiteX35" fmla="*/ 1935762 w 4548190"/>
                    <a:gd name="connsiteY35" fmla="*/ 3371149 h 3406775"/>
                    <a:gd name="connsiteX36" fmla="*/ 2373281 w 4548190"/>
                    <a:gd name="connsiteY36" fmla="*/ 2984842 h 3406775"/>
                    <a:gd name="connsiteX37" fmla="*/ 2565009 w 4548190"/>
                    <a:gd name="connsiteY37" fmla="*/ 3080920 h 3406775"/>
                    <a:gd name="connsiteX38" fmla="*/ 3655927 w 4548190"/>
                    <a:gd name="connsiteY38" fmla="*/ 3100861 h 3406775"/>
                    <a:gd name="connsiteX39" fmla="*/ 2942693 w 4548190"/>
                    <a:gd name="connsiteY39" fmla="*/ 3038086 h 3406775"/>
                    <a:gd name="connsiteX40" fmla="*/ 2426763 w 4548190"/>
                    <a:gd name="connsiteY40" fmla="*/ 2869681 h 3406775"/>
                    <a:gd name="connsiteX41" fmla="*/ 2427185 w 4548190"/>
                    <a:gd name="connsiteY41" fmla="*/ 2552385 h 3406775"/>
                    <a:gd name="connsiteX42" fmla="*/ 2419170 w 4548190"/>
                    <a:gd name="connsiteY42" fmla="*/ 2293951 h 3406775"/>
                    <a:gd name="connsiteX43" fmla="*/ 2268126 w 4548190"/>
                    <a:gd name="connsiteY43" fmla="*/ 1851829 h 3406775"/>
                    <a:gd name="connsiteX0" fmla="*/ 2268126 w 4346308"/>
                    <a:gd name="connsiteY0" fmla="*/ 1851829 h 3406775"/>
                    <a:gd name="connsiteX1" fmla="*/ 578493 w 4346308"/>
                    <a:gd name="connsiteY1" fmla="*/ 1801592 h 3406775"/>
                    <a:gd name="connsiteX2" fmla="*/ 377768 w 4346308"/>
                    <a:gd name="connsiteY2" fmla="*/ 1732522 h 3406775"/>
                    <a:gd name="connsiteX3" fmla="*/ 99621 w 4346308"/>
                    <a:gd name="connsiteY3" fmla="*/ 1792540 h 3406775"/>
                    <a:gd name="connsiteX4" fmla="*/ 0 w 4346308"/>
                    <a:gd name="connsiteY4" fmla="*/ 1587604 h 3406775"/>
                    <a:gd name="connsiteX5" fmla="*/ 348581 w 4346308"/>
                    <a:gd name="connsiteY5" fmla="*/ 1546494 h 3406775"/>
                    <a:gd name="connsiteX6" fmla="*/ 520127 w 4346308"/>
                    <a:gd name="connsiteY6" fmla="*/ 1603721 h 3406775"/>
                    <a:gd name="connsiteX7" fmla="*/ 2325889 w 4346308"/>
                    <a:gd name="connsiteY7" fmla="*/ 1647824 h 3406775"/>
                    <a:gd name="connsiteX8" fmla="*/ 2375004 w 4346308"/>
                    <a:gd name="connsiteY8" fmla="*/ 1192753 h 3406775"/>
                    <a:gd name="connsiteX9" fmla="*/ 2634538 w 4346308"/>
                    <a:gd name="connsiteY9" fmla="*/ 968197 h 3406775"/>
                    <a:gd name="connsiteX10" fmla="*/ 2624532 w 4346308"/>
                    <a:gd name="connsiteY10" fmla="*/ 0 h 3406775"/>
                    <a:gd name="connsiteX11" fmla="*/ 2802937 w 4346308"/>
                    <a:gd name="connsiteY11" fmla="*/ 62168 h 3406775"/>
                    <a:gd name="connsiteX12" fmla="*/ 2802516 w 4346308"/>
                    <a:gd name="connsiteY12" fmla="*/ 420852 h 3406775"/>
                    <a:gd name="connsiteX13" fmla="*/ 3040022 w 4346308"/>
                    <a:gd name="connsiteY13" fmla="*/ 420852 h 3406775"/>
                    <a:gd name="connsiteX14" fmla="*/ 3027726 w 4346308"/>
                    <a:gd name="connsiteY14" fmla="*/ 857815 h 3406775"/>
                    <a:gd name="connsiteX15" fmla="*/ 3360510 w 4346308"/>
                    <a:gd name="connsiteY15" fmla="*/ 866898 h 3406775"/>
                    <a:gd name="connsiteX16" fmla="*/ 3362379 w 4346308"/>
                    <a:gd name="connsiteY16" fmla="*/ 980072 h 3406775"/>
                    <a:gd name="connsiteX17" fmla="*/ 3693165 w 4346308"/>
                    <a:gd name="connsiteY17" fmla="*/ 1192752 h 3406775"/>
                    <a:gd name="connsiteX18" fmla="*/ 3599775 w 4346308"/>
                    <a:gd name="connsiteY18" fmla="*/ 1576573 h 3406775"/>
                    <a:gd name="connsiteX19" fmla="*/ 3956749 w 4346308"/>
                    <a:gd name="connsiteY19" fmla="*/ 1188085 h 3406775"/>
                    <a:gd name="connsiteX20" fmla="*/ 3807660 w 4346308"/>
                    <a:gd name="connsiteY20" fmla="*/ 1498994 h 3406775"/>
                    <a:gd name="connsiteX21" fmla="*/ 4168117 w 4346308"/>
                    <a:gd name="connsiteY21" fmla="*/ 1445099 h 3406775"/>
                    <a:gd name="connsiteX22" fmla="*/ 3937867 w 4346308"/>
                    <a:gd name="connsiteY22" fmla="*/ 1709413 h 3406775"/>
                    <a:gd name="connsiteX23" fmla="*/ 4300988 w 4346308"/>
                    <a:gd name="connsiteY23" fmla="*/ 1744397 h 3406775"/>
                    <a:gd name="connsiteX24" fmla="*/ 4005260 w 4346308"/>
                    <a:gd name="connsiteY24" fmla="*/ 1944096 h 3406775"/>
                    <a:gd name="connsiteX25" fmla="*/ 4346308 w 4346308"/>
                    <a:gd name="connsiteY25" fmla="*/ 2065585 h 3406775"/>
                    <a:gd name="connsiteX26" fmla="*/ 4005260 w 4346308"/>
                    <a:gd name="connsiteY26" fmla="*/ 2187073 h 3406775"/>
                    <a:gd name="connsiteX27" fmla="*/ 4300988 w 4346308"/>
                    <a:gd name="connsiteY27" fmla="*/ 2386772 h 3406775"/>
                    <a:gd name="connsiteX28" fmla="*/ 3937867 w 4346308"/>
                    <a:gd name="connsiteY28" fmla="*/ 2421756 h 3406775"/>
                    <a:gd name="connsiteX29" fmla="*/ 4168117 w 4346308"/>
                    <a:gd name="connsiteY29" fmla="*/ 2686070 h 3406775"/>
                    <a:gd name="connsiteX30" fmla="*/ 4336759 w 4346308"/>
                    <a:gd name="connsiteY30" fmla="*/ 2824331 h 3406775"/>
                    <a:gd name="connsiteX31" fmla="*/ 4310681 w 4346308"/>
                    <a:gd name="connsiteY31" fmla="*/ 3187799 h 3406775"/>
                    <a:gd name="connsiteX32" fmla="*/ 4251160 w 4346308"/>
                    <a:gd name="connsiteY32" fmla="*/ 3406775 h 3406775"/>
                    <a:gd name="connsiteX33" fmla="*/ 3122728 w 4346308"/>
                    <a:gd name="connsiteY33" fmla="*/ 3320855 h 3406775"/>
                    <a:gd name="connsiteX34" fmla="*/ 2683762 w 4346308"/>
                    <a:gd name="connsiteY34" fmla="*/ 3318431 h 3406775"/>
                    <a:gd name="connsiteX35" fmla="*/ 1935762 w 4346308"/>
                    <a:gd name="connsiteY35" fmla="*/ 3371149 h 3406775"/>
                    <a:gd name="connsiteX36" fmla="*/ 2373281 w 4346308"/>
                    <a:gd name="connsiteY36" fmla="*/ 2984842 h 3406775"/>
                    <a:gd name="connsiteX37" fmla="*/ 2565009 w 4346308"/>
                    <a:gd name="connsiteY37" fmla="*/ 3080920 h 3406775"/>
                    <a:gd name="connsiteX38" fmla="*/ 3655927 w 4346308"/>
                    <a:gd name="connsiteY38" fmla="*/ 3100861 h 3406775"/>
                    <a:gd name="connsiteX39" fmla="*/ 2942693 w 4346308"/>
                    <a:gd name="connsiteY39" fmla="*/ 3038086 h 3406775"/>
                    <a:gd name="connsiteX40" fmla="*/ 2426763 w 4346308"/>
                    <a:gd name="connsiteY40" fmla="*/ 2869681 h 3406775"/>
                    <a:gd name="connsiteX41" fmla="*/ 2427185 w 4346308"/>
                    <a:gd name="connsiteY41" fmla="*/ 2552385 h 3406775"/>
                    <a:gd name="connsiteX42" fmla="*/ 2419170 w 4346308"/>
                    <a:gd name="connsiteY42" fmla="*/ 2293951 h 3406775"/>
                    <a:gd name="connsiteX43" fmla="*/ 2268126 w 4346308"/>
                    <a:gd name="connsiteY43" fmla="*/ 1851829 h 3406775"/>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336759 w 4346308"/>
                    <a:gd name="connsiteY30" fmla="*/ 2824331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168117 w 4346308"/>
                    <a:gd name="connsiteY29" fmla="*/ 2686070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346308"/>
                    <a:gd name="connsiteY0" fmla="*/ 1851829 h 3394900"/>
                    <a:gd name="connsiteX1" fmla="*/ 578493 w 4346308"/>
                    <a:gd name="connsiteY1" fmla="*/ 1801592 h 3394900"/>
                    <a:gd name="connsiteX2" fmla="*/ 377768 w 4346308"/>
                    <a:gd name="connsiteY2" fmla="*/ 1732522 h 3394900"/>
                    <a:gd name="connsiteX3" fmla="*/ 99621 w 4346308"/>
                    <a:gd name="connsiteY3" fmla="*/ 1792540 h 3394900"/>
                    <a:gd name="connsiteX4" fmla="*/ 0 w 4346308"/>
                    <a:gd name="connsiteY4" fmla="*/ 1587604 h 3394900"/>
                    <a:gd name="connsiteX5" fmla="*/ 348581 w 4346308"/>
                    <a:gd name="connsiteY5" fmla="*/ 1546494 h 3394900"/>
                    <a:gd name="connsiteX6" fmla="*/ 520127 w 4346308"/>
                    <a:gd name="connsiteY6" fmla="*/ 1603721 h 3394900"/>
                    <a:gd name="connsiteX7" fmla="*/ 2325889 w 4346308"/>
                    <a:gd name="connsiteY7" fmla="*/ 1647824 h 3394900"/>
                    <a:gd name="connsiteX8" fmla="*/ 2375004 w 4346308"/>
                    <a:gd name="connsiteY8" fmla="*/ 1192753 h 3394900"/>
                    <a:gd name="connsiteX9" fmla="*/ 2634538 w 4346308"/>
                    <a:gd name="connsiteY9" fmla="*/ 968197 h 3394900"/>
                    <a:gd name="connsiteX10" fmla="*/ 2624532 w 4346308"/>
                    <a:gd name="connsiteY10" fmla="*/ 0 h 3394900"/>
                    <a:gd name="connsiteX11" fmla="*/ 2802937 w 4346308"/>
                    <a:gd name="connsiteY11" fmla="*/ 62168 h 3394900"/>
                    <a:gd name="connsiteX12" fmla="*/ 2802516 w 4346308"/>
                    <a:gd name="connsiteY12" fmla="*/ 420852 h 3394900"/>
                    <a:gd name="connsiteX13" fmla="*/ 3040022 w 4346308"/>
                    <a:gd name="connsiteY13" fmla="*/ 420852 h 3394900"/>
                    <a:gd name="connsiteX14" fmla="*/ 3027726 w 4346308"/>
                    <a:gd name="connsiteY14" fmla="*/ 857815 h 3394900"/>
                    <a:gd name="connsiteX15" fmla="*/ 3360510 w 4346308"/>
                    <a:gd name="connsiteY15" fmla="*/ 866898 h 3394900"/>
                    <a:gd name="connsiteX16" fmla="*/ 3362379 w 4346308"/>
                    <a:gd name="connsiteY16" fmla="*/ 980072 h 3394900"/>
                    <a:gd name="connsiteX17" fmla="*/ 3693165 w 4346308"/>
                    <a:gd name="connsiteY17" fmla="*/ 1192752 h 3394900"/>
                    <a:gd name="connsiteX18" fmla="*/ 3599775 w 4346308"/>
                    <a:gd name="connsiteY18" fmla="*/ 1576573 h 3394900"/>
                    <a:gd name="connsiteX19" fmla="*/ 3956749 w 4346308"/>
                    <a:gd name="connsiteY19" fmla="*/ 1188085 h 3394900"/>
                    <a:gd name="connsiteX20" fmla="*/ 3807660 w 4346308"/>
                    <a:gd name="connsiteY20" fmla="*/ 1498994 h 3394900"/>
                    <a:gd name="connsiteX21" fmla="*/ 4168117 w 4346308"/>
                    <a:gd name="connsiteY21" fmla="*/ 1445099 h 3394900"/>
                    <a:gd name="connsiteX22" fmla="*/ 3937867 w 4346308"/>
                    <a:gd name="connsiteY22" fmla="*/ 1709413 h 3394900"/>
                    <a:gd name="connsiteX23" fmla="*/ 4300988 w 4346308"/>
                    <a:gd name="connsiteY23" fmla="*/ 1744397 h 3394900"/>
                    <a:gd name="connsiteX24" fmla="*/ 4005260 w 4346308"/>
                    <a:gd name="connsiteY24" fmla="*/ 1944096 h 3394900"/>
                    <a:gd name="connsiteX25" fmla="*/ 4346308 w 4346308"/>
                    <a:gd name="connsiteY25" fmla="*/ 2065585 h 3394900"/>
                    <a:gd name="connsiteX26" fmla="*/ 4005260 w 4346308"/>
                    <a:gd name="connsiteY26" fmla="*/ 2187073 h 3394900"/>
                    <a:gd name="connsiteX27" fmla="*/ 4300988 w 4346308"/>
                    <a:gd name="connsiteY27" fmla="*/ 2386772 h 3394900"/>
                    <a:gd name="connsiteX28" fmla="*/ 3937867 w 4346308"/>
                    <a:gd name="connsiteY28" fmla="*/ 2421756 h 3394900"/>
                    <a:gd name="connsiteX29" fmla="*/ 4013738 w 4346308"/>
                    <a:gd name="connsiteY29" fmla="*/ 2745447 h 3394900"/>
                    <a:gd name="connsiteX30" fmla="*/ 4229881 w 4346308"/>
                    <a:gd name="connsiteY30" fmla="*/ 2788705 h 3394900"/>
                    <a:gd name="connsiteX31" fmla="*/ 4310681 w 4346308"/>
                    <a:gd name="connsiteY31" fmla="*/ 3187799 h 3394900"/>
                    <a:gd name="connsiteX32" fmla="*/ 4025528 w 4346308"/>
                    <a:gd name="connsiteY32" fmla="*/ 3394900 h 3394900"/>
                    <a:gd name="connsiteX33" fmla="*/ 3122728 w 4346308"/>
                    <a:gd name="connsiteY33" fmla="*/ 3320855 h 3394900"/>
                    <a:gd name="connsiteX34" fmla="*/ 2683762 w 4346308"/>
                    <a:gd name="connsiteY34" fmla="*/ 3318431 h 3394900"/>
                    <a:gd name="connsiteX35" fmla="*/ 1935762 w 4346308"/>
                    <a:gd name="connsiteY35" fmla="*/ 3371149 h 3394900"/>
                    <a:gd name="connsiteX36" fmla="*/ 2373281 w 4346308"/>
                    <a:gd name="connsiteY36" fmla="*/ 2984842 h 3394900"/>
                    <a:gd name="connsiteX37" fmla="*/ 2565009 w 4346308"/>
                    <a:gd name="connsiteY37" fmla="*/ 3080920 h 3394900"/>
                    <a:gd name="connsiteX38" fmla="*/ 3655927 w 4346308"/>
                    <a:gd name="connsiteY38" fmla="*/ 3100861 h 3394900"/>
                    <a:gd name="connsiteX39" fmla="*/ 2942693 w 4346308"/>
                    <a:gd name="connsiteY39" fmla="*/ 3038086 h 3394900"/>
                    <a:gd name="connsiteX40" fmla="*/ 2426763 w 4346308"/>
                    <a:gd name="connsiteY40" fmla="*/ 2869681 h 3394900"/>
                    <a:gd name="connsiteX41" fmla="*/ 2427185 w 4346308"/>
                    <a:gd name="connsiteY41" fmla="*/ 2552385 h 3394900"/>
                    <a:gd name="connsiteX42" fmla="*/ 2419170 w 4346308"/>
                    <a:gd name="connsiteY42" fmla="*/ 2293951 h 3394900"/>
                    <a:gd name="connsiteX43" fmla="*/ 2268126 w 4346308"/>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3937867 w 4574120"/>
                    <a:gd name="connsiteY28" fmla="*/ 2421756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4346308 w 4574120"/>
                    <a:gd name="connsiteY25" fmla="*/ 2065585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4005260 w 4574120"/>
                    <a:gd name="connsiteY24" fmla="*/ 1944096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4300988 w 4574120"/>
                    <a:gd name="connsiteY23" fmla="*/ 1744397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28367 w 4574120"/>
                    <a:gd name="connsiteY24" fmla="*/ 1967847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396282 w 4574120"/>
                    <a:gd name="connsiteY25" fmla="*/ 2588099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304616 w 4574120"/>
                    <a:gd name="connsiteY24" fmla="*/ 2110351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540967 w 4574120"/>
                    <a:gd name="connsiteY23" fmla="*/ 1851275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937867 w 4574120"/>
                    <a:gd name="connsiteY22" fmla="*/ 1709413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574120"/>
                    <a:gd name="connsiteY0" fmla="*/ 1851829 h 3394900"/>
                    <a:gd name="connsiteX1" fmla="*/ 578493 w 4574120"/>
                    <a:gd name="connsiteY1" fmla="*/ 1801592 h 3394900"/>
                    <a:gd name="connsiteX2" fmla="*/ 377768 w 4574120"/>
                    <a:gd name="connsiteY2" fmla="*/ 1732522 h 3394900"/>
                    <a:gd name="connsiteX3" fmla="*/ 99621 w 4574120"/>
                    <a:gd name="connsiteY3" fmla="*/ 1792540 h 3394900"/>
                    <a:gd name="connsiteX4" fmla="*/ 0 w 4574120"/>
                    <a:gd name="connsiteY4" fmla="*/ 1587604 h 3394900"/>
                    <a:gd name="connsiteX5" fmla="*/ 348581 w 4574120"/>
                    <a:gd name="connsiteY5" fmla="*/ 1546494 h 3394900"/>
                    <a:gd name="connsiteX6" fmla="*/ 520127 w 4574120"/>
                    <a:gd name="connsiteY6" fmla="*/ 1603721 h 3394900"/>
                    <a:gd name="connsiteX7" fmla="*/ 2325889 w 4574120"/>
                    <a:gd name="connsiteY7" fmla="*/ 1647824 h 3394900"/>
                    <a:gd name="connsiteX8" fmla="*/ 2375004 w 4574120"/>
                    <a:gd name="connsiteY8" fmla="*/ 1192753 h 3394900"/>
                    <a:gd name="connsiteX9" fmla="*/ 2634538 w 4574120"/>
                    <a:gd name="connsiteY9" fmla="*/ 968197 h 3394900"/>
                    <a:gd name="connsiteX10" fmla="*/ 2624532 w 4574120"/>
                    <a:gd name="connsiteY10" fmla="*/ 0 h 3394900"/>
                    <a:gd name="connsiteX11" fmla="*/ 2802937 w 4574120"/>
                    <a:gd name="connsiteY11" fmla="*/ 62168 h 3394900"/>
                    <a:gd name="connsiteX12" fmla="*/ 2802516 w 4574120"/>
                    <a:gd name="connsiteY12" fmla="*/ 420852 h 3394900"/>
                    <a:gd name="connsiteX13" fmla="*/ 3040022 w 4574120"/>
                    <a:gd name="connsiteY13" fmla="*/ 420852 h 3394900"/>
                    <a:gd name="connsiteX14" fmla="*/ 3027726 w 4574120"/>
                    <a:gd name="connsiteY14" fmla="*/ 857815 h 3394900"/>
                    <a:gd name="connsiteX15" fmla="*/ 3360510 w 4574120"/>
                    <a:gd name="connsiteY15" fmla="*/ 866898 h 3394900"/>
                    <a:gd name="connsiteX16" fmla="*/ 3362379 w 4574120"/>
                    <a:gd name="connsiteY16" fmla="*/ 980072 h 3394900"/>
                    <a:gd name="connsiteX17" fmla="*/ 3693165 w 4574120"/>
                    <a:gd name="connsiteY17" fmla="*/ 1192752 h 3394900"/>
                    <a:gd name="connsiteX18" fmla="*/ 3599775 w 4574120"/>
                    <a:gd name="connsiteY18" fmla="*/ 1576573 h 3394900"/>
                    <a:gd name="connsiteX19" fmla="*/ 3956749 w 4574120"/>
                    <a:gd name="connsiteY19" fmla="*/ 1188085 h 3394900"/>
                    <a:gd name="connsiteX20" fmla="*/ 3807660 w 4574120"/>
                    <a:gd name="connsiteY20" fmla="*/ 1498994 h 3394900"/>
                    <a:gd name="connsiteX21" fmla="*/ 4168117 w 4574120"/>
                    <a:gd name="connsiteY21" fmla="*/ 1445099 h 3394900"/>
                    <a:gd name="connsiteX22" fmla="*/ 3344101 w 4574120"/>
                    <a:gd name="connsiteY22" fmla="*/ 1851917 h 3394900"/>
                    <a:gd name="connsiteX23" fmla="*/ 3255959 w 4574120"/>
                    <a:gd name="connsiteY23" fmla="*/ 2041280 h 3394900"/>
                    <a:gd name="connsiteX24" fmla="*/ 3126486 w 4574120"/>
                    <a:gd name="connsiteY24" fmla="*/ 2098476 h 3394900"/>
                    <a:gd name="connsiteX25" fmla="*/ 3087524 w 4574120"/>
                    <a:gd name="connsiteY25" fmla="*/ 2635600 h 3394900"/>
                    <a:gd name="connsiteX26" fmla="*/ 4005260 w 4574120"/>
                    <a:gd name="connsiteY26" fmla="*/ 2187073 h 3394900"/>
                    <a:gd name="connsiteX27" fmla="*/ 4574120 w 4574120"/>
                    <a:gd name="connsiteY27" fmla="*/ 2184891 h 3394900"/>
                    <a:gd name="connsiteX28" fmla="*/ 4199125 w 4574120"/>
                    <a:gd name="connsiteY28" fmla="*/ 2481132 h 3394900"/>
                    <a:gd name="connsiteX29" fmla="*/ 4013738 w 4574120"/>
                    <a:gd name="connsiteY29" fmla="*/ 2745447 h 3394900"/>
                    <a:gd name="connsiteX30" fmla="*/ 4229881 w 4574120"/>
                    <a:gd name="connsiteY30" fmla="*/ 2788705 h 3394900"/>
                    <a:gd name="connsiteX31" fmla="*/ 4310681 w 4574120"/>
                    <a:gd name="connsiteY31" fmla="*/ 3187799 h 3394900"/>
                    <a:gd name="connsiteX32" fmla="*/ 4025528 w 4574120"/>
                    <a:gd name="connsiteY32" fmla="*/ 3394900 h 3394900"/>
                    <a:gd name="connsiteX33" fmla="*/ 3122728 w 4574120"/>
                    <a:gd name="connsiteY33" fmla="*/ 3320855 h 3394900"/>
                    <a:gd name="connsiteX34" fmla="*/ 2683762 w 4574120"/>
                    <a:gd name="connsiteY34" fmla="*/ 3318431 h 3394900"/>
                    <a:gd name="connsiteX35" fmla="*/ 1935762 w 4574120"/>
                    <a:gd name="connsiteY35" fmla="*/ 3371149 h 3394900"/>
                    <a:gd name="connsiteX36" fmla="*/ 2373281 w 4574120"/>
                    <a:gd name="connsiteY36" fmla="*/ 2984842 h 3394900"/>
                    <a:gd name="connsiteX37" fmla="*/ 2565009 w 4574120"/>
                    <a:gd name="connsiteY37" fmla="*/ 3080920 h 3394900"/>
                    <a:gd name="connsiteX38" fmla="*/ 3655927 w 4574120"/>
                    <a:gd name="connsiteY38" fmla="*/ 3100861 h 3394900"/>
                    <a:gd name="connsiteX39" fmla="*/ 2942693 w 4574120"/>
                    <a:gd name="connsiteY39" fmla="*/ 3038086 h 3394900"/>
                    <a:gd name="connsiteX40" fmla="*/ 2426763 w 4574120"/>
                    <a:gd name="connsiteY40" fmla="*/ 2869681 h 3394900"/>
                    <a:gd name="connsiteX41" fmla="*/ 2427185 w 4574120"/>
                    <a:gd name="connsiteY41" fmla="*/ 2552385 h 3394900"/>
                    <a:gd name="connsiteX42" fmla="*/ 2419170 w 4574120"/>
                    <a:gd name="connsiteY42" fmla="*/ 2293951 h 3394900"/>
                    <a:gd name="connsiteX43" fmla="*/ 2268126 w 4574120"/>
                    <a:gd name="connsiteY43" fmla="*/ 1851829 h 3394900"/>
                    <a:gd name="connsiteX0" fmla="*/ 2268126 w 4655005"/>
                    <a:gd name="connsiteY0" fmla="*/ 1851829 h 3394900"/>
                    <a:gd name="connsiteX1" fmla="*/ 578493 w 4655005"/>
                    <a:gd name="connsiteY1" fmla="*/ 1801592 h 3394900"/>
                    <a:gd name="connsiteX2" fmla="*/ 377768 w 4655005"/>
                    <a:gd name="connsiteY2" fmla="*/ 1732522 h 3394900"/>
                    <a:gd name="connsiteX3" fmla="*/ 99621 w 4655005"/>
                    <a:gd name="connsiteY3" fmla="*/ 1792540 h 3394900"/>
                    <a:gd name="connsiteX4" fmla="*/ 0 w 4655005"/>
                    <a:gd name="connsiteY4" fmla="*/ 1587604 h 3394900"/>
                    <a:gd name="connsiteX5" fmla="*/ 348581 w 4655005"/>
                    <a:gd name="connsiteY5" fmla="*/ 1546494 h 3394900"/>
                    <a:gd name="connsiteX6" fmla="*/ 520127 w 4655005"/>
                    <a:gd name="connsiteY6" fmla="*/ 1603721 h 3394900"/>
                    <a:gd name="connsiteX7" fmla="*/ 2325889 w 4655005"/>
                    <a:gd name="connsiteY7" fmla="*/ 1647824 h 3394900"/>
                    <a:gd name="connsiteX8" fmla="*/ 2375004 w 4655005"/>
                    <a:gd name="connsiteY8" fmla="*/ 1192753 h 3394900"/>
                    <a:gd name="connsiteX9" fmla="*/ 2634538 w 4655005"/>
                    <a:gd name="connsiteY9" fmla="*/ 968197 h 3394900"/>
                    <a:gd name="connsiteX10" fmla="*/ 2624532 w 4655005"/>
                    <a:gd name="connsiteY10" fmla="*/ 0 h 3394900"/>
                    <a:gd name="connsiteX11" fmla="*/ 2802937 w 4655005"/>
                    <a:gd name="connsiteY11" fmla="*/ 62168 h 3394900"/>
                    <a:gd name="connsiteX12" fmla="*/ 2802516 w 4655005"/>
                    <a:gd name="connsiteY12" fmla="*/ 420852 h 3394900"/>
                    <a:gd name="connsiteX13" fmla="*/ 3040022 w 4655005"/>
                    <a:gd name="connsiteY13" fmla="*/ 420852 h 3394900"/>
                    <a:gd name="connsiteX14" fmla="*/ 3027726 w 4655005"/>
                    <a:gd name="connsiteY14" fmla="*/ 857815 h 3394900"/>
                    <a:gd name="connsiteX15" fmla="*/ 3360510 w 4655005"/>
                    <a:gd name="connsiteY15" fmla="*/ 866898 h 3394900"/>
                    <a:gd name="connsiteX16" fmla="*/ 3362379 w 4655005"/>
                    <a:gd name="connsiteY16" fmla="*/ 980072 h 3394900"/>
                    <a:gd name="connsiteX17" fmla="*/ 3693165 w 4655005"/>
                    <a:gd name="connsiteY17" fmla="*/ 1192752 h 3394900"/>
                    <a:gd name="connsiteX18" fmla="*/ 3599775 w 4655005"/>
                    <a:gd name="connsiteY18" fmla="*/ 1576573 h 3394900"/>
                    <a:gd name="connsiteX19" fmla="*/ 3956749 w 4655005"/>
                    <a:gd name="connsiteY19" fmla="*/ 1188085 h 3394900"/>
                    <a:gd name="connsiteX20" fmla="*/ 3807660 w 4655005"/>
                    <a:gd name="connsiteY20" fmla="*/ 1498994 h 3394900"/>
                    <a:gd name="connsiteX21" fmla="*/ 4655005 w 4655005"/>
                    <a:gd name="connsiteY21" fmla="*/ 1836985 h 3394900"/>
                    <a:gd name="connsiteX22" fmla="*/ 3344101 w 4655005"/>
                    <a:gd name="connsiteY22" fmla="*/ 1851917 h 3394900"/>
                    <a:gd name="connsiteX23" fmla="*/ 3255959 w 4655005"/>
                    <a:gd name="connsiteY23" fmla="*/ 2041280 h 3394900"/>
                    <a:gd name="connsiteX24" fmla="*/ 3126486 w 4655005"/>
                    <a:gd name="connsiteY24" fmla="*/ 2098476 h 3394900"/>
                    <a:gd name="connsiteX25" fmla="*/ 3087524 w 4655005"/>
                    <a:gd name="connsiteY25" fmla="*/ 2635600 h 3394900"/>
                    <a:gd name="connsiteX26" fmla="*/ 4005260 w 4655005"/>
                    <a:gd name="connsiteY26" fmla="*/ 2187073 h 3394900"/>
                    <a:gd name="connsiteX27" fmla="*/ 4574120 w 4655005"/>
                    <a:gd name="connsiteY27" fmla="*/ 2184891 h 3394900"/>
                    <a:gd name="connsiteX28" fmla="*/ 4199125 w 4655005"/>
                    <a:gd name="connsiteY28" fmla="*/ 2481132 h 3394900"/>
                    <a:gd name="connsiteX29" fmla="*/ 4013738 w 4655005"/>
                    <a:gd name="connsiteY29" fmla="*/ 2745447 h 3394900"/>
                    <a:gd name="connsiteX30" fmla="*/ 4229881 w 4655005"/>
                    <a:gd name="connsiteY30" fmla="*/ 2788705 h 3394900"/>
                    <a:gd name="connsiteX31" fmla="*/ 4310681 w 4655005"/>
                    <a:gd name="connsiteY31" fmla="*/ 3187799 h 3394900"/>
                    <a:gd name="connsiteX32" fmla="*/ 4025528 w 4655005"/>
                    <a:gd name="connsiteY32" fmla="*/ 3394900 h 3394900"/>
                    <a:gd name="connsiteX33" fmla="*/ 3122728 w 4655005"/>
                    <a:gd name="connsiteY33" fmla="*/ 3320855 h 3394900"/>
                    <a:gd name="connsiteX34" fmla="*/ 2683762 w 4655005"/>
                    <a:gd name="connsiteY34" fmla="*/ 3318431 h 3394900"/>
                    <a:gd name="connsiteX35" fmla="*/ 1935762 w 4655005"/>
                    <a:gd name="connsiteY35" fmla="*/ 3371149 h 3394900"/>
                    <a:gd name="connsiteX36" fmla="*/ 2373281 w 4655005"/>
                    <a:gd name="connsiteY36" fmla="*/ 2984842 h 3394900"/>
                    <a:gd name="connsiteX37" fmla="*/ 2565009 w 4655005"/>
                    <a:gd name="connsiteY37" fmla="*/ 3080920 h 3394900"/>
                    <a:gd name="connsiteX38" fmla="*/ 3655927 w 4655005"/>
                    <a:gd name="connsiteY38" fmla="*/ 3100861 h 3394900"/>
                    <a:gd name="connsiteX39" fmla="*/ 2942693 w 4655005"/>
                    <a:gd name="connsiteY39" fmla="*/ 3038086 h 3394900"/>
                    <a:gd name="connsiteX40" fmla="*/ 2426763 w 4655005"/>
                    <a:gd name="connsiteY40" fmla="*/ 2869681 h 3394900"/>
                    <a:gd name="connsiteX41" fmla="*/ 2427185 w 4655005"/>
                    <a:gd name="connsiteY41" fmla="*/ 2552385 h 3394900"/>
                    <a:gd name="connsiteX42" fmla="*/ 2419170 w 4655005"/>
                    <a:gd name="connsiteY42" fmla="*/ 2293951 h 3394900"/>
                    <a:gd name="connsiteX43" fmla="*/ 2268126 w 4655005"/>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3956749 w 5149572"/>
                    <a:gd name="connsiteY19" fmla="*/ 1188085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5149572 w 5149572"/>
                    <a:gd name="connsiteY20" fmla="*/ 1724625 h 3394900"/>
                    <a:gd name="connsiteX21" fmla="*/ 4655005 w 5149572"/>
                    <a:gd name="connsiteY21" fmla="*/ 1836985 h 3394900"/>
                    <a:gd name="connsiteX22" fmla="*/ 3344101 w 5149572"/>
                    <a:gd name="connsiteY22" fmla="*/ 1851917 h 3394900"/>
                    <a:gd name="connsiteX23" fmla="*/ 3255959 w 5149572"/>
                    <a:gd name="connsiteY23" fmla="*/ 2041280 h 3394900"/>
                    <a:gd name="connsiteX24" fmla="*/ 3126486 w 5149572"/>
                    <a:gd name="connsiteY24" fmla="*/ 2098476 h 3394900"/>
                    <a:gd name="connsiteX25" fmla="*/ 3087524 w 5149572"/>
                    <a:gd name="connsiteY25" fmla="*/ 2635600 h 3394900"/>
                    <a:gd name="connsiteX26" fmla="*/ 4005260 w 5149572"/>
                    <a:gd name="connsiteY26" fmla="*/ 2187073 h 3394900"/>
                    <a:gd name="connsiteX27" fmla="*/ 4574120 w 5149572"/>
                    <a:gd name="connsiteY27" fmla="*/ 2184891 h 3394900"/>
                    <a:gd name="connsiteX28" fmla="*/ 4199125 w 5149572"/>
                    <a:gd name="connsiteY28" fmla="*/ 2481132 h 3394900"/>
                    <a:gd name="connsiteX29" fmla="*/ 4013738 w 5149572"/>
                    <a:gd name="connsiteY29" fmla="*/ 2745447 h 3394900"/>
                    <a:gd name="connsiteX30" fmla="*/ 4229881 w 5149572"/>
                    <a:gd name="connsiteY30" fmla="*/ 2788705 h 3394900"/>
                    <a:gd name="connsiteX31" fmla="*/ 4310681 w 5149572"/>
                    <a:gd name="connsiteY31" fmla="*/ 3187799 h 3394900"/>
                    <a:gd name="connsiteX32" fmla="*/ 4025528 w 5149572"/>
                    <a:gd name="connsiteY32" fmla="*/ 3394900 h 3394900"/>
                    <a:gd name="connsiteX33" fmla="*/ 3122728 w 5149572"/>
                    <a:gd name="connsiteY33" fmla="*/ 3320855 h 3394900"/>
                    <a:gd name="connsiteX34" fmla="*/ 2683762 w 5149572"/>
                    <a:gd name="connsiteY34" fmla="*/ 3318431 h 3394900"/>
                    <a:gd name="connsiteX35" fmla="*/ 1935762 w 5149572"/>
                    <a:gd name="connsiteY35" fmla="*/ 3371149 h 3394900"/>
                    <a:gd name="connsiteX36" fmla="*/ 2373281 w 5149572"/>
                    <a:gd name="connsiteY36" fmla="*/ 2984842 h 3394900"/>
                    <a:gd name="connsiteX37" fmla="*/ 2565009 w 5149572"/>
                    <a:gd name="connsiteY37" fmla="*/ 3080920 h 3394900"/>
                    <a:gd name="connsiteX38" fmla="*/ 3655927 w 5149572"/>
                    <a:gd name="connsiteY38" fmla="*/ 3100861 h 3394900"/>
                    <a:gd name="connsiteX39" fmla="*/ 2942693 w 5149572"/>
                    <a:gd name="connsiteY39" fmla="*/ 3038086 h 3394900"/>
                    <a:gd name="connsiteX40" fmla="*/ 2426763 w 5149572"/>
                    <a:gd name="connsiteY40" fmla="*/ 2869681 h 3394900"/>
                    <a:gd name="connsiteX41" fmla="*/ 2427185 w 5149572"/>
                    <a:gd name="connsiteY41" fmla="*/ 2552385 h 3394900"/>
                    <a:gd name="connsiteX42" fmla="*/ 2419170 w 5149572"/>
                    <a:gd name="connsiteY42" fmla="*/ 2293951 h 3394900"/>
                    <a:gd name="connsiteX43" fmla="*/ 2268126 w 5149572"/>
                    <a:gd name="connsiteY43" fmla="*/ 1851829 h 3394900"/>
                    <a:gd name="connsiteX0" fmla="*/ 2268126 w 5149572"/>
                    <a:gd name="connsiteY0" fmla="*/ 1851829 h 3394900"/>
                    <a:gd name="connsiteX1" fmla="*/ 578493 w 5149572"/>
                    <a:gd name="connsiteY1" fmla="*/ 1801592 h 3394900"/>
                    <a:gd name="connsiteX2" fmla="*/ 377768 w 5149572"/>
                    <a:gd name="connsiteY2" fmla="*/ 1732522 h 3394900"/>
                    <a:gd name="connsiteX3" fmla="*/ 99621 w 5149572"/>
                    <a:gd name="connsiteY3" fmla="*/ 1792540 h 3394900"/>
                    <a:gd name="connsiteX4" fmla="*/ 0 w 5149572"/>
                    <a:gd name="connsiteY4" fmla="*/ 1587604 h 3394900"/>
                    <a:gd name="connsiteX5" fmla="*/ 348581 w 5149572"/>
                    <a:gd name="connsiteY5" fmla="*/ 1546494 h 3394900"/>
                    <a:gd name="connsiteX6" fmla="*/ 520127 w 5149572"/>
                    <a:gd name="connsiteY6" fmla="*/ 1603721 h 3394900"/>
                    <a:gd name="connsiteX7" fmla="*/ 2325889 w 5149572"/>
                    <a:gd name="connsiteY7" fmla="*/ 1647824 h 3394900"/>
                    <a:gd name="connsiteX8" fmla="*/ 2375004 w 5149572"/>
                    <a:gd name="connsiteY8" fmla="*/ 1192753 h 3394900"/>
                    <a:gd name="connsiteX9" fmla="*/ 2634538 w 5149572"/>
                    <a:gd name="connsiteY9" fmla="*/ 968197 h 3394900"/>
                    <a:gd name="connsiteX10" fmla="*/ 2624532 w 5149572"/>
                    <a:gd name="connsiteY10" fmla="*/ 0 h 3394900"/>
                    <a:gd name="connsiteX11" fmla="*/ 2802937 w 5149572"/>
                    <a:gd name="connsiteY11" fmla="*/ 62168 h 3394900"/>
                    <a:gd name="connsiteX12" fmla="*/ 2802516 w 5149572"/>
                    <a:gd name="connsiteY12" fmla="*/ 420852 h 3394900"/>
                    <a:gd name="connsiteX13" fmla="*/ 3040022 w 5149572"/>
                    <a:gd name="connsiteY13" fmla="*/ 420852 h 3394900"/>
                    <a:gd name="connsiteX14" fmla="*/ 3027726 w 5149572"/>
                    <a:gd name="connsiteY14" fmla="*/ 857815 h 3394900"/>
                    <a:gd name="connsiteX15" fmla="*/ 3360510 w 5149572"/>
                    <a:gd name="connsiteY15" fmla="*/ 866898 h 3394900"/>
                    <a:gd name="connsiteX16" fmla="*/ 3362379 w 5149572"/>
                    <a:gd name="connsiteY16" fmla="*/ 980072 h 3394900"/>
                    <a:gd name="connsiteX17" fmla="*/ 3693165 w 5149572"/>
                    <a:gd name="connsiteY17" fmla="*/ 1192752 h 3394900"/>
                    <a:gd name="connsiteX18" fmla="*/ 3599775 w 5149572"/>
                    <a:gd name="connsiteY18" fmla="*/ 1576573 h 3394900"/>
                    <a:gd name="connsiteX19" fmla="*/ 4206131 w 5149572"/>
                    <a:gd name="connsiteY19" fmla="*/ 1591846 h 3394900"/>
                    <a:gd name="connsiteX20" fmla="*/ 4714442 w 5149572"/>
                    <a:gd name="connsiteY20" fmla="*/ 1655887 h 3394900"/>
                    <a:gd name="connsiteX21" fmla="*/ 5149572 w 5149572"/>
                    <a:gd name="connsiteY21" fmla="*/ 1724625 h 3394900"/>
                    <a:gd name="connsiteX22" fmla="*/ 4655005 w 5149572"/>
                    <a:gd name="connsiteY22" fmla="*/ 1836985 h 3394900"/>
                    <a:gd name="connsiteX23" fmla="*/ 3344101 w 5149572"/>
                    <a:gd name="connsiteY23" fmla="*/ 1851917 h 3394900"/>
                    <a:gd name="connsiteX24" fmla="*/ 3255959 w 5149572"/>
                    <a:gd name="connsiteY24" fmla="*/ 2041280 h 3394900"/>
                    <a:gd name="connsiteX25" fmla="*/ 3126486 w 5149572"/>
                    <a:gd name="connsiteY25" fmla="*/ 2098476 h 3394900"/>
                    <a:gd name="connsiteX26" fmla="*/ 3087524 w 5149572"/>
                    <a:gd name="connsiteY26" fmla="*/ 2635600 h 3394900"/>
                    <a:gd name="connsiteX27" fmla="*/ 4005260 w 5149572"/>
                    <a:gd name="connsiteY27" fmla="*/ 2187073 h 3394900"/>
                    <a:gd name="connsiteX28" fmla="*/ 4574120 w 5149572"/>
                    <a:gd name="connsiteY28" fmla="*/ 2184891 h 3394900"/>
                    <a:gd name="connsiteX29" fmla="*/ 4199125 w 5149572"/>
                    <a:gd name="connsiteY29" fmla="*/ 2481132 h 3394900"/>
                    <a:gd name="connsiteX30" fmla="*/ 4013738 w 5149572"/>
                    <a:gd name="connsiteY30" fmla="*/ 2745447 h 3394900"/>
                    <a:gd name="connsiteX31" fmla="*/ 4229881 w 5149572"/>
                    <a:gd name="connsiteY31" fmla="*/ 2788705 h 3394900"/>
                    <a:gd name="connsiteX32" fmla="*/ 4310681 w 5149572"/>
                    <a:gd name="connsiteY32" fmla="*/ 3187799 h 3394900"/>
                    <a:gd name="connsiteX33" fmla="*/ 4025528 w 5149572"/>
                    <a:gd name="connsiteY33" fmla="*/ 3394900 h 3394900"/>
                    <a:gd name="connsiteX34" fmla="*/ 3122728 w 5149572"/>
                    <a:gd name="connsiteY34" fmla="*/ 3320855 h 3394900"/>
                    <a:gd name="connsiteX35" fmla="*/ 2683762 w 5149572"/>
                    <a:gd name="connsiteY35" fmla="*/ 3318431 h 3394900"/>
                    <a:gd name="connsiteX36" fmla="*/ 1935762 w 5149572"/>
                    <a:gd name="connsiteY36" fmla="*/ 3371149 h 3394900"/>
                    <a:gd name="connsiteX37" fmla="*/ 2373281 w 5149572"/>
                    <a:gd name="connsiteY37" fmla="*/ 2984842 h 3394900"/>
                    <a:gd name="connsiteX38" fmla="*/ 2565009 w 5149572"/>
                    <a:gd name="connsiteY38" fmla="*/ 3080920 h 3394900"/>
                    <a:gd name="connsiteX39" fmla="*/ 3655927 w 5149572"/>
                    <a:gd name="connsiteY39" fmla="*/ 3100861 h 3394900"/>
                    <a:gd name="connsiteX40" fmla="*/ 2942693 w 5149572"/>
                    <a:gd name="connsiteY40" fmla="*/ 3038086 h 3394900"/>
                    <a:gd name="connsiteX41" fmla="*/ 2426763 w 5149572"/>
                    <a:gd name="connsiteY41" fmla="*/ 2869681 h 3394900"/>
                    <a:gd name="connsiteX42" fmla="*/ 2427185 w 5149572"/>
                    <a:gd name="connsiteY42" fmla="*/ 2552385 h 3394900"/>
                    <a:gd name="connsiteX43" fmla="*/ 2419170 w 5149572"/>
                    <a:gd name="connsiteY43" fmla="*/ 2293951 h 3394900"/>
                    <a:gd name="connsiteX44" fmla="*/ 2268126 w 5149572"/>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714442 w 5363327"/>
                    <a:gd name="connsiteY20" fmla="*/ 1655887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206131 w 5363327"/>
                    <a:gd name="connsiteY19" fmla="*/ 1591846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655005 w 5363327"/>
                    <a:gd name="connsiteY22" fmla="*/ 1836985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4987514 w 5363327"/>
                    <a:gd name="connsiteY22" fmla="*/ 1801359 h 3394900"/>
                    <a:gd name="connsiteX23" fmla="*/ 3344101 w 5363327"/>
                    <a:gd name="connsiteY23" fmla="*/ 1851917 h 3394900"/>
                    <a:gd name="connsiteX24" fmla="*/ 3255959 w 5363327"/>
                    <a:gd name="connsiteY24" fmla="*/ 2041280 h 3394900"/>
                    <a:gd name="connsiteX25" fmla="*/ 3126486 w 5363327"/>
                    <a:gd name="connsiteY25" fmla="*/ 2098476 h 3394900"/>
                    <a:gd name="connsiteX26" fmla="*/ 3087524 w 5363327"/>
                    <a:gd name="connsiteY26" fmla="*/ 2635600 h 3394900"/>
                    <a:gd name="connsiteX27" fmla="*/ 4005260 w 5363327"/>
                    <a:gd name="connsiteY27" fmla="*/ 2187073 h 3394900"/>
                    <a:gd name="connsiteX28" fmla="*/ 4574120 w 5363327"/>
                    <a:gd name="connsiteY28" fmla="*/ 2184891 h 3394900"/>
                    <a:gd name="connsiteX29" fmla="*/ 4199125 w 5363327"/>
                    <a:gd name="connsiteY29" fmla="*/ 2481132 h 3394900"/>
                    <a:gd name="connsiteX30" fmla="*/ 4013738 w 5363327"/>
                    <a:gd name="connsiteY30" fmla="*/ 2745447 h 3394900"/>
                    <a:gd name="connsiteX31" fmla="*/ 4229881 w 5363327"/>
                    <a:gd name="connsiteY31" fmla="*/ 2788705 h 3394900"/>
                    <a:gd name="connsiteX32" fmla="*/ 4310681 w 5363327"/>
                    <a:gd name="connsiteY32" fmla="*/ 3187799 h 3394900"/>
                    <a:gd name="connsiteX33" fmla="*/ 4025528 w 5363327"/>
                    <a:gd name="connsiteY33" fmla="*/ 3394900 h 3394900"/>
                    <a:gd name="connsiteX34" fmla="*/ 3122728 w 5363327"/>
                    <a:gd name="connsiteY34" fmla="*/ 3320855 h 3394900"/>
                    <a:gd name="connsiteX35" fmla="*/ 2683762 w 5363327"/>
                    <a:gd name="connsiteY35" fmla="*/ 3318431 h 3394900"/>
                    <a:gd name="connsiteX36" fmla="*/ 1935762 w 5363327"/>
                    <a:gd name="connsiteY36" fmla="*/ 3371149 h 3394900"/>
                    <a:gd name="connsiteX37" fmla="*/ 2373281 w 5363327"/>
                    <a:gd name="connsiteY37" fmla="*/ 2984842 h 3394900"/>
                    <a:gd name="connsiteX38" fmla="*/ 2565009 w 5363327"/>
                    <a:gd name="connsiteY38" fmla="*/ 3080920 h 3394900"/>
                    <a:gd name="connsiteX39" fmla="*/ 3655927 w 5363327"/>
                    <a:gd name="connsiteY39" fmla="*/ 3100861 h 3394900"/>
                    <a:gd name="connsiteX40" fmla="*/ 2942693 w 5363327"/>
                    <a:gd name="connsiteY40" fmla="*/ 3038086 h 3394900"/>
                    <a:gd name="connsiteX41" fmla="*/ 2426763 w 5363327"/>
                    <a:gd name="connsiteY41" fmla="*/ 2869681 h 3394900"/>
                    <a:gd name="connsiteX42" fmla="*/ 2427185 w 5363327"/>
                    <a:gd name="connsiteY42" fmla="*/ 2552385 h 3394900"/>
                    <a:gd name="connsiteX43" fmla="*/ 2419170 w 5363327"/>
                    <a:gd name="connsiteY43" fmla="*/ 2293951 h 3394900"/>
                    <a:gd name="connsiteX44" fmla="*/ 2268126 w 5363327"/>
                    <a:gd name="connsiteY44"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177580 w 5363327"/>
                    <a:gd name="connsiteY22" fmla="*/ 165588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4005260 w 5363327"/>
                    <a:gd name="connsiteY28" fmla="*/ 218707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574120 w 5363327"/>
                    <a:gd name="connsiteY29" fmla="*/ 2184891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4199125 w 5363327"/>
                    <a:gd name="connsiteY30" fmla="*/ 2481132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4099107 w 5363327"/>
                    <a:gd name="connsiteY29" fmla="*/ 2220517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4013738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949743 w 5363327"/>
                    <a:gd name="connsiteY30" fmla="*/ 2504883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909102 w 5363327"/>
                    <a:gd name="connsiteY29" fmla="*/ 2291769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649000 w 5363327"/>
                    <a:gd name="connsiteY28" fmla="*/ 2210823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18371 w 5363327"/>
                    <a:gd name="connsiteY28" fmla="*/ 2222699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25975 w 5363327"/>
                    <a:gd name="connsiteY29" fmla="*/ 2303644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99775 w 5363327"/>
                    <a:gd name="connsiteY18" fmla="*/ 1576573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314767 w 5363327"/>
                    <a:gd name="connsiteY18" fmla="*/ 1600324 h 3394900"/>
                    <a:gd name="connsiteX19" fmla="*/ 4835523 w 5363327"/>
                    <a:gd name="connsiteY19" fmla="*/ 1651223 h 3394900"/>
                    <a:gd name="connsiteX20" fmla="*/ 4951949 w 5363327"/>
                    <a:gd name="connsiteY20" fmla="*/ 1537134 h 3394900"/>
                    <a:gd name="connsiteX21" fmla="*/ 5363327 w 5363327"/>
                    <a:gd name="connsiteY21" fmla="*/ 1522745 h 3394900"/>
                    <a:gd name="connsiteX22" fmla="*/ 5331959 w 5363327"/>
                    <a:gd name="connsiteY22" fmla="*/ 1679637 h 3394900"/>
                    <a:gd name="connsiteX23" fmla="*/ 4987514 w 5363327"/>
                    <a:gd name="connsiteY23" fmla="*/ 1801359 h 3394900"/>
                    <a:gd name="connsiteX24" fmla="*/ 3344101 w 5363327"/>
                    <a:gd name="connsiteY24" fmla="*/ 1851917 h 3394900"/>
                    <a:gd name="connsiteX25" fmla="*/ 3255959 w 5363327"/>
                    <a:gd name="connsiteY25" fmla="*/ 2041280 h 3394900"/>
                    <a:gd name="connsiteX26" fmla="*/ 3126486 w 5363327"/>
                    <a:gd name="connsiteY26" fmla="*/ 2098476 h 3394900"/>
                    <a:gd name="connsiteX27" fmla="*/ 3087524 w 5363327"/>
                    <a:gd name="connsiteY27" fmla="*/ 2635600 h 3394900"/>
                    <a:gd name="connsiteX28" fmla="*/ 3553997 w 5363327"/>
                    <a:gd name="connsiteY28" fmla="*/ 2092070 h 3394900"/>
                    <a:gd name="connsiteX29" fmla="*/ 3897227 w 5363327"/>
                    <a:gd name="connsiteY29" fmla="*/ 2113638 h 3394900"/>
                    <a:gd name="connsiteX30" fmla="*/ 3807240 w 5363327"/>
                    <a:gd name="connsiteY30" fmla="*/ 2516758 h 3394900"/>
                    <a:gd name="connsiteX31" fmla="*/ 3728730 w 5363327"/>
                    <a:gd name="connsiteY31" fmla="*/ 2745447 h 3394900"/>
                    <a:gd name="connsiteX32" fmla="*/ 4229881 w 5363327"/>
                    <a:gd name="connsiteY32" fmla="*/ 2788705 h 3394900"/>
                    <a:gd name="connsiteX33" fmla="*/ 4310681 w 5363327"/>
                    <a:gd name="connsiteY33" fmla="*/ 3187799 h 3394900"/>
                    <a:gd name="connsiteX34" fmla="*/ 4025528 w 5363327"/>
                    <a:gd name="connsiteY34" fmla="*/ 3394900 h 3394900"/>
                    <a:gd name="connsiteX35" fmla="*/ 3122728 w 5363327"/>
                    <a:gd name="connsiteY35" fmla="*/ 3320855 h 3394900"/>
                    <a:gd name="connsiteX36" fmla="*/ 2683762 w 5363327"/>
                    <a:gd name="connsiteY36" fmla="*/ 3318431 h 3394900"/>
                    <a:gd name="connsiteX37" fmla="*/ 1935762 w 5363327"/>
                    <a:gd name="connsiteY37" fmla="*/ 3371149 h 3394900"/>
                    <a:gd name="connsiteX38" fmla="*/ 2373281 w 5363327"/>
                    <a:gd name="connsiteY38" fmla="*/ 2984842 h 3394900"/>
                    <a:gd name="connsiteX39" fmla="*/ 2565009 w 5363327"/>
                    <a:gd name="connsiteY39" fmla="*/ 3080920 h 3394900"/>
                    <a:gd name="connsiteX40" fmla="*/ 3655927 w 5363327"/>
                    <a:gd name="connsiteY40" fmla="*/ 3100861 h 3394900"/>
                    <a:gd name="connsiteX41" fmla="*/ 2942693 w 5363327"/>
                    <a:gd name="connsiteY41" fmla="*/ 3038086 h 3394900"/>
                    <a:gd name="connsiteX42" fmla="*/ 2426763 w 5363327"/>
                    <a:gd name="connsiteY42" fmla="*/ 2869681 h 3394900"/>
                    <a:gd name="connsiteX43" fmla="*/ 2427185 w 5363327"/>
                    <a:gd name="connsiteY43" fmla="*/ 2552385 h 3394900"/>
                    <a:gd name="connsiteX44" fmla="*/ 2419170 w 5363327"/>
                    <a:gd name="connsiteY44" fmla="*/ 2293951 h 3394900"/>
                    <a:gd name="connsiteX45" fmla="*/ 2268126 w 5363327"/>
                    <a:gd name="connsiteY45"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538785 w 5363327"/>
                    <a:gd name="connsiteY18" fmla="*/ 1347129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314767 w 5363327"/>
                    <a:gd name="connsiteY19" fmla="*/ 1600324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182525 w 5363327"/>
                    <a:gd name="connsiteY18" fmla="*/ 1454007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693165 w 5363327"/>
                    <a:gd name="connsiteY17" fmla="*/ 1192752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36905 w 5363327"/>
                    <a:gd name="connsiteY17" fmla="*/ 1406508 h 3394900"/>
                    <a:gd name="connsiteX18" fmla="*/ 3063772 w 5363327"/>
                    <a:gd name="connsiteY18" fmla="*/ 1465882 h 3394900"/>
                    <a:gd name="connsiteX19" fmla="*/ 3065385 w 5363327"/>
                    <a:gd name="connsiteY19" fmla="*/ 1612200 h 3394900"/>
                    <a:gd name="connsiteX20" fmla="*/ 4835523 w 5363327"/>
                    <a:gd name="connsiteY20" fmla="*/ 1651223 h 3394900"/>
                    <a:gd name="connsiteX21" fmla="*/ 4951949 w 5363327"/>
                    <a:gd name="connsiteY21" fmla="*/ 1537134 h 3394900"/>
                    <a:gd name="connsiteX22" fmla="*/ 5363327 w 5363327"/>
                    <a:gd name="connsiteY22" fmla="*/ 1522745 h 3394900"/>
                    <a:gd name="connsiteX23" fmla="*/ 5331959 w 5363327"/>
                    <a:gd name="connsiteY23" fmla="*/ 1679637 h 3394900"/>
                    <a:gd name="connsiteX24" fmla="*/ 4987514 w 5363327"/>
                    <a:gd name="connsiteY24" fmla="*/ 1801359 h 3394900"/>
                    <a:gd name="connsiteX25" fmla="*/ 3344101 w 5363327"/>
                    <a:gd name="connsiteY25" fmla="*/ 1851917 h 3394900"/>
                    <a:gd name="connsiteX26" fmla="*/ 3255959 w 5363327"/>
                    <a:gd name="connsiteY26" fmla="*/ 2041280 h 3394900"/>
                    <a:gd name="connsiteX27" fmla="*/ 3126486 w 5363327"/>
                    <a:gd name="connsiteY27" fmla="*/ 2098476 h 3394900"/>
                    <a:gd name="connsiteX28" fmla="*/ 3087524 w 5363327"/>
                    <a:gd name="connsiteY28" fmla="*/ 2635600 h 3394900"/>
                    <a:gd name="connsiteX29" fmla="*/ 3553997 w 5363327"/>
                    <a:gd name="connsiteY29" fmla="*/ 2092070 h 3394900"/>
                    <a:gd name="connsiteX30" fmla="*/ 3897227 w 5363327"/>
                    <a:gd name="connsiteY30" fmla="*/ 2113638 h 3394900"/>
                    <a:gd name="connsiteX31" fmla="*/ 3807240 w 5363327"/>
                    <a:gd name="connsiteY31" fmla="*/ 2516758 h 3394900"/>
                    <a:gd name="connsiteX32" fmla="*/ 3728730 w 5363327"/>
                    <a:gd name="connsiteY32" fmla="*/ 2745447 h 3394900"/>
                    <a:gd name="connsiteX33" fmla="*/ 4229881 w 5363327"/>
                    <a:gd name="connsiteY33" fmla="*/ 2788705 h 3394900"/>
                    <a:gd name="connsiteX34" fmla="*/ 4310681 w 5363327"/>
                    <a:gd name="connsiteY34" fmla="*/ 3187799 h 3394900"/>
                    <a:gd name="connsiteX35" fmla="*/ 4025528 w 5363327"/>
                    <a:gd name="connsiteY35" fmla="*/ 3394900 h 3394900"/>
                    <a:gd name="connsiteX36" fmla="*/ 3122728 w 5363327"/>
                    <a:gd name="connsiteY36" fmla="*/ 3320855 h 3394900"/>
                    <a:gd name="connsiteX37" fmla="*/ 2683762 w 5363327"/>
                    <a:gd name="connsiteY37" fmla="*/ 3318431 h 3394900"/>
                    <a:gd name="connsiteX38" fmla="*/ 1935762 w 5363327"/>
                    <a:gd name="connsiteY38" fmla="*/ 3371149 h 3394900"/>
                    <a:gd name="connsiteX39" fmla="*/ 2373281 w 5363327"/>
                    <a:gd name="connsiteY39" fmla="*/ 2984842 h 3394900"/>
                    <a:gd name="connsiteX40" fmla="*/ 2565009 w 5363327"/>
                    <a:gd name="connsiteY40" fmla="*/ 3080920 h 3394900"/>
                    <a:gd name="connsiteX41" fmla="*/ 3655927 w 5363327"/>
                    <a:gd name="connsiteY41" fmla="*/ 3100861 h 3394900"/>
                    <a:gd name="connsiteX42" fmla="*/ 2942693 w 5363327"/>
                    <a:gd name="connsiteY42" fmla="*/ 3038086 h 3394900"/>
                    <a:gd name="connsiteX43" fmla="*/ 2426763 w 5363327"/>
                    <a:gd name="connsiteY43" fmla="*/ 2869681 h 3394900"/>
                    <a:gd name="connsiteX44" fmla="*/ 2427185 w 5363327"/>
                    <a:gd name="connsiteY44" fmla="*/ 2552385 h 3394900"/>
                    <a:gd name="connsiteX45" fmla="*/ 2419170 w 5363327"/>
                    <a:gd name="connsiteY45" fmla="*/ 2293951 h 3394900"/>
                    <a:gd name="connsiteX46" fmla="*/ 2268126 w 5363327"/>
                    <a:gd name="connsiteY46"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48780 w 5363327"/>
                    <a:gd name="connsiteY17" fmla="*/ 1145248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79409 w 5363327"/>
                    <a:gd name="connsiteY17" fmla="*/ 124025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384406 w 5363327"/>
                    <a:gd name="connsiteY17" fmla="*/ 1228374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60510 w 5363327"/>
                    <a:gd name="connsiteY15" fmla="*/ 866898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655927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333638 w 5363327"/>
                    <a:gd name="connsiteY42" fmla="*/ 310086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229881 w 5363327"/>
                    <a:gd name="connsiteY34" fmla="*/ 2788705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728730 w 5363327"/>
                    <a:gd name="connsiteY33" fmla="*/ 2745447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897227 w 5363327"/>
                    <a:gd name="connsiteY31" fmla="*/ 2113638 h 3394900"/>
                    <a:gd name="connsiteX32" fmla="*/ 3807240 w 5363327"/>
                    <a:gd name="connsiteY32" fmla="*/ 2516758 h 3394900"/>
                    <a:gd name="connsiteX33" fmla="*/ 3638789 w 5363327"/>
                    <a:gd name="connsiteY33" fmla="*/ 2842883 h 3394900"/>
                    <a:gd name="connsiteX34" fmla="*/ 4094969 w 5363327"/>
                    <a:gd name="connsiteY34" fmla="*/ 2931112 h 3394900"/>
                    <a:gd name="connsiteX35" fmla="*/ 4310681 w 5363327"/>
                    <a:gd name="connsiteY35" fmla="*/ 3187799 h 3394900"/>
                    <a:gd name="connsiteX36" fmla="*/ 4025528 w 5363327"/>
                    <a:gd name="connsiteY36" fmla="*/ 3394900 h 3394900"/>
                    <a:gd name="connsiteX37" fmla="*/ 3122728 w 5363327"/>
                    <a:gd name="connsiteY37" fmla="*/ 3320855 h 3394900"/>
                    <a:gd name="connsiteX38" fmla="*/ 2683762 w 5363327"/>
                    <a:gd name="connsiteY38" fmla="*/ 3318431 h 3394900"/>
                    <a:gd name="connsiteX39" fmla="*/ 1935762 w 5363327"/>
                    <a:gd name="connsiteY39" fmla="*/ 3371149 h 3394900"/>
                    <a:gd name="connsiteX40" fmla="*/ 2373281 w 5363327"/>
                    <a:gd name="connsiteY40" fmla="*/ 2984842 h 3394900"/>
                    <a:gd name="connsiteX41" fmla="*/ 2565009 w 5363327"/>
                    <a:gd name="connsiteY41" fmla="*/ 3080920 h 3394900"/>
                    <a:gd name="connsiteX42" fmla="*/ 3550996 w 5363327"/>
                    <a:gd name="connsiteY42" fmla="*/ 3130841 h 3394900"/>
                    <a:gd name="connsiteX43" fmla="*/ 2942693 w 5363327"/>
                    <a:gd name="connsiteY43" fmla="*/ 3038086 h 3394900"/>
                    <a:gd name="connsiteX44" fmla="*/ 2426763 w 5363327"/>
                    <a:gd name="connsiteY44" fmla="*/ 2869681 h 3394900"/>
                    <a:gd name="connsiteX45" fmla="*/ 2427185 w 5363327"/>
                    <a:gd name="connsiteY45" fmla="*/ 2552385 h 3394900"/>
                    <a:gd name="connsiteX46" fmla="*/ 2419170 w 5363327"/>
                    <a:gd name="connsiteY46" fmla="*/ 2293951 h 3394900"/>
                    <a:gd name="connsiteX47" fmla="*/ 2268126 w 5363327"/>
                    <a:gd name="connsiteY47"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97227 w 5363327"/>
                    <a:gd name="connsiteY32" fmla="*/ 2113638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807240 w 5363327"/>
                    <a:gd name="connsiteY33" fmla="*/ 2516758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4094969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310681 w 5363327"/>
                    <a:gd name="connsiteY36" fmla="*/ 3187799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94900"/>
                    <a:gd name="connsiteX1" fmla="*/ 578493 w 5363327"/>
                    <a:gd name="connsiteY1" fmla="*/ 1801592 h 3394900"/>
                    <a:gd name="connsiteX2" fmla="*/ 377768 w 5363327"/>
                    <a:gd name="connsiteY2" fmla="*/ 1732522 h 3394900"/>
                    <a:gd name="connsiteX3" fmla="*/ 99621 w 5363327"/>
                    <a:gd name="connsiteY3" fmla="*/ 1792540 h 3394900"/>
                    <a:gd name="connsiteX4" fmla="*/ 0 w 5363327"/>
                    <a:gd name="connsiteY4" fmla="*/ 1587604 h 3394900"/>
                    <a:gd name="connsiteX5" fmla="*/ 348581 w 5363327"/>
                    <a:gd name="connsiteY5" fmla="*/ 1546494 h 3394900"/>
                    <a:gd name="connsiteX6" fmla="*/ 520127 w 5363327"/>
                    <a:gd name="connsiteY6" fmla="*/ 1603721 h 3394900"/>
                    <a:gd name="connsiteX7" fmla="*/ 2325889 w 5363327"/>
                    <a:gd name="connsiteY7" fmla="*/ 1647824 h 3394900"/>
                    <a:gd name="connsiteX8" fmla="*/ 2375004 w 5363327"/>
                    <a:gd name="connsiteY8" fmla="*/ 1192753 h 3394900"/>
                    <a:gd name="connsiteX9" fmla="*/ 2634538 w 5363327"/>
                    <a:gd name="connsiteY9" fmla="*/ 968197 h 3394900"/>
                    <a:gd name="connsiteX10" fmla="*/ 2624532 w 5363327"/>
                    <a:gd name="connsiteY10" fmla="*/ 0 h 3394900"/>
                    <a:gd name="connsiteX11" fmla="*/ 2802937 w 5363327"/>
                    <a:gd name="connsiteY11" fmla="*/ 62168 h 3394900"/>
                    <a:gd name="connsiteX12" fmla="*/ 2802516 w 5363327"/>
                    <a:gd name="connsiteY12" fmla="*/ 420852 h 3394900"/>
                    <a:gd name="connsiteX13" fmla="*/ 3040022 w 5363327"/>
                    <a:gd name="connsiteY13" fmla="*/ 420852 h 3394900"/>
                    <a:gd name="connsiteX14" fmla="*/ 3027726 w 5363327"/>
                    <a:gd name="connsiteY14" fmla="*/ 857815 h 3394900"/>
                    <a:gd name="connsiteX15" fmla="*/ 3353787 w 5363327"/>
                    <a:gd name="connsiteY15" fmla="*/ 860175 h 3394900"/>
                    <a:gd name="connsiteX16" fmla="*/ 3362379 w 5363327"/>
                    <a:gd name="connsiteY16" fmla="*/ 980072 h 3394900"/>
                    <a:gd name="connsiteX17" fmla="*/ 3467533 w 5363327"/>
                    <a:gd name="connsiteY17" fmla="*/ 1264000 h 3394900"/>
                    <a:gd name="connsiteX18" fmla="*/ 3336905 w 5363327"/>
                    <a:gd name="connsiteY18" fmla="*/ 1406508 h 3394900"/>
                    <a:gd name="connsiteX19" fmla="*/ 3063772 w 5363327"/>
                    <a:gd name="connsiteY19" fmla="*/ 1465882 h 3394900"/>
                    <a:gd name="connsiteX20" fmla="*/ 3065385 w 5363327"/>
                    <a:gd name="connsiteY20" fmla="*/ 1612200 h 3394900"/>
                    <a:gd name="connsiteX21" fmla="*/ 4835523 w 5363327"/>
                    <a:gd name="connsiteY21" fmla="*/ 1651223 h 3394900"/>
                    <a:gd name="connsiteX22" fmla="*/ 4951949 w 5363327"/>
                    <a:gd name="connsiteY22" fmla="*/ 1537134 h 3394900"/>
                    <a:gd name="connsiteX23" fmla="*/ 5363327 w 5363327"/>
                    <a:gd name="connsiteY23" fmla="*/ 1522745 h 3394900"/>
                    <a:gd name="connsiteX24" fmla="*/ 5331959 w 5363327"/>
                    <a:gd name="connsiteY24" fmla="*/ 1679637 h 3394900"/>
                    <a:gd name="connsiteX25" fmla="*/ 4987514 w 5363327"/>
                    <a:gd name="connsiteY25" fmla="*/ 1801359 h 3394900"/>
                    <a:gd name="connsiteX26" fmla="*/ 3344101 w 5363327"/>
                    <a:gd name="connsiteY26" fmla="*/ 1851917 h 3394900"/>
                    <a:gd name="connsiteX27" fmla="*/ 3255959 w 5363327"/>
                    <a:gd name="connsiteY27" fmla="*/ 2041280 h 3394900"/>
                    <a:gd name="connsiteX28" fmla="*/ 3126486 w 5363327"/>
                    <a:gd name="connsiteY28" fmla="*/ 2098476 h 3394900"/>
                    <a:gd name="connsiteX29" fmla="*/ 3087524 w 5363327"/>
                    <a:gd name="connsiteY29" fmla="*/ 2635600 h 3394900"/>
                    <a:gd name="connsiteX30" fmla="*/ 3553997 w 5363327"/>
                    <a:gd name="connsiteY30" fmla="*/ 2092070 h 3394900"/>
                    <a:gd name="connsiteX31" fmla="*/ 3765292 w 5363327"/>
                    <a:gd name="connsiteY31" fmla="*/ 2153483 h 3394900"/>
                    <a:gd name="connsiteX32" fmla="*/ 3829771 w 5363327"/>
                    <a:gd name="connsiteY32" fmla="*/ 2256045 h 3394900"/>
                    <a:gd name="connsiteX33" fmla="*/ 3762270 w 5363327"/>
                    <a:gd name="connsiteY33" fmla="*/ 2584214 h 3394900"/>
                    <a:gd name="connsiteX34" fmla="*/ 3638789 w 5363327"/>
                    <a:gd name="connsiteY34" fmla="*/ 2842883 h 3394900"/>
                    <a:gd name="connsiteX35" fmla="*/ 3967552 w 5363327"/>
                    <a:gd name="connsiteY35" fmla="*/ 2931112 h 3394900"/>
                    <a:gd name="connsiteX36" fmla="*/ 4033363 w 5363327"/>
                    <a:gd name="connsiteY36" fmla="*/ 3165314 h 3394900"/>
                    <a:gd name="connsiteX37" fmla="*/ 4025528 w 5363327"/>
                    <a:gd name="connsiteY37" fmla="*/ 3394900 h 3394900"/>
                    <a:gd name="connsiteX38" fmla="*/ 3122728 w 5363327"/>
                    <a:gd name="connsiteY38" fmla="*/ 3320855 h 3394900"/>
                    <a:gd name="connsiteX39" fmla="*/ 2683762 w 5363327"/>
                    <a:gd name="connsiteY39" fmla="*/ 3318431 h 3394900"/>
                    <a:gd name="connsiteX40" fmla="*/ 1935762 w 5363327"/>
                    <a:gd name="connsiteY40" fmla="*/ 3371149 h 3394900"/>
                    <a:gd name="connsiteX41" fmla="*/ 2373281 w 5363327"/>
                    <a:gd name="connsiteY41" fmla="*/ 2984842 h 3394900"/>
                    <a:gd name="connsiteX42" fmla="*/ 2565009 w 5363327"/>
                    <a:gd name="connsiteY42" fmla="*/ 3080920 h 3394900"/>
                    <a:gd name="connsiteX43" fmla="*/ 3550996 w 5363327"/>
                    <a:gd name="connsiteY43" fmla="*/ 3130841 h 3394900"/>
                    <a:gd name="connsiteX44" fmla="*/ 2942693 w 5363327"/>
                    <a:gd name="connsiteY44" fmla="*/ 3038086 h 3394900"/>
                    <a:gd name="connsiteX45" fmla="*/ 2426763 w 5363327"/>
                    <a:gd name="connsiteY45" fmla="*/ 2869681 h 3394900"/>
                    <a:gd name="connsiteX46" fmla="*/ 2427185 w 5363327"/>
                    <a:gd name="connsiteY46" fmla="*/ 2552385 h 3394900"/>
                    <a:gd name="connsiteX47" fmla="*/ 2419170 w 5363327"/>
                    <a:gd name="connsiteY47" fmla="*/ 2293951 h 3394900"/>
                    <a:gd name="connsiteX48" fmla="*/ 2268126 w 5363327"/>
                    <a:gd name="connsiteY48" fmla="*/ 1851829 h 3394900"/>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550996 w 5363327"/>
                    <a:gd name="connsiteY43" fmla="*/ 3130841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38789 w 5363327"/>
                    <a:gd name="connsiteY34" fmla="*/ 2842883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62270 w 5363327"/>
                    <a:gd name="connsiteY33" fmla="*/ 2584214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829771 w 5363327"/>
                    <a:gd name="connsiteY32" fmla="*/ 2256045 h 3372415"/>
                    <a:gd name="connsiteX33" fmla="*/ 3754775 w 5363327"/>
                    <a:gd name="connsiteY33" fmla="*/ 2531749 h 3372415"/>
                    <a:gd name="connsiteX34" fmla="*/ 3691254 w 5363327"/>
                    <a:gd name="connsiteY34" fmla="*/ 2872864 h 3372415"/>
                    <a:gd name="connsiteX35" fmla="*/ 3967552 w 5363327"/>
                    <a:gd name="connsiteY35" fmla="*/ 2931112 h 3372415"/>
                    <a:gd name="connsiteX36" fmla="*/ 4033363 w 5363327"/>
                    <a:gd name="connsiteY36" fmla="*/ 3165314 h 3372415"/>
                    <a:gd name="connsiteX37" fmla="*/ 3868131 w 5363327"/>
                    <a:gd name="connsiteY37" fmla="*/ 3372415 h 3372415"/>
                    <a:gd name="connsiteX38" fmla="*/ 3122728 w 5363327"/>
                    <a:gd name="connsiteY38" fmla="*/ 3320855 h 3372415"/>
                    <a:gd name="connsiteX39" fmla="*/ 2683762 w 5363327"/>
                    <a:gd name="connsiteY39" fmla="*/ 3318431 h 3372415"/>
                    <a:gd name="connsiteX40" fmla="*/ 1935762 w 5363327"/>
                    <a:gd name="connsiteY40" fmla="*/ 3371149 h 3372415"/>
                    <a:gd name="connsiteX41" fmla="*/ 2373281 w 5363327"/>
                    <a:gd name="connsiteY41" fmla="*/ 2984842 h 3372415"/>
                    <a:gd name="connsiteX42" fmla="*/ 2565009 w 5363327"/>
                    <a:gd name="connsiteY42" fmla="*/ 3080920 h 3372415"/>
                    <a:gd name="connsiteX43" fmla="*/ 3461055 w 5363327"/>
                    <a:gd name="connsiteY43" fmla="*/ 3108356 h 3372415"/>
                    <a:gd name="connsiteX44" fmla="*/ 2942693 w 5363327"/>
                    <a:gd name="connsiteY44" fmla="*/ 3038086 h 3372415"/>
                    <a:gd name="connsiteX45" fmla="*/ 2426763 w 5363327"/>
                    <a:gd name="connsiteY45" fmla="*/ 2869681 h 3372415"/>
                    <a:gd name="connsiteX46" fmla="*/ 2427185 w 5363327"/>
                    <a:gd name="connsiteY46" fmla="*/ 2552385 h 3372415"/>
                    <a:gd name="connsiteX47" fmla="*/ 2419170 w 5363327"/>
                    <a:gd name="connsiteY47" fmla="*/ 2293951 h 3372415"/>
                    <a:gd name="connsiteX48" fmla="*/ 2268126 w 5363327"/>
                    <a:gd name="connsiteY48"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765292 w 5363327"/>
                    <a:gd name="connsiteY31" fmla="*/ 2153483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54775 w 5363327"/>
                    <a:gd name="connsiteY32" fmla="*/ 253174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55959 w 5363327"/>
                    <a:gd name="connsiteY27" fmla="*/ 204128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126486 w 5363327"/>
                    <a:gd name="connsiteY28" fmla="*/ 2098476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344101 w 5363327"/>
                    <a:gd name="connsiteY26" fmla="*/ 185191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203494 w 5363327"/>
                    <a:gd name="connsiteY27" fmla="*/ 199631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87524 w 5363327"/>
                    <a:gd name="connsiteY29" fmla="*/ 263560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05078 w 5363327"/>
                    <a:gd name="connsiteY29" fmla="*/ 2613115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375004 w 5363327"/>
                    <a:gd name="connsiteY8" fmla="*/ 1192753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57450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937 w 5363327"/>
                    <a:gd name="connsiteY11" fmla="*/ 62168 h 3372415"/>
                    <a:gd name="connsiteX12" fmla="*/ 2802516 w 5363327"/>
                    <a:gd name="connsiteY12" fmla="*/ 420852 h 3372415"/>
                    <a:gd name="connsiteX13" fmla="*/ 3040022 w 5363327"/>
                    <a:gd name="connsiteY13" fmla="*/ 420852 h 3372415"/>
                    <a:gd name="connsiteX14" fmla="*/ 3027726 w 5363327"/>
                    <a:gd name="connsiteY14" fmla="*/ 857815 h 3372415"/>
                    <a:gd name="connsiteX15" fmla="*/ 3353787 w 5363327"/>
                    <a:gd name="connsiteY15" fmla="*/ 860175 h 3372415"/>
                    <a:gd name="connsiteX16" fmla="*/ 3362379 w 5363327"/>
                    <a:gd name="connsiteY16" fmla="*/ 980072 h 3372415"/>
                    <a:gd name="connsiteX17" fmla="*/ 3467533 w 5363327"/>
                    <a:gd name="connsiteY17" fmla="*/ 1264000 h 3372415"/>
                    <a:gd name="connsiteX18" fmla="*/ 3336905 w 5363327"/>
                    <a:gd name="connsiteY18" fmla="*/ 1406508 h 3372415"/>
                    <a:gd name="connsiteX19" fmla="*/ 3063772 w 5363327"/>
                    <a:gd name="connsiteY19" fmla="*/ 1465882 h 3372415"/>
                    <a:gd name="connsiteX20" fmla="*/ 3065385 w 5363327"/>
                    <a:gd name="connsiteY20" fmla="*/ 1612200 h 3372415"/>
                    <a:gd name="connsiteX21" fmla="*/ 4835523 w 5363327"/>
                    <a:gd name="connsiteY21" fmla="*/ 1651223 h 3372415"/>
                    <a:gd name="connsiteX22" fmla="*/ 4951949 w 5363327"/>
                    <a:gd name="connsiteY22" fmla="*/ 1537134 h 3372415"/>
                    <a:gd name="connsiteX23" fmla="*/ 5363327 w 5363327"/>
                    <a:gd name="connsiteY23" fmla="*/ 1522745 h 3372415"/>
                    <a:gd name="connsiteX24" fmla="*/ 5331959 w 5363327"/>
                    <a:gd name="connsiteY24" fmla="*/ 1679637 h 3372415"/>
                    <a:gd name="connsiteX25" fmla="*/ 4987514 w 5363327"/>
                    <a:gd name="connsiteY25" fmla="*/ 1801359 h 3372415"/>
                    <a:gd name="connsiteX26" fmla="*/ 3254160 w 5363327"/>
                    <a:gd name="connsiteY26" fmla="*/ 1836927 h 3372415"/>
                    <a:gd name="connsiteX27" fmla="*/ 3158523 w 5363327"/>
                    <a:gd name="connsiteY27" fmla="*/ 2011300 h 3372415"/>
                    <a:gd name="connsiteX28" fmla="*/ 3081515 w 5363327"/>
                    <a:gd name="connsiteY28" fmla="*/ 2090981 h 3372415"/>
                    <a:gd name="connsiteX29" fmla="*/ 3027563 w 5363327"/>
                    <a:gd name="connsiteY29" fmla="*/ 2560650 h 3372415"/>
                    <a:gd name="connsiteX30" fmla="*/ 3553997 w 5363327"/>
                    <a:gd name="connsiteY30" fmla="*/ 2092070 h 3372415"/>
                    <a:gd name="connsiteX31" fmla="*/ 3840243 w 5363327"/>
                    <a:gd name="connsiteY31" fmla="*/ 2190958 h 3372415"/>
                    <a:gd name="connsiteX32" fmla="*/ 3747280 w 5363327"/>
                    <a:gd name="connsiteY32" fmla="*/ 2576719 h 3372415"/>
                    <a:gd name="connsiteX33" fmla="*/ 3691254 w 5363327"/>
                    <a:gd name="connsiteY33" fmla="*/ 2872864 h 3372415"/>
                    <a:gd name="connsiteX34" fmla="*/ 3967552 w 5363327"/>
                    <a:gd name="connsiteY34" fmla="*/ 2931112 h 3372415"/>
                    <a:gd name="connsiteX35" fmla="*/ 4033363 w 5363327"/>
                    <a:gd name="connsiteY35" fmla="*/ 3165314 h 3372415"/>
                    <a:gd name="connsiteX36" fmla="*/ 3868131 w 5363327"/>
                    <a:gd name="connsiteY36" fmla="*/ 3372415 h 3372415"/>
                    <a:gd name="connsiteX37" fmla="*/ 3122728 w 5363327"/>
                    <a:gd name="connsiteY37" fmla="*/ 3320855 h 3372415"/>
                    <a:gd name="connsiteX38" fmla="*/ 2683762 w 5363327"/>
                    <a:gd name="connsiteY38" fmla="*/ 3318431 h 3372415"/>
                    <a:gd name="connsiteX39" fmla="*/ 1935762 w 5363327"/>
                    <a:gd name="connsiteY39" fmla="*/ 3371149 h 3372415"/>
                    <a:gd name="connsiteX40" fmla="*/ 2373281 w 5363327"/>
                    <a:gd name="connsiteY40" fmla="*/ 2984842 h 3372415"/>
                    <a:gd name="connsiteX41" fmla="*/ 2565009 w 5363327"/>
                    <a:gd name="connsiteY41" fmla="*/ 3080920 h 3372415"/>
                    <a:gd name="connsiteX42" fmla="*/ 3461055 w 5363327"/>
                    <a:gd name="connsiteY42" fmla="*/ 3108356 h 3372415"/>
                    <a:gd name="connsiteX43" fmla="*/ 2942693 w 5363327"/>
                    <a:gd name="connsiteY43" fmla="*/ 3038086 h 3372415"/>
                    <a:gd name="connsiteX44" fmla="*/ 2426763 w 5363327"/>
                    <a:gd name="connsiteY44" fmla="*/ 2869681 h 3372415"/>
                    <a:gd name="connsiteX45" fmla="*/ 2427185 w 5363327"/>
                    <a:gd name="connsiteY45" fmla="*/ 2552385 h 3372415"/>
                    <a:gd name="connsiteX46" fmla="*/ 2419170 w 5363327"/>
                    <a:gd name="connsiteY46" fmla="*/ 2293951 h 3372415"/>
                    <a:gd name="connsiteX47" fmla="*/ 2268126 w 5363327"/>
                    <a:gd name="connsiteY47"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40022 w 5363327"/>
                    <a:gd name="connsiteY12" fmla="*/ 420852 h 3372415"/>
                    <a:gd name="connsiteX13" fmla="*/ 3027726 w 5363327"/>
                    <a:gd name="connsiteY13" fmla="*/ 857815 h 3372415"/>
                    <a:gd name="connsiteX14" fmla="*/ 3353787 w 5363327"/>
                    <a:gd name="connsiteY14" fmla="*/ 860175 h 3372415"/>
                    <a:gd name="connsiteX15" fmla="*/ 3362379 w 5363327"/>
                    <a:gd name="connsiteY15" fmla="*/ 980072 h 3372415"/>
                    <a:gd name="connsiteX16" fmla="*/ 3467533 w 5363327"/>
                    <a:gd name="connsiteY16" fmla="*/ 1264000 h 3372415"/>
                    <a:gd name="connsiteX17" fmla="*/ 3336905 w 5363327"/>
                    <a:gd name="connsiteY17" fmla="*/ 1406508 h 3372415"/>
                    <a:gd name="connsiteX18" fmla="*/ 3063772 w 5363327"/>
                    <a:gd name="connsiteY18" fmla="*/ 1465882 h 3372415"/>
                    <a:gd name="connsiteX19" fmla="*/ 3065385 w 5363327"/>
                    <a:gd name="connsiteY19" fmla="*/ 1612200 h 3372415"/>
                    <a:gd name="connsiteX20" fmla="*/ 4835523 w 5363327"/>
                    <a:gd name="connsiteY20" fmla="*/ 1651223 h 3372415"/>
                    <a:gd name="connsiteX21" fmla="*/ 4951949 w 5363327"/>
                    <a:gd name="connsiteY21" fmla="*/ 1537134 h 3372415"/>
                    <a:gd name="connsiteX22" fmla="*/ 5363327 w 5363327"/>
                    <a:gd name="connsiteY22" fmla="*/ 1522745 h 3372415"/>
                    <a:gd name="connsiteX23" fmla="*/ 5331959 w 5363327"/>
                    <a:gd name="connsiteY23" fmla="*/ 1679637 h 3372415"/>
                    <a:gd name="connsiteX24" fmla="*/ 4987514 w 5363327"/>
                    <a:gd name="connsiteY24" fmla="*/ 1801359 h 3372415"/>
                    <a:gd name="connsiteX25" fmla="*/ 3254160 w 5363327"/>
                    <a:gd name="connsiteY25" fmla="*/ 1836927 h 3372415"/>
                    <a:gd name="connsiteX26" fmla="*/ 3158523 w 5363327"/>
                    <a:gd name="connsiteY26" fmla="*/ 2011300 h 3372415"/>
                    <a:gd name="connsiteX27" fmla="*/ 3081515 w 5363327"/>
                    <a:gd name="connsiteY27" fmla="*/ 2090981 h 3372415"/>
                    <a:gd name="connsiteX28" fmla="*/ 3027563 w 5363327"/>
                    <a:gd name="connsiteY28" fmla="*/ 2560650 h 3372415"/>
                    <a:gd name="connsiteX29" fmla="*/ 3553997 w 5363327"/>
                    <a:gd name="connsiteY29" fmla="*/ 2092070 h 3372415"/>
                    <a:gd name="connsiteX30" fmla="*/ 3840243 w 5363327"/>
                    <a:gd name="connsiteY30" fmla="*/ 2190958 h 3372415"/>
                    <a:gd name="connsiteX31" fmla="*/ 3747280 w 5363327"/>
                    <a:gd name="connsiteY31" fmla="*/ 2576719 h 3372415"/>
                    <a:gd name="connsiteX32" fmla="*/ 3691254 w 5363327"/>
                    <a:gd name="connsiteY32" fmla="*/ 2872864 h 3372415"/>
                    <a:gd name="connsiteX33" fmla="*/ 3967552 w 5363327"/>
                    <a:gd name="connsiteY33" fmla="*/ 2931112 h 3372415"/>
                    <a:gd name="connsiteX34" fmla="*/ 4033363 w 5363327"/>
                    <a:gd name="connsiteY34" fmla="*/ 3165314 h 3372415"/>
                    <a:gd name="connsiteX35" fmla="*/ 3868131 w 5363327"/>
                    <a:gd name="connsiteY35" fmla="*/ 3372415 h 3372415"/>
                    <a:gd name="connsiteX36" fmla="*/ 3122728 w 5363327"/>
                    <a:gd name="connsiteY36" fmla="*/ 3320855 h 3372415"/>
                    <a:gd name="connsiteX37" fmla="*/ 2683762 w 5363327"/>
                    <a:gd name="connsiteY37" fmla="*/ 3318431 h 3372415"/>
                    <a:gd name="connsiteX38" fmla="*/ 1935762 w 5363327"/>
                    <a:gd name="connsiteY38" fmla="*/ 3371149 h 3372415"/>
                    <a:gd name="connsiteX39" fmla="*/ 2373281 w 5363327"/>
                    <a:gd name="connsiteY39" fmla="*/ 2984842 h 3372415"/>
                    <a:gd name="connsiteX40" fmla="*/ 2565009 w 5363327"/>
                    <a:gd name="connsiteY40" fmla="*/ 3080920 h 3372415"/>
                    <a:gd name="connsiteX41" fmla="*/ 3461055 w 5363327"/>
                    <a:gd name="connsiteY41" fmla="*/ 3108356 h 3372415"/>
                    <a:gd name="connsiteX42" fmla="*/ 2942693 w 5363327"/>
                    <a:gd name="connsiteY42" fmla="*/ 3038086 h 3372415"/>
                    <a:gd name="connsiteX43" fmla="*/ 2426763 w 5363327"/>
                    <a:gd name="connsiteY43" fmla="*/ 2869681 h 3372415"/>
                    <a:gd name="connsiteX44" fmla="*/ 2427185 w 5363327"/>
                    <a:gd name="connsiteY44" fmla="*/ 2552385 h 3372415"/>
                    <a:gd name="connsiteX45" fmla="*/ 2419170 w 5363327"/>
                    <a:gd name="connsiteY45" fmla="*/ 2293951 h 3372415"/>
                    <a:gd name="connsiteX46" fmla="*/ 2268126 w 5363327"/>
                    <a:gd name="connsiteY46"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2802516 w 5363327"/>
                    <a:gd name="connsiteY11" fmla="*/ 420852 h 3372415"/>
                    <a:gd name="connsiteX12" fmla="*/ 3027726 w 5363327"/>
                    <a:gd name="connsiteY12" fmla="*/ 857815 h 3372415"/>
                    <a:gd name="connsiteX13" fmla="*/ 3353787 w 5363327"/>
                    <a:gd name="connsiteY13" fmla="*/ 860175 h 3372415"/>
                    <a:gd name="connsiteX14" fmla="*/ 3362379 w 5363327"/>
                    <a:gd name="connsiteY14" fmla="*/ 980072 h 3372415"/>
                    <a:gd name="connsiteX15" fmla="*/ 3467533 w 5363327"/>
                    <a:gd name="connsiteY15" fmla="*/ 1264000 h 3372415"/>
                    <a:gd name="connsiteX16" fmla="*/ 3336905 w 5363327"/>
                    <a:gd name="connsiteY16" fmla="*/ 1406508 h 3372415"/>
                    <a:gd name="connsiteX17" fmla="*/ 3063772 w 5363327"/>
                    <a:gd name="connsiteY17" fmla="*/ 1465882 h 3372415"/>
                    <a:gd name="connsiteX18" fmla="*/ 3065385 w 5363327"/>
                    <a:gd name="connsiteY18" fmla="*/ 1612200 h 3372415"/>
                    <a:gd name="connsiteX19" fmla="*/ 4835523 w 5363327"/>
                    <a:gd name="connsiteY19" fmla="*/ 1651223 h 3372415"/>
                    <a:gd name="connsiteX20" fmla="*/ 4951949 w 5363327"/>
                    <a:gd name="connsiteY20" fmla="*/ 1537134 h 3372415"/>
                    <a:gd name="connsiteX21" fmla="*/ 5363327 w 5363327"/>
                    <a:gd name="connsiteY21" fmla="*/ 1522745 h 3372415"/>
                    <a:gd name="connsiteX22" fmla="*/ 5331959 w 5363327"/>
                    <a:gd name="connsiteY22" fmla="*/ 1679637 h 3372415"/>
                    <a:gd name="connsiteX23" fmla="*/ 4987514 w 5363327"/>
                    <a:gd name="connsiteY23" fmla="*/ 1801359 h 3372415"/>
                    <a:gd name="connsiteX24" fmla="*/ 3254160 w 5363327"/>
                    <a:gd name="connsiteY24" fmla="*/ 1836927 h 3372415"/>
                    <a:gd name="connsiteX25" fmla="*/ 3158523 w 5363327"/>
                    <a:gd name="connsiteY25" fmla="*/ 2011300 h 3372415"/>
                    <a:gd name="connsiteX26" fmla="*/ 3081515 w 5363327"/>
                    <a:gd name="connsiteY26" fmla="*/ 2090981 h 3372415"/>
                    <a:gd name="connsiteX27" fmla="*/ 3027563 w 5363327"/>
                    <a:gd name="connsiteY27" fmla="*/ 2560650 h 3372415"/>
                    <a:gd name="connsiteX28" fmla="*/ 3553997 w 5363327"/>
                    <a:gd name="connsiteY28" fmla="*/ 2092070 h 3372415"/>
                    <a:gd name="connsiteX29" fmla="*/ 3840243 w 5363327"/>
                    <a:gd name="connsiteY29" fmla="*/ 2190958 h 3372415"/>
                    <a:gd name="connsiteX30" fmla="*/ 3747280 w 5363327"/>
                    <a:gd name="connsiteY30" fmla="*/ 2576719 h 3372415"/>
                    <a:gd name="connsiteX31" fmla="*/ 3691254 w 5363327"/>
                    <a:gd name="connsiteY31" fmla="*/ 2872864 h 3372415"/>
                    <a:gd name="connsiteX32" fmla="*/ 3967552 w 5363327"/>
                    <a:gd name="connsiteY32" fmla="*/ 2931112 h 3372415"/>
                    <a:gd name="connsiteX33" fmla="*/ 4033363 w 5363327"/>
                    <a:gd name="connsiteY33" fmla="*/ 3165314 h 3372415"/>
                    <a:gd name="connsiteX34" fmla="*/ 3868131 w 5363327"/>
                    <a:gd name="connsiteY34" fmla="*/ 3372415 h 3372415"/>
                    <a:gd name="connsiteX35" fmla="*/ 3122728 w 5363327"/>
                    <a:gd name="connsiteY35" fmla="*/ 3320855 h 3372415"/>
                    <a:gd name="connsiteX36" fmla="*/ 2683762 w 5363327"/>
                    <a:gd name="connsiteY36" fmla="*/ 3318431 h 3372415"/>
                    <a:gd name="connsiteX37" fmla="*/ 1935762 w 5363327"/>
                    <a:gd name="connsiteY37" fmla="*/ 3371149 h 3372415"/>
                    <a:gd name="connsiteX38" fmla="*/ 2373281 w 5363327"/>
                    <a:gd name="connsiteY38" fmla="*/ 2984842 h 3372415"/>
                    <a:gd name="connsiteX39" fmla="*/ 2565009 w 5363327"/>
                    <a:gd name="connsiteY39" fmla="*/ 3080920 h 3372415"/>
                    <a:gd name="connsiteX40" fmla="*/ 3461055 w 5363327"/>
                    <a:gd name="connsiteY40" fmla="*/ 3108356 h 3372415"/>
                    <a:gd name="connsiteX41" fmla="*/ 2942693 w 5363327"/>
                    <a:gd name="connsiteY41" fmla="*/ 3038086 h 3372415"/>
                    <a:gd name="connsiteX42" fmla="*/ 2426763 w 5363327"/>
                    <a:gd name="connsiteY42" fmla="*/ 2869681 h 3372415"/>
                    <a:gd name="connsiteX43" fmla="*/ 2427185 w 5363327"/>
                    <a:gd name="connsiteY43" fmla="*/ 2552385 h 3372415"/>
                    <a:gd name="connsiteX44" fmla="*/ 2419170 w 5363327"/>
                    <a:gd name="connsiteY44" fmla="*/ 2293951 h 3372415"/>
                    <a:gd name="connsiteX45" fmla="*/ 2268126 w 5363327"/>
                    <a:gd name="connsiteY45" fmla="*/ 1851829 h 3372415"/>
                    <a:gd name="connsiteX0" fmla="*/ 2268126 w 5363327"/>
                    <a:gd name="connsiteY0" fmla="*/ 1851829 h 3372415"/>
                    <a:gd name="connsiteX1" fmla="*/ 578493 w 5363327"/>
                    <a:gd name="connsiteY1" fmla="*/ 1801592 h 3372415"/>
                    <a:gd name="connsiteX2" fmla="*/ 377768 w 5363327"/>
                    <a:gd name="connsiteY2" fmla="*/ 1732522 h 3372415"/>
                    <a:gd name="connsiteX3" fmla="*/ 99621 w 5363327"/>
                    <a:gd name="connsiteY3" fmla="*/ 1792540 h 3372415"/>
                    <a:gd name="connsiteX4" fmla="*/ 0 w 5363327"/>
                    <a:gd name="connsiteY4" fmla="*/ 1587604 h 3372415"/>
                    <a:gd name="connsiteX5" fmla="*/ 348581 w 5363327"/>
                    <a:gd name="connsiteY5" fmla="*/ 1546494 h 3372415"/>
                    <a:gd name="connsiteX6" fmla="*/ 520127 w 5363327"/>
                    <a:gd name="connsiteY6" fmla="*/ 1603721 h 3372415"/>
                    <a:gd name="connsiteX7" fmla="*/ 2325889 w 5363327"/>
                    <a:gd name="connsiteY7" fmla="*/ 1647824 h 3372415"/>
                    <a:gd name="connsiteX8" fmla="*/ 2419974 w 5363327"/>
                    <a:gd name="connsiteY8" fmla="*/ 1230229 h 3372415"/>
                    <a:gd name="connsiteX9" fmla="*/ 2634538 w 5363327"/>
                    <a:gd name="connsiteY9" fmla="*/ 968197 h 3372415"/>
                    <a:gd name="connsiteX10" fmla="*/ 2624532 w 5363327"/>
                    <a:gd name="connsiteY10" fmla="*/ 0 h 3372415"/>
                    <a:gd name="connsiteX11" fmla="*/ 3027726 w 5363327"/>
                    <a:gd name="connsiteY11" fmla="*/ 857815 h 3372415"/>
                    <a:gd name="connsiteX12" fmla="*/ 3353787 w 5363327"/>
                    <a:gd name="connsiteY12" fmla="*/ 860175 h 3372415"/>
                    <a:gd name="connsiteX13" fmla="*/ 3362379 w 5363327"/>
                    <a:gd name="connsiteY13" fmla="*/ 980072 h 3372415"/>
                    <a:gd name="connsiteX14" fmla="*/ 3467533 w 5363327"/>
                    <a:gd name="connsiteY14" fmla="*/ 1264000 h 3372415"/>
                    <a:gd name="connsiteX15" fmla="*/ 3336905 w 5363327"/>
                    <a:gd name="connsiteY15" fmla="*/ 1406508 h 3372415"/>
                    <a:gd name="connsiteX16" fmla="*/ 3063772 w 5363327"/>
                    <a:gd name="connsiteY16" fmla="*/ 1465882 h 3372415"/>
                    <a:gd name="connsiteX17" fmla="*/ 3065385 w 5363327"/>
                    <a:gd name="connsiteY17" fmla="*/ 1612200 h 3372415"/>
                    <a:gd name="connsiteX18" fmla="*/ 4835523 w 5363327"/>
                    <a:gd name="connsiteY18" fmla="*/ 1651223 h 3372415"/>
                    <a:gd name="connsiteX19" fmla="*/ 4951949 w 5363327"/>
                    <a:gd name="connsiteY19" fmla="*/ 1537134 h 3372415"/>
                    <a:gd name="connsiteX20" fmla="*/ 5363327 w 5363327"/>
                    <a:gd name="connsiteY20" fmla="*/ 1522745 h 3372415"/>
                    <a:gd name="connsiteX21" fmla="*/ 5331959 w 5363327"/>
                    <a:gd name="connsiteY21" fmla="*/ 1679637 h 3372415"/>
                    <a:gd name="connsiteX22" fmla="*/ 4987514 w 5363327"/>
                    <a:gd name="connsiteY22" fmla="*/ 1801359 h 3372415"/>
                    <a:gd name="connsiteX23" fmla="*/ 3254160 w 5363327"/>
                    <a:gd name="connsiteY23" fmla="*/ 1836927 h 3372415"/>
                    <a:gd name="connsiteX24" fmla="*/ 3158523 w 5363327"/>
                    <a:gd name="connsiteY24" fmla="*/ 2011300 h 3372415"/>
                    <a:gd name="connsiteX25" fmla="*/ 3081515 w 5363327"/>
                    <a:gd name="connsiteY25" fmla="*/ 2090981 h 3372415"/>
                    <a:gd name="connsiteX26" fmla="*/ 3027563 w 5363327"/>
                    <a:gd name="connsiteY26" fmla="*/ 2560650 h 3372415"/>
                    <a:gd name="connsiteX27" fmla="*/ 3553997 w 5363327"/>
                    <a:gd name="connsiteY27" fmla="*/ 2092070 h 3372415"/>
                    <a:gd name="connsiteX28" fmla="*/ 3840243 w 5363327"/>
                    <a:gd name="connsiteY28" fmla="*/ 2190958 h 3372415"/>
                    <a:gd name="connsiteX29" fmla="*/ 3747280 w 5363327"/>
                    <a:gd name="connsiteY29" fmla="*/ 2576719 h 3372415"/>
                    <a:gd name="connsiteX30" fmla="*/ 3691254 w 5363327"/>
                    <a:gd name="connsiteY30" fmla="*/ 2872864 h 3372415"/>
                    <a:gd name="connsiteX31" fmla="*/ 3967552 w 5363327"/>
                    <a:gd name="connsiteY31" fmla="*/ 2931112 h 3372415"/>
                    <a:gd name="connsiteX32" fmla="*/ 4033363 w 5363327"/>
                    <a:gd name="connsiteY32" fmla="*/ 3165314 h 3372415"/>
                    <a:gd name="connsiteX33" fmla="*/ 3868131 w 5363327"/>
                    <a:gd name="connsiteY33" fmla="*/ 3372415 h 3372415"/>
                    <a:gd name="connsiteX34" fmla="*/ 3122728 w 5363327"/>
                    <a:gd name="connsiteY34" fmla="*/ 3320855 h 3372415"/>
                    <a:gd name="connsiteX35" fmla="*/ 2683762 w 5363327"/>
                    <a:gd name="connsiteY35" fmla="*/ 3318431 h 3372415"/>
                    <a:gd name="connsiteX36" fmla="*/ 1935762 w 5363327"/>
                    <a:gd name="connsiteY36" fmla="*/ 3371149 h 3372415"/>
                    <a:gd name="connsiteX37" fmla="*/ 2373281 w 5363327"/>
                    <a:gd name="connsiteY37" fmla="*/ 2984842 h 3372415"/>
                    <a:gd name="connsiteX38" fmla="*/ 2565009 w 5363327"/>
                    <a:gd name="connsiteY38" fmla="*/ 3080920 h 3372415"/>
                    <a:gd name="connsiteX39" fmla="*/ 3461055 w 5363327"/>
                    <a:gd name="connsiteY39" fmla="*/ 3108356 h 3372415"/>
                    <a:gd name="connsiteX40" fmla="*/ 2942693 w 5363327"/>
                    <a:gd name="connsiteY40" fmla="*/ 3038086 h 3372415"/>
                    <a:gd name="connsiteX41" fmla="*/ 2426763 w 5363327"/>
                    <a:gd name="connsiteY41" fmla="*/ 2869681 h 3372415"/>
                    <a:gd name="connsiteX42" fmla="*/ 2427185 w 5363327"/>
                    <a:gd name="connsiteY42" fmla="*/ 2552385 h 3372415"/>
                    <a:gd name="connsiteX43" fmla="*/ 2419170 w 5363327"/>
                    <a:gd name="connsiteY43" fmla="*/ 2293951 h 3372415"/>
                    <a:gd name="connsiteX44" fmla="*/ 2268126 w 5363327"/>
                    <a:gd name="connsiteY44" fmla="*/ 1851829 h 3372415"/>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53787 w 5363327"/>
                    <a:gd name="connsiteY11" fmla="*/ 2360 h 2514600"/>
                    <a:gd name="connsiteX12" fmla="*/ 3362379 w 5363327"/>
                    <a:gd name="connsiteY12" fmla="*/ 122257 h 2514600"/>
                    <a:gd name="connsiteX13" fmla="*/ 3467533 w 5363327"/>
                    <a:gd name="connsiteY13" fmla="*/ 406185 h 2514600"/>
                    <a:gd name="connsiteX14" fmla="*/ 3336905 w 5363327"/>
                    <a:gd name="connsiteY14" fmla="*/ 548693 h 2514600"/>
                    <a:gd name="connsiteX15" fmla="*/ 3063772 w 5363327"/>
                    <a:gd name="connsiteY15" fmla="*/ 608067 h 2514600"/>
                    <a:gd name="connsiteX16" fmla="*/ 3065385 w 5363327"/>
                    <a:gd name="connsiteY16" fmla="*/ 754385 h 2514600"/>
                    <a:gd name="connsiteX17" fmla="*/ 4835523 w 5363327"/>
                    <a:gd name="connsiteY17" fmla="*/ 793408 h 2514600"/>
                    <a:gd name="connsiteX18" fmla="*/ 4951949 w 5363327"/>
                    <a:gd name="connsiteY18" fmla="*/ 679319 h 2514600"/>
                    <a:gd name="connsiteX19" fmla="*/ 5363327 w 5363327"/>
                    <a:gd name="connsiteY19" fmla="*/ 664930 h 2514600"/>
                    <a:gd name="connsiteX20" fmla="*/ 5331959 w 5363327"/>
                    <a:gd name="connsiteY20" fmla="*/ 821822 h 2514600"/>
                    <a:gd name="connsiteX21" fmla="*/ 4987514 w 5363327"/>
                    <a:gd name="connsiteY21" fmla="*/ 943544 h 2514600"/>
                    <a:gd name="connsiteX22" fmla="*/ 3254160 w 5363327"/>
                    <a:gd name="connsiteY22" fmla="*/ 979112 h 2514600"/>
                    <a:gd name="connsiteX23" fmla="*/ 3158523 w 5363327"/>
                    <a:gd name="connsiteY23" fmla="*/ 1153485 h 2514600"/>
                    <a:gd name="connsiteX24" fmla="*/ 3081515 w 5363327"/>
                    <a:gd name="connsiteY24" fmla="*/ 1233166 h 2514600"/>
                    <a:gd name="connsiteX25" fmla="*/ 3027563 w 5363327"/>
                    <a:gd name="connsiteY25" fmla="*/ 1702835 h 2514600"/>
                    <a:gd name="connsiteX26" fmla="*/ 3553997 w 5363327"/>
                    <a:gd name="connsiteY26" fmla="*/ 1234255 h 2514600"/>
                    <a:gd name="connsiteX27" fmla="*/ 3840243 w 5363327"/>
                    <a:gd name="connsiteY27" fmla="*/ 1333143 h 2514600"/>
                    <a:gd name="connsiteX28" fmla="*/ 3747280 w 5363327"/>
                    <a:gd name="connsiteY28" fmla="*/ 1718904 h 2514600"/>
                    <a:gd name="connsiteX29" fmla="*/ 3691254 w 5363327"/>
                    <a:gd name="connsiteY29" fmla="*/ 2015049 h 2514600"/>
                    <a:gd name="connsiteX30" fmla="*/ 3967552 w 5363327"/>
                    <a:gd name="connsiteY30" fmla="*/ 2073297 h 2514600"/>
                    <a:gd name="connsiteX31" fmla="*/ 4033363 w 5363327"/>
                    <a:gd name="connsiteY31" fmla="*/ 2307499 h 2514600"/>
                    <a:gd name="connsiteX32" fmla="*/ 3868131 w 5363327"/>
                    <a:gd name="connsiteY32" fmla="*/ 2514600 h 2514600"/>
                    <a:gd name="connsiteX33" fmla="*/ 3122728 w 5363327"/>
                    <a:gd name="connsiteY33" fmla="*/ 2463040 h 2514600"/>
                    <a:gd name="connsiteX34" fmla="*/ 2683762 w 5363327"/>
                    <a:gd name="connsiteY34" fmla="*/ 2460616 h 2514600"/>
                    <a:gd name="connsiteX35" fmla="*/ 1935762 w 5363327"/>
                    <a:gd name="connsiteY35" fmla="*/ 2513334 h 2514600"/>
                    <a:gd name="connsiteX36" fmla="*/ 2373281 w 5363327"/>
                    <a:gd name="connsiteY36" fmla="*/ 2127027 h 2514600"/>
                    <a:gd name="connsiteX37" fmla="*/ 2565009 w 5363327"/>
                    <a:gd name="connsiteY37" fmla="*/ 2223105 h 2514600"/>
                    <a:gd name="connsiteX38" fmla="*/ 3461055 w 5363327"/>
                    <a:gd name="connsiteY38" fmla="*/ 2250541 h 2514600"/>
                    <a:gd name="connsiteX39" fmla="*/ 2942693 w 5363327"/>
                    <a:gd name="connsiteY39" fmla="*/ 2180271 h 2514600"/>
                    <a:gd name="connsiteX40" fmla="*/ 2426763 w 5363327"/>
                    <a:gd name="connsiteY40" fmla="*/ 2011866 h 2514600"/>
                    <a:gd name="connsiteX41" fmla="*/ 2427185 w 5363327"/>
                    <a:gd name="connsiteY41" fmla="*/ 1694570 h 2514600"/>
                    <a:gd name="connsiteX42" fmla="*/ 2419170 w 5363327"/>
                    <a:gd name="connsiteY42" fmla="*/ 1436136 h 2514600"/>
                    <a:gd name="connsiteX43" fmla="*/ 2268126 w 5363327"/>
                    <a:gd name="connsiteY43"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12225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94014 h 2514600"/>
                    <a:gd name="connsiteX1" fmla="*/ 578493 w 5363327"/>
                    <a:gd name="connsiteY1" fmla="*/ 943777 h 2514600"/>
                    <a:gd name="connsiteX2" fmla="*/ 377768 w 5363327"/>
                    <a:gd name="connsiteY2" fmla="*/ 874707 h 2514600"/>
                    <a:gd name="connsiteX3" fmla="*/ 99621 w 5363327"/>
                    <a:gd name="connsiteY3" fmla="*/ 934725 h 2514600"/>
                    <a:gd name="connsiteX4" fmla="*/ 0 w 5363327"/>
                    <a:gd name="connsiteY4" fmla="*/ 729789 h 2514600"/>
                    <a:gd name="connsiteX5" fmla="*/ 348581 w 5363327"/>
                    <a:gd name="connsiteY5" fmla="*/ 688679 h 2514600"/>
                    <a:gd name="connsiteX6" fmla="*/ 520127 w 5363327"/>
                    <a:gd name="connsiteY6" fmla="*/ 745906 h 2514600"/>
                    <a:gd name="connsiteX7" fmla="*/ 2325889 w 5363327"/>
                    <a:gd name="connsiteY7" fmla="*/ 790009 h 2514600"/>
                    <a:gd name="connsiteX8" fmla="*/ 2419974 w 5363327"/>
                    <a:gd name="connsiteY8" fmla="*/ 372414 h 2514600"/>
                    <a:gd name="connsiteX9" fmla="*/ 2634538 w 5363327"/>
                    <a:gd name="connsiteY9" fmla="*/ 110382 h 2514600"/>
                    <a:gd name="connsiteX10" fmla="*/ 3027726 w 5363327"/>
                    <a:gd name="connsiteY10" fmla="*/ 0 h 2514600"/>
                    <a:gd name="connsiteX11" fmla="*/ 3362379 w 5363327"/>
                    <a:gd name="connsiteY11" fmla="*/ 250077 h 2514600"/>
                    <a:gd name="connsiteX12" fmla="*/ 3467533 w 5363327"/>
                    <a:gd name="connsiteY12" fmla="*/ 406185 h 2514600"/>
                    <a:gd name="connsiteX13" fmla="*/ 3336905 w 5363327"/>
                    <a:gd name="connsiteY13" fmla="*/ 548693 h 2514600"/>
                    <a:gd name="connsiteX14" fmla="*/ 3063772 w 5363327"/>
                    <a:gd name="connsiteY14" fmla="*/ 608067 h 2514600"/>
                    <a:gd name="connsiteX15" fmla="*/ 3065385 w 5363327"/>
                    <a:gd name="connsiteY15" fmla="*/ 754385 h 2514600"/>
                    <a:gd name="connsiteX16" fmla="*/ 4835523 w 5363327"/>
                    <a:gd name="connsiteY16" fmla="*/ 793408 h 2514600"/>
                    <a:gd name="connsiteX17" fmla="*/ 4951949 w 5363327"/>
                    <a:gd name="connsiteY17" fmla="*/ 679319 h 2514600"/>
                    <a:gd name="connsiteX18" fmla="*/ 5363327 w 5363327"/>
                    <a:gd name="connsiteY18" fmla="*/ 664930 h 2514600"/>
                    <a:gd name="connsiteX19" fmla="*/ 5331959 w 5363327"/>
                    <a:gd name="connsiteY19" fmla="*/ 821822 h 2514600"/>
                    <a:gd name="connsiteX20" fmla="*/ 4987514 w 5363327"/>
                    <a:gd name="connsiteY20" fmla="*/ 943544 h 2514600"/>
                    <a:gd name="connsiteX21" fmla="*/ 3254160 w 5363327"/>
                    <a:gd name="connsiteY21" fmla="*/ 979112 h 2514600"/>
                    <a:gd name="connsiteX22" fmla="*/ 3158523 w 5363327"/>
                    <a:gd name="connsiteY22" fmla="*/ 1153485 h 2514600"/>
                    <a:gd name="connsiteX23" fmla="*/ 3081515 w 5363327"/>
                    <a:gd name="connsiteY23" fmla="*/ 1233166 h 2514600"/>
                    <a:gd name="connsiteX24" fmla="*/ 3027563 w 5363327"/>
                    <a:gd name="connsiteY24" fmla="*/ 1702835 h 2514600"/>
                    <a:gd name="connsiteX25" fmla="*/ 3553997 w 5363327"/>
                    <a:gd name="connsiteY25" fmla="*/ 1234255 h 2514600"/>
                    <a:gd name="connsiteX26" fmla="*/ 3840243 w 5363327"/>
                    <a:gd name="connsiteY26" fmla="*/ 1333143 h 2514600"/>
                    <a:gd name="connsiteX27" fmla="*/ 3747280 w 5363327"/>
                    <a:gd name="connsiteY27" fmla="*/ 1718904 h 2514600"/>
                    <a:gd name="connsiteX28" fmla="*/ 3691254 w 5363327"/>
                    <a:gd name="connsiteY28" fmla="*/ 2015049 h 2514600"/>
                    <a:gd name="connsiteX29" fmla="*/ 3967552 w 5363327"/>
                    <a:gd name="connsiteY29" fmla="*/ 2073297 h 2514600"/>
                    <a:gd name="connsiteX30" fmla="*/ 4033363 w 5363327"/>
                    <a:gd name="connsiteY30" fmla="*/ 2307499 h 2514600"/>
                    <a:gd name="connsiteX31" fmla="*/ 3868131 w 5363327"/>
                    <a:gd name="connsiteY31" fmla="*/ 2514600 h 2514600"/>
                    <a:gd name="connsiteX32" fmla="*/ 3122728 w 5363327"/>
                    <a:gd name="connsiteY32" fmla="*/ 2463040 h 2514600"/>
                    <a:gd name="connsiteX33" fmla="*/ 2683762 w 5363327"/>
                    <a:gd name="connsiteY33" fmla="*/ 2460616 h 2514600"/>
                    <a:gd name="connsiteX34" fmla="*/ 1935762 w 5363327"/>
                    <a:gd name="connsiteY34" fmla="*/ 2513334 h 2514600"/>
                    <a:gd name="connsiteX35" fmla="*/ 2373281 w 5363327"/>
                    <a:gd name="connsiteY35" fmla="*/ 2127027 h 2514600"/>
                    <a:gd name="connsiteX36" fmla="*/ 2565009 w 5363327"/>
                    <a:gd name="connsiteY36" fmla="*/ 2223105 h 2514600"/>
                    <a:gd name="connsiteX37" fmla="*/ 3461055 w 5363327"/>
                    <a:gd name="connsiteY37" fmla="*/ 2250541 h 2514600"/>
                    <a:gd name="connsiteX38" fmla="*/ 2942693 w 5363327"/>
                    <a:gd name="connsiteY38" fmla="*/ 2180271 h 2514600"/>
                    <a:gd name="connsiteX39" fmla="*/ 2426763 w 5363327"/>
                    <a:gd name="connsiteY39" fmla="*/ 2011866 h 2514600"/>
                    <a:gd name="connsiteX40" fmla="*/ 2427185 w 5363327"/>
                    <a:gd name="connsiteY40" fmla="*/ 1694570 h 2514600"/>
                    <a:gd name="connsiteX41" fmla="*/ 2419170 w 5363327"/>
                    <a:gd name="connsiteY41" fmla="*/ 1436136 h 2514600"/>
                    <a:gd name="connsiteX42" fmla="*/ 2268126 w 5363327"/>
                    <a:gd name="connsiteY42" fmla="*/ 994014 h 2514600"/>
                    <a:gd name="connsiteX0" fmla="*/ 2268126 w 5363327"/>
                    <a:gd name="connsiteY0" fmla="*/ 954685 h 2475271"/>
                    <a:gd name="connsiteX1" fmla="*/ 578493 w 5363327"/>
                    <a:gd name="connsiteY1" fmla="*/ 904448 h 2475271"/>
                    <a:gd name="connsiteX2" fmla="*/ 377768 w 5363327"/>
                    <a:gd name="connsiteY2" fmla="*/ 835378 h 2475271"/>
                    <a:gd name="connsiteX3" fmla="*/ 99621 w 5363327"/>
                    <a:gd name="connsiteY3" fmla="*/ 895396 h 2475271"/>
                    <a:gd name="connsiteX4" fmla="*/ 0 w 5363327"/>
                    <a:gd name="connsiteY4" fmla="*/ 690460 h 2475271"/>
                    <a:gd name="connsiteX5" fmla="*/ 348581 w 5363327"/>
                    <a:gd name="connsiteY5" fmla="*/ 649350 h 2475271"/>
                    <a:gd name="connsiteX6" fmla="*/ 520127 w 5363327"/>
                    <a:gd name="connsiteY6" fmla="*/ 706577 h 2475271"/>
                    <a:gd name="connsiteX7" fmla="*/ 2325889 w 5363327"/>
                    <a:gd name="connsiteY7" fmla="*/ 750680 h 2475271"/>
                    <a:gd name="connsiteX8" fmla="*/ 2419974 w 5363327"/>
                    <a:gd name="connsiteY8" fmla="*/ 333085 h 2475271"/>
                    <a:gd name="connsiteX9" fmla="*/ 2634538 w 5363327"/>
                    <a:gd name="connsiteY9" fmla="*/ 71053 h 2475271"/>
                    <a:gd name="connsiteX10" fmla="*/ 3273533 w 5363327"/>
                    <a:gd name="connsiteY10" fmla="*/ 0 h 2475271"/>
                    <a:gd name="connsiteX11" fmla="*/ 3362379 w 5363327"/>
                    <a:gd name="connsiteY11" fmla="*/ 210748 h 2475271"/>
                    <a:gd name="connsiteX12" fmla="*/ 3467533 w 5363327"/>
                    <a:gd name="connsiteY12" fmla="*/ 366856 h 2475271"/>
                    <a:gd name="connsiteX13" fmla="*/ 3336905 w 5363327"/>
                    <a:gd name="connsiteY13" fmla="*/ 509364 h 2475271"/>
                    <a:gd name="connsiteX14" fmla="*/ 3063772 w 5363327"/>
                    <a:gd name="connsiteY14" fmla="*/ 568738 h 2475271"/>
                    <a:gd name="connsiteX15" fmla="*/ 3065385 w 5363327"/>
                    <a:gd name="connsiteY15" fmla="*/ 715056 h 2475271"/>
                    <a:gd name="connsiteX16" fmla="*/ 4835523 w 5363327"/>
                    <a:gd name="connsiteY16" fmla="*/ 754079 h 2475271"/>
                    <a:gd name="connsiteX17" fmla="*/ 4951949 w 5363327"/>
                    <a:gd name="connsiteY17" fmla="*/ 639990 h 2475271"/>
                    <a:gd name="connsiteX18" fmla="*/ 5363327 w 5363327"/>
                    <a:gd name="connsiteY18" fmla="*/ 625601 h 2475271"/>
                    <a:gd name="connsiteX19" fmla="*/ 5331959 w 5363327"/>
                    <a:gd name="connsiteY19" fmla="*/ 782493 h 2475271"/>
                    <a:gd name="connsiteX20" fmla="*/ 4987514 w 5363327"/>
                    <a:gd name="connsiteY20" fmla="*/ 904215 h 2475271"/>
                    <a:gd name="connsiteX21" fmla="*/ 3254160 w 5363327"/>
                    <a:gd name="connsiteY21" fmla="*/ 939783 h 2475271"/>
                    <a:gd name="connsiteX22" fmla="*/ 3158523 w 5363327"/>
                    <a:gd name="connsiteY22" fmla="*/ 1114156 h 2475271"/>
                    <a:gd name="connsiteX23" fmla="*/ 3081515 w 5363327"/>
                    <a:gd name="connsiteY23" fmla="*/ 1193837 h 2475271"/>
                    <a:gd name="connsiteX24" fmla="*/ 3027563 w 5363327"/>
                    <a:gd name="connsiteY24" fmla="*/ 1663506 h 2475271"/>
                    <a:gd name="connsiteX25" fmla="*/ 3553997 w 5363327"/>
                    <a:gd name="connsiteY25" fmla="*/ 1194926 h 2475271"/>
                    <a:gd name="connsiteX26" fmla="*/ 3840243 w 5363327"/>
                    <a:gd name="connsiteY26" fmla="*/ 1293814 h 2475271"/>
                    <a:gd name="connsiteX27" fmla="*/ 3747280 w 5363327"/>
                    <a:gd name="connsiteY27" fmla="*/ 1679575 h 2475271"/>
                    <a:gd name="connsiteX28" fmla="*/ 3691254 w 5363327"/>
                    <a:gd name="connsiteY28" fmla="*/ 1975720 h 2475271"/>
                    <a:gd name="connsiteX29" fmla="*/ 3967552 w 5363327"/>
                    <a:gd name="connsiteY29" fmla="*/ 2033968 h 2475271"/>
                    <a:gd name="connsiteX30" fmla="*/ 4033363 w 5363327"/>
                    <a:gd name="connsiteY30" fmla="*/ 2268170 h 2475271"/>
                    <a:gd name="connsiteX31" fmla="*/ 3868131 w 5363327"/>
                    <a:gd name="connsiteY31" fmla="*/ 2475271 h 2475271"/>
                    <a:gd name="connsiteX32" fmla="*/ 3122728 w 5363327"/>
                    <a:gd name="connsiteY32" fmla="*/ 2423711 h 2475271"/>
                    <a:gd name="connsiteX33" fmla="*/ 2683762 w 5363327"/>
                    <a:gd name="connsiteY33" fmla="*/ 2421287 h 2475271"/>
                    <a:gd name="connsiteX34" fmla="*/ 1935762 w 5363327"/>
                    <a:gd name="connsiteY34" fmla="*/ 2474005 h 2475271"/>
                    <a:gd name="connsiteX35" fmla="*/ 2373281 w 5363327"/>
                    <a:gd name="connsiteY35" fmla="*/ 2087698 h 2475271"/>
                    <a:gd name="connsiteX36" fmla="*/ 2565009 w 5363327"/>
                    <a:gd name="connsiteY36" fmla="*/ 2183776 h 2475271"/>
                    <a:gd name="connsiteX37" fmla="*/ 3461055 w 5363327"/>
                    <a:gd name="connsiteY37" fmla="*/ 2211212 h 2475271"/>
                    <a:gd name="connsiteX38" fmla="*/ 2942693 w 5363327"/>
                    <a:gd name="connsiteY38" fmla="*/ 2140942 h 2475271"/>
                    <a:gd name="connsiteX39" fmla="*/ 2426763 w 5363327"/>
                    <a:gd name="connsiteY39" fmla="*/ 1972537 h 2475271"/>
                    <a:gd name="connsiteX40" fmla="*/ 2427185 w 5363327"/>
                    <a:gd name="connsiteY40" fmla="*/ 1655241 h 2475271"/>
                    <a:gd name="connsiteX41" fmla="*/ 2419170 w 5363327"/>
                    <a:gd name="connsiteY41" fmla="*/ 1396807 h 2475271"/>
                    <a:gd name="connsiteX42" fmla="*/ 2268126 w 5363327"/>
                    <a:gd name="connsiteY42" fmla="*/ 954685 h 2475271"/>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62379 w 5363327"/>
                    <a:gd name="connsiteY11" fmla="*/ 218315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37442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67533 w 5363327"/>
                    <a:gd name="connsiteY12" fmla="*/ 590733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57700 w 5363327"/>
                    <a:gd name="connsiteY12" fmla="*/ 413752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293553 w 5363327"/>
                    <a:gd name="connsiteY11" fmla="*/ 149489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336905 w 5363327"/>
                    <a:gd name="connsiteY13" fmla="*/ 516931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421372 w 5363327"/>
                    <a:gd name="connsiteY11" fmla="*/ 247811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273533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62252 h 2482838"/>
                    <a:gd name="connsiteX1" fmla="*/ 578493 w 5363327"/>
                    <a:gd name="connsiteY1" fmla="*/ 912015 h 2482838"/>
                    <a:gd name="connsiteX2" fmla="*/ 377768 w 5363327"/>
                    <a:gd name="connsiteY2" fmla="*/ 842945 h 2482838"/>
                    <a:gd name="connsiteX3" fmla="*/ 99621 w 5363327"/>
                    <a:gd name="connsiteY3" fmla="*/ 902963 h 2482838"/>
                    <a:gd name="connsiteX4" fmla="*/ 0 w 5363327"/>
                    <a:gd name="connsiteY4" fmla="*/ 698027 h 2482838"/>
                    <a:gd name="connsiteX5" fmla="*/ 348581 w 5363327"/>
                    <a:gd name="connsiteY5" fmla="*/ 656917 h 2482838"/>
                    <a:gd name="connsiteX6" fmla="*/ 520127 w 5363327"/>
                    <a:gd name="connsiteY6" fmla="*/ 714144 h 2482838"/>
                    <a:gd name="connsiteX7" fmla="*/ 2325889 w 5363327"/>
                    <a:gd name="connsiteY7" fmla="*/ 758247 h 2482838"/>
                    <a:gd name="connsiteX8" fmla="*/ 2419974 w 5363327"/>
                    <a:gd name="connsiteY8" fmla="*/ 340652 h 2482838"/>
                    <a:gd name="connsiteX9" fmla="*/ 2644371 w 5363327"/>
                    <a:gd name="connsiteY9" fmla="*/ 29459 h 2482838"/>
                    <a:gd name="connsiteX10" fmla="*/ 3146071 w 5363327"/>
                    <a:gd name="connsiteY10" fmla="*/ 7567 h 2482838"/>
                    <a:gd name="connsiteX11" fmla="*/ 3332703 w 5363327"/>
                    <a:gd name="connsiteY11" fmla="*/ 175767 h 2482838"/>
                    <a:gd name="connsiteX12" fmla="*/ 3418371 w 5363327"/>
                    <a:gd name="connsiteY12" fmla="*/ 364590 h 2482838"/>
                    <a:gd name="connsiteX13" fmla="*/ 3298112 w 5363327"/>
                    <a:gd name="connsiteY13" fmla="*/ 544640 h 2482838"/>
                    <a:gd name="connsiteX14" fmla="*/ 3063772 w 5363327"/>
                    <a:gd name="connsiteY14" fmla="*/ 576305 h 2482838"/>
                    <a:gd name="connsiteX15" fmla="*/ 3065385 w 5363327"/>
                    <a:gd name="connsiteY15" fmla="*/ 722623 h 2482838"/>
                    <a:gd name="connsiteX16" fmla="*/ 4835523 w 5363327"/>
                    <a:gd name="connsiteY16" fmla="*/ 761646 h 2482838"/>
                    <a:gd name="connsiteX17" fmla="*/ 4951949 w 5363327"/>
                    <a:gd name="connsiteY17" fmla="*/ 647557 h 2482838"/>
                    <a:gd name="connsiteX18" fmla="*/ 5363327 w 5363327"/>
                    <a:gd name="connsiteY18" fmla="*/ 633168 h 2482838"/>
                    <a:gd name="connsiteX19" fmla="*/ 5331959 w 5363327"/>
                    <a:gd name="connsiteY19" fmla="*/ 790060 h 2482838"/>
                    <a:gd name="connsiteX20" fmla="*/ 4987514 w 5363327"/>
                    <a:gd name="connsiteY20" fmla="*/ 911782 h 2482838"/>
                    <a:gd name="connsiteX21" fmla="*/ 3254160 w 5363327"/>
                    <a:gd name="connsiteY21" fmla="*/ 947350 h 2482838"/>
                    <a:gd name="connsiteX22" fmla="*/ 3158523 w 5363327"/>
                    <a:gd name="connsiteY22" fmla="*/ 1121723 h 2482838"/>
                    <a:gd name="connsiteX23" fmla="*/ 3081515 w 5363327"/>
                    <a:gd name="connsiteY23" fmla="*/ 1201404 h 2482838"/>
                    <a:gd name="connsiteX24" fmla="*/ 3027563 w 5363327"/>
                    <a:gd name="connsiteY24" fmla="*/ 1671073 h 2482838"/>
                    <a:gd name="connsiteX25" fmla="*/ 3553997 w 5363327"/>
                    <a:gd name="connsiteY25" fmla="*/ 1202493 h 2482838"/>
                    <a:gd name="connsiteX26" fmla="*/ 3840243 w 5363327"/>
                    <a:gd name="connsiteY26" fmla="*/ 1301381 h 2482838"/>
                    <a:gd name="connsiteX27" fmla="*/ 3747280 w 5363327"/>
                    <a:gd name="connsiteY27" fmla="*/ 1687142 h 2482838"/>
                    <a:gd name="connsiteX28" fmla="*/ 3691254 w 5363327"/>
                    <a:gd name="connsiteY28" fmla="*/ 1983287 h 2482838"/>
                    <a:gd name="connsiteX29" fmla="*/ 3967552 w 5363327"/>
                    <a:gd name="connsiteY29" fmla="*/ 2041535 h 2482838"/>
                    <a:gd name="connsiteX30" fmla="*/ 4033363 w 5363327"/>
                    <a:gd name="connsiteY30" fmla="*/ 2275737 h 2482838"/>
                    <a:gd name="connsiteX31" fmla="*/ 3868131 w 5363327"/>
                    <a:gd name="connsiteY31" fmla="*/ 2482838 h 2482838"/>
                    <a:gd name="connsiteX32" fmla="*/ 3122728 w 5363327"/>
                    <a:gd name="connsiteY32" fmla="*/ 2431278 h 2482838"/>
                    <a:gd name="connsiteX33" fmla="*/ 2683762 w 5363327"/>
                    <a:gd name="connsiteY33" fmla="*/ 2428854 h 2482838"/>
                    <a:gd name="connsiteX34" fmla="*/ 1935762 w 5363327"/>
                    <a:gd name="connsiteY34" fmla="*/ 2481572 h 2482838"/>
                    <a:gd name="connsiteX35" fmla="*/ 2373281 w 5363327"/>
                    <a:gd name="connsiteY35" fmla="*/ 2095265 h 2482838"/>
                    <a:gd name="connsiteX36" fmla="*/ 2565009 w 5363327"/>
                    <a:gd name="connsiteY36" fmla="*/ 2191343 h 2482838"/>
                    <a:gd name="connsiteX37" fmla="*/ 3461055 w 5363327"/>
                    <a:gd name="connsiteY37" fmla="*/ 2218779 h 2482838"/>
                    <a:gd name="connsiteX38" fmla="*/ 2942693 w 5363327"/>
                    <a:gd name="connsiteY38" fmla="*/ 2148509 h 2482838"/>
                    <a:gd name="connsiteX39" fmla="*/ 2426763 w 5363327"/>
                    <a:gd name="connsiteY39" fmla="*/ 1980104 h 2482838"/>
                    <a:gd name="connsiteX40" fmla="*/ 2427185 w 5363327"/>
                    <a:gd name="connsiteY40" fmla="*/ 1662808 h 2482838"/>
                    <a:gd name="connsiteX41" fmla="*/ 2419170 w 5363327"/>
                    <a:gd name="connsiteY41" fmla="*/ 1404374 h 2482838"/>
                    <a:gd name="connsiteX42" fmla="*/ 2268126 w 5363327"/>
                    <a:gd name="connsiteY42" fmla="*/ 962252 h 2482838"/>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332703 w 5363327"/>
                    <a:gd name="connsiteY11" fmla="*/ 184262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98112 w 5363327"/>
                    <a:gd name="connsiteY13" fmla="*/ 553135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418371 w 5363327"/>
                    <a:gd name="connsiteY12" fmla="*/ 373085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60660 w 5363327"/>
                    <a:gd name="connsiteY11" fmla="*/ 95593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461055 w 5363327"/>
                    <a:gd name="connsiteY37" fmla="*/ 2227274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967552 w 5363327"/>
                    <a:gd name="connsiteY29" fmla="*/ 2050030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4033363 w 5363327"/>
                    <a:gd name="connsiteY30" fmla="*/ 2284232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1333"/>
                    <a:gd name="connsiteX1" fmla="*/ 578493 w 5363327"/>
                    <a:gd name="connsiteY1" fmla="*/ 920510 h 2491333"/>
                    <a:gd name="connsiteX2" fmla="*/ 377768 w 5363327"/>
                    <a:gd name="connsiteY2" fmla="*/ 851440 h 2491333"/>
                    <a:gd name="connsiteX3" fmla="*/ 99621 w 5363327"/>
                    <a:gd name="connsiteY3" fmla="*/ 911458 h 2491333"/>
                    <a:gd name="connsiteX4" fmla="*/ 0 w 5363327"/>
                    <a:gd name="connsiteY4" fmla="*/ 706522 h 2491333"/>
                    <a:gd name="connsiteX5" fmla="*/ 348581 w 5363327"/>
                    <a:gd name="connsiteY5" fmla="*/ 665412 h 2491333"/>
                    <a:gd name="connsiteX6" fmla="*/ 520127 w 5363327"/>
                    <a:gd name="connsiteY6" fmla="*/ 722639 h 2491333"/>
                    <a:gd name="connsiteX7" fmla="*/ 2325889 w 5363327"/>
                    <a:gd name="connsiteY7" fmla="*/ 766742 h 2491333"/>
                    <a:gd name="connsiteX8" fmla="*/ 2419974 w 5363327"/>
                    <a:gd name="connsiteY8" fmla="*/ 349147 h 2491333"/>
                    <a:gd name="connsiteX9" fmla="*/ 2644371 w 5363327"/>
                    <a:gd name="connsiteY9" fmla="*/ 37954 h 2491333"/>
                    <a:gd name="connsiteX10" fmla="*/ 3146071 w 5363327"/>
                    <a:gd name="connsiteY10" fmla="*/ 16062 h 2491333"/>
                    <a:gd name="connsiteX11" fmla="*/ 3227409 w 5363327"/>
                    <a:gd name="connsiteY11" fmla="*/ 101135 h 2491333"/>
                    <a:gd name="connsiteX12" fmla="*/ 3379578 w 5363327"/>
                    <a:gd name="connsiteY12" fmla="*/ 384168 h 2491333"/>
                    <a:gd name="connsiteX13" fmla="*/ 3248236 w 5363327"/>
                    <a:gd name="connsiteY13" fmla="*/ 547593 h 2491333"/>
                    <a:gd name="connsiteX14" fmla="*/ 3063772 w 5363327"/>
                    <a:gd name="connsiteY14" fmla="*/ 584800 h 2491333"/>
                    <a:gd name="connsiteX15" fmla="*/ 3065385 w 5363327"/>
                    <a:gd name="connsiteY15" fmla="*/ 731118 h 2491333"/>
                    <a:gd name="connsiteX16" fmla="*/ 4835523 w 5363327"/>
                    <a:gd name="connsiteY16" fmla="*/ 770141 h 2491333"/>
                    <a:gd name="connsiteX17" fmla="*/ 4951949 w 5363327"/>
                    <a:gd name="connsiteY17" fmla="*/ 656052 h 2491333"/>
                    <a:gd name="connsiteX18" fmla="*/ 5363327 w 5363327"/>
                    <a:gd name="connsiteY18" fmla="*/ 641663 h 2491333"/>
                    <a:gd name="connsiteX19" fmla="*/ 5331959 w 5363327"/>
                    <a:gd name="connsiteY19" fmla="*/ 798555 h 2491333"/>
                    <a:gd name="connsiteX20" fmla="*/ 4987514 w 5363327"/>
                    <a:gd name="connsiteY20" fmla="*/ 920277 h 2491333"/>
                    <a:gd name="connsiteX21" fmla="*/ 3254160 w 5363327"/>
                    <a:gd name="connsiteY21" fmla="*/ 955845 h 2491333"/>
                    <a:gd name="connsiteX22" fmla="*/ 3158523 w 5363327"/>
                    <a:gd name="connsiteY22" fmla="*/ 1130218 h 2491333"/>
                    <a:gd name="connsiteX23" fmla="*/ 3081515 w 5363327"/>
                    <a:gd name="connsiteY23" fmla="*/ 1209899 h 2491333"/>
                    <a:gd name="connsiteX24" fmla="*/ 3027563 w 5363327"/>
                    <a:gd name="connsiteY24" fmla="*/ 1679568 h 2491333"/>
                    <a:gd name="connsiteX25" fmla="*/ 3553997 w 5363327"/>
                    <a:gd name="connsiteY25" fmla="*/ 1210988 h 2491333"/>
                    <a:gd name="connsiteX26" fmla="*/ 3840243 w 5363327"/>
                    <a:gd name="connsiteY26" fmla="*/ 1309876 h 2491333"/>
                    <a:gd name="connsiteX27" fmla="*/ 3747280 w 5363327"/>
                    <a:gd name="connsiteY27" fmla="*/ 1695637 h 2491333"/>
                    <a:gd name="connsiteX28" fmla="*/ 3691254 w 5363327"/>
                    <a:gd name="connsiteY28" fmla="*/ 1991782 h 2491333"/>
                    <a:gd name="connsiteX29" fmla="*/ 3867799 w 5363327"/>
                    <a:gd name="connsiteY29" fmla="*/ 2061113 h 2491333"/>
                    <a:gd name="connsiteX30" fmla="*/ 3872650 w 5363327"/>
                    <a:gd name="connsiteY30" fmla="*/ 2273148 h 2491333"/>
                    <a:gd name="connsiteX31" fmla="*/ 3868131 w 5363327"/>
                    <a:gd name="connsiteY31" fmla="*/ 2491333 h 2491333"/>
                    <a:gd name="connsiteX32" fmla="*/ 3122728 w 5363327"/>
                    <a:gd name="connsiteY32" fmla="*/ 2439773 h 2491333"/>
                    <a:gd name="connsiteX33" fmla="*/ 2683762 w 5363327"/>
                    <a:gd name="connsiteY33" fmla="*/ 2437349 h 2491333"/>
                    <a:gd name="connsiteX34" fmla="*/ 1935762 w 5363327"/>
                    <a:gd name="connsiteY34" fmla="*/ 2490067 h 2491333"/>
                    <a:gd name="connsiteX35" fmla="*/ 2373281 w 5363327"/>
                    <a:gd name="connsiteY35" fmla="*/ 2103760 h 2491333"/>
                    <a:gd name="connsiteX36" fmla="*/ 2565009 w 5363327"/>
                    <a:gd name="connsiteY36" fmla="*/ 2199838 h 2491333"/>
                    <a:gd name="connsiteX37" fmla="*/ 3328052 w 5363327"/>
                    <a:gd name="connsiteY37" fmla="*/ 2221732 h 2491333"/>
                    <a:gd name="connsiteX38" fmla="*/ 2942693 w 5363327"/>
                    <a:gd name="connsiteY38" fmla="*/ 2157004 h 2491333"/>
                    <a:gd name="connsiteX39" fmla="*/ 2426763 w 5363327"/>
                    <a:gd name="connsiteY39" fmla="*/ 1988599 h 2491333"/>
                    <a:gd name="connsiteX40" fmla="*/ 2427185 w 5363327"/>
                    <a:gd name="connsiteY40" fmla="*/ 1671303 h 2491333"/>
                    <a:gd name="connsiteX41" fmla="*/ 2419170 w 5363327"/>
                    <a:gd name="connsiteY41" fmla="*/ 1412869 h 2491333"/>
                    <a:gd name="connsiteX42" fmla="*/ 2268126 w 5363327"/>
                    <a:gd name="connsiteY42" fmla="*/ 970747 h 2491333"/>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273148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5784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520127 w 5363327"/>
                    <a:gd name="connsiteY6" fmla="*/ 7226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348581 w 5363327"/>
                    <a:gd name="connsiteY5" fmla="*/ 6654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3777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996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2268126 w 5363327"/>
                    <a:gd name="connsiteY0" fmla="*/ 970747 h 2490067"/>
                    <a:gd name="connsiteX1" fmla="*/ 1022993 w 5363327"/>
                    <a:gd name="connsiteY1" fmla="*/ 920510 h 2490067"/>
                    <a:gd name="connsiteX2" fmla="*/ 771468 w 5363327"/>
                    <a:gd name="connsiteY2" fmla="*/ 851440 h 2490067"/>
                    <a:gd name="connsiteX3" fmla="*/ 518721 w 5363327"/>
                    <a:gd name="connsiteY3" fmla="*/ 911458 h 2490067"/>
                    <a:gd name="connsiteX4" fmla="*/ 0 w 5363327"/>
                    <a:gd name="connsiteY4" fmla="*/ 706522 h 2490067"/>
                    <a:gd name="connsiteX5" fmla="*/ 729581 w 5363327"/>
                    <a:gd name="connsiteY5" fmla="*/ 716212 h 2490067"/>
                    <a:gd name="connsiteX6" fmla="*/ 1015427 w 5363327"/>
                    <a:gd name="connsiteY6" fmla="*/ 760739 h 2490067"/>
                    <a:gd name="connsiteX7" fmla="*/ 2325889 w 5363327"/>
                    <a:gd name="connsiteY7" fmla="*/ 766742 h 2490067"/>
                    <a:gd name="connsiteX8" fmla="*/ 2419974 w 5363327"/>
                    <a:gd name="connsiteY8" fmla="*/ 349147 h 2490067"/>
                    <a:gd name="connsiteX9" fmla="*/ 2644371 w 5363327"/>
                    <a:gd name="connsiteY9" fmla="*/ 37954 h 2490067"/>
                    <a:gd name="connsiteX10" fmla="*/ 3146071 w 5363327"/>
                    <a:gd name="connsiteY10" fmla="*/ 16062 h 2490067"/>
                    <a:gd name="connsiteX11" fmla="*/ 3227409 w 5363327"/>
                    <a:gd name="connsiteY11" fmla="*/ 101135 h 2490067"/>
                    <a:gd name="connsiteX12" fmla="*/ 3379578 w 5363327"/>
                    <a:gd name="connsiteY12" fmla="*/ 384168 h 2490067"/>
                    <a:gd name="connsiteX13" fmla="*/ 3248236 w 5363327"/>
                    <a:gd name="connsiteY13" fmla="*/ 547593 h 2490067"/>
                    <a:gd name="connsiteX14" fmla="*/ 3063772 w 5363327"/>
                    <a:gd name="connsiteY14" fmla="*/ 584800 h 2490067"/>
                    <a:gd name="connsiteX15" fmla="*/ 3065385 w 5363327"/>
                    <a:gd name="connsiteY15" fmla="*/ 731118 h 2490067"/>
                    <a:gd name="connsiteX16" fmla="*/ 4835523 w 5363327"/>
                    <a:gd name="connsiteY16" fmla="*/ 770141 h 2490067"/>
                    <a:gd name="connsiteX17" fmla="*/ 4951949 w 5363327"/>
                    <a:gd name="connsiteY17" fmla="*/ 656052 h 2490067"/>
                    <a:gd name="connsiteX18" fmla="*/ 5363327 w 5363327"/>
                    <a:gd name="connsiteY18" fmla="*/ 641663 h 2490067"/>
                    <a:gd name="connsiteX19" fmla="*/ 5331959 w 5363327"/>
                    <a:gd name="connsiteY19" fmla="*/ 798555 h 2490067"/>
                    <a:gd name="connsiteX20" fmla="*/ 4987514 w 5363327"/>
                    <a:gd name="connsiteY20" fmla="*/ 920277 h 2490067"/>
                    <a:gd name="connsiteX21" fmla="*/ 3254160 w 5363327"/>
                    <a:gd name="connsiteY21" fmla="*/ 955845 h 2490067"/>
                    <a:gd name="connsiteX22" fmla="*/ 3158523 w 5363327"/>
                    <a:gd name="connsiteY22" fmla="*/ 1130218 h 2490067"/>
                    <a:gd name="connsiteX23" fmla="*/ 3081515 w 5363327"/>
                    <a:gd name="connsiteY23" fmla="*/ 1209899 h 2490067"/>
                    <a:gd name="connsiteX24" fmla="*/ 3027563 w 5363327"/>
                    <a:gd name="connsiteY24" fmla="*/ 1679568 h 2490067"/>
                    <a:gd name="connsiteX25" fmla="*/ 3553997 w 5363327"/>
                    <a:gd name="connsiteY25" fmla="*/ 1210988 h 2490067"/>
                    <a:gd name="connsiteX26" fmla="*/ 3840243 w 5363327"/>
                    <a:gd name="connsiteY26" fmla="*/ 1309876 h 2490067"/>
                    <a:gd name="connsiteX27" fmla="*/ 3747280 w 5363327"/>
                    <a:gd name="connsiteY27" fmla="*/ 1695637 h 2490067"/>
                    <a:gd name="connsiteX28" fmla="*/ 3691254 w 5363327"/>
                    <a:gd name="connsiteY28" fmla="*/ 1991782 h 2490067"/>
                    <a:gd name="connsiteX29" fmla="*/ 3867799 w 5363327"/>
                    <a:gd name="connsiteY29" fmla="*/ 2061113 h 2490067"/>
                    <a:gd name="connsiteX30" fmla="*/ 3872650 w 5363327"/>
                    <a:gd name="connsiteY30" fmla="*/ 2339650 h 2490067"/>
                    <a:gd name="connsiteX31" fmla="*/ 3674167 w 5363327"/>
                    <a:gd name="connsiteY31" fmla="*/ 2469166 h 2490067"/>
                    <a:gd name="connsiteX32" fmla="*/ 3122728 w 5363327"/>
                    <a:gd name="connsiteY32" fmla="*/ 2439773 h 2490067"/>
                    <a:gd name="connsiteX33" fmla="*/ 2683762 w 5363327"/>
                    <a:gd name="connsiteY33" fmla="*/ 2437349 h 2490067"/>
                    <a:gd name="connsiteX34" fmla="*/ 1935762 w 5363327"/>
                    <a:gd name="connsiteY34" fmla="*/ 2490067 h 2490067"/>
                    <a:gd name="connsiteX35" fmla="*/ 2373281 w 5363327"/>
                    <a:gd name="connsiteY35" fmla="*/ 2103760 h 2490067"/>
                    <a:gd name="connsiteX36" fmla="*/ 2565009 w 5363327"/>
                    <a:gd name="connsiteY36" fmla="*/ 2199838 h 2490067"/>
                    <a:gd name="connsiteX37" fmla="*/ 3328052 w 5363327"/>
                    <a:gd name="connsiteY37" fmla="*/ 2221732 h 2490067"/>
                    <a:gd name="connsiteX38" fmla="*/ 2942693 w 5363327"/>
                    <a:gd name="connsiteY38" fmla="*/ 2157004 h 2490067"/>
                    <a:gd name="connsiteX39" fmla="*/ 2426763 w 5363327"/>
                    <a:gd name="connsiteY39" fmla="*/ 1988599 h 2490067"/>
                    <a:gd name="connsiteX40" fmla="*/ 2427185 w 5363327"/>
                    <a:gd name="connsiteY40" fmla="*/ 1671303 h 2490067"/>
                    <a:gd name="connsiteX41" fmla="*/ 2419170 w 5363327"/>
                    <a:gd name="connsiteY41" fmla="*/ 1412869 h 2490067"/>
                    <a:gd name="connsiteX42" fmla="*/ 2268126 w 53633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163121 w 5007727"/>
                    <a:gd name="connsiteY3" fmla="*/ 9114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912526 w 5007727"/>
                    <a:gd name="connsiteY0" fmla="*/ 970747 h 2490067"/>
                    <a:gd name="connsiteX1" fmla="*/ 667393 w 5007727"/>
                    <a:gd name="connsiteY1" fmla="*/ 920510 h 2490067"/>
                    <a:gd name="connsiteX2" fmla="*/ 415868 w 5007727"/>
                    <a:gd name="connsiteY2" fmla="*/ 851440 h 2490067"/>
                    <a:gd name="connsiteX3" fmla="*/ 99621 w 5007727"/>
                    <a:gd name="connsiteY3" fmla="*/ 873358 h 2490067"/>
                    <a:gd name="connsiteX4" fmla="*/ 0 w 5007727"/>
                    <a:gd name="connsiteY4" fmla="*/ 731922 h 2490067"/>
                    <a:gd name="connsiteX5" fmla="*/ 373981 w 5007727"/>
                    <a:gd name="connsiteY5" fmla="*/ 716212 h 2490067"/>
                    <a:gd name="connsiteX6" fmla="*/ 659827 w 5007727"/>
                    <a:gd name="connsiteY6" fmla="*/ 760739 h 2490067"/>
                    <a:gd name="connsiteX7" fmla="*/ 1970289 w 5007727"/>
                    <a:gd name="connsiteY7" fmla="*/ 766742 h 2490067"/>
                    <a:gd name="connsiteX8" fmla="*/ 2064374 w 5007727"/>
                    <a:gd name="connsiteY8" fmla="*/ 349147 h 2490067"/>
                    <a:gd name="connsiteX9" fmla="*/ 2288771 w 5007727"/>
                    <a:gd name="connsiteY9" fmla="*/ 37954 h 2490067"/>
                    <a:gd name="connsiteX10" fmla="*/ 2790471 w 5007727"/>
                    <a:gd name="connsiteY10" fmla="*/ 16062 h 2490067"/>
                    <a:gd name="connsiteX11" fmla="*/ 2871809 w 5007727"/>
                    <a:gd name="connsiteY11" fmla="*/ 101135 h 2490067"/>
                    <a:gd name="connsiteX12" fmla="*/ 3023978 w 5007727"/>
                    <a:gd name="connsiteY12" fmla="*/ 384168 h 2490067"/>
                    <a:gd name="connsiteX13" fmla="*/ 2892636 w 5007727"/>
                    <a:gd name="connsiteY13" fmla="*/ 547593 h 2490067"/>
                    <a:gd name="connsiteX14" fmla="*/ 2708172 w 5007727"/>
                    <a:gd name="connsiteY14" fmla="*/ 584800 h 2490067"/>
                    <a:gd name="connsiteX15" fmla="*/ 2709785 w 5007727"/>
                    <a:gd name="connsiteY15" fmla="*/ 731118 h 2490067"/>
                    <a:gd name="connsiteX16" fmla="*/ 4479923 w 5007727"/>
                    <a:gd name="connsiteY16" fmla="*/ 770141 h 2490067"/>
                    <a:gd name="connsiteX17" fmla="*/ 4596349 w 5007727"/>
                    <a:gd name="connsiteY17" fmla="*/ 656052 h 2490067"/>
                    <a:gd name="connsiteX18" fmla="*/ 5007727 w 5007727"/>
                    <a:gd name="connsiteY18" fmla="*/ 641663 h 2490067"/>
                    <a:gd name="connsiteX19" fmla="*/ 4976359 w 5007727"/>
                    <a:gd name="connsiteY19" fmla="*/ 798555 h 2490067"/>
                    <a:gd name="connsiteX20" fmla="*/ 4631914 w 5007727"/>
                    <a:gd name="connsiteY20" fmla="*/ 920277 h 2490067"/>
                    <a:gd name="connsiteX21" fmla="*/ 2898560 w 5007727"/>
                    <a:gd name="connsiteY21" fmla="*/ 955845 h 2490067"/>
                    <a:gd name="connsiteX22" fmla="*/ 2802923 w 5007727"/>
                    <a:gd name="connsiteY22" fmla="*/ 1130218 h 2490067"/>
                    <a:gd name="connsiteX23" fmla="*/ 2725915 w 5007727"/>
                    <a:gd name="connsiteY23" fmla="*/ 1209899 h 2490067"/>
                    <a:gd name="connsiteX24" fmla="*/ 2671963 w 5007727"/>
                    <a:gd name="connsiteY24" fmla="*/ 1679568 h 2490067"/>
                    <a:gd name="connsiteX25" fmla="*/ 3198397 w 5007727"/>
                    <a:gd name="connsiteY25" fmla="*/ 1210988 h 2490067"/>
                    <a:gd name="connsiteX26" fmla="*/ 3484643 w 5007727"/>
                    <a:gd name="connsiteY26" fmla="*/ 1309876 h 2490067"/>
                    <a:gd name="connsiteX27" fmla="*/ 3391680 w 5007727"/>
                    <a:gd name="connsiteY27" fmla="*/ 1695637 h 2490067"/>
                    <a:gd name="connsiteX28" fmla="*/ 3335654 w 5007727"/>
                    <a:gd name="connsiteY28" fmla="*/ 1991782 h 2490067"/>
                    <a:gd name="connsiteX29" fmla="*/ 3512199 w 5007727"/>
                    <a:gd name="connsiteY29" fmla="*/ 2061113 h 2490067"/>
                    <a:gd name="connsiteX30" fmla="*/ 3517050 w 5007727"/>
                    <a:gd name="connsiteY30" fmla="*/ 2339650 h 2490067"/>
                    <a:gd name="connsiteX31" fmla="*/ 3318567 w 5007727"/>
                    <a:gd name="connsiteY31" fmla="*/ 2469166 h 2490067"/>
                    <a:gd name="connsiteX32" fmla="*/ 2767128 w 5007727"/>
                    <a:gd name="connsiteY32" fmla="*/ 2439773 h 2490067"/>
                    <a:gd name="connsiteX33" fmla="*/ 2328162 w 5007727"/>
                    <a:gd name="connsiteY33" fmla="*/ 2437349 h 2490067"/>
                    <a:gd name="connsiteX34" fmla="*/ 1580162 w 5007727"/>
                    <a:gd name="connsiteY34" fmla="*/ 2490067 h 2490067"/>
                    <a:gd name="connsiteX35" fmla="*/ 2017681 w 5007727"/>
                    <a:gd name="connsiteY35" fmla="*/ 2103760 h 2490067"/>
                    <a:gd name="connsiteX36" fmla="*/ 2209409 w 5007727"/>
                    <a:gd name="connsiteY36" fmla="*/ 2199838 h 2490067"/>
                    <a:gd name="connsiteX37" fmla="*/ 2972452 w 5007727"/>
                    <a:gd name="connsiteY37" fmla="*/ 2221732 h 2490067"/>
                    <a:gd name="connsiteX38" fmla="*/ 2587093 w 5007727"/>
                    <a:gd name="connsiteY38" fmla="*/ 2157004 h 2490067"/>
                    <a:gd name="connsiteX39" fmla="*/ 2071163 w 5007727"/>
                    <a:gd name="connsiteY39" fmla="*/ 1988599 h 2490067"/>
                    <a:gd name="connsiteX40" fmla="*/ 2071585 w 5007727"/>
                    <a:gd name="connsiteY40" fmla="*/ 1671303 h 2490067"/>
                    <a:gd name="connsiteX41" fmla="*/ 2063570 w 5007727"/>
                    <a:gd name="connsiteY41" fmla="*/ 1412869 h 2490067"/>
                    <a:gd name="connsiteX42" fmla="*/ 1912526 w 50077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7162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5430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391023 w 4918827"/>
                    <a:gd name="connsiteY16" fmla="*/ 7701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507449 w 4918827"/>
                    <a:gd name="connsiteY17" fmla="*/ 6560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887459 w 4918827"/>
                    <a:gd name="connsiteY19" fmla="*/ 7985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918827"/>
                    <a:gd name="connsiteY0" fmla="*/ 970747 h 2490067"/>
                    <a:gd name="connsiteX1" fmla="*/ 578493 w 4918827"/>
                    <a:gd name="connsiteY1" fmla="*/ 920510 h 2490067"/>
                    <a:gd name="connsiteX2" fmla="*/ 326968 w 4918827"/>
                    <a:gd name="connsiteY2" fmla="*/ 851440 h 2490067"/>
                    <a:gd name="connsiteX3" fmla="*/ 10721 w 4918827"/>
                    <a:gd name="connsiteY3" fmla="*/ 873358 h 2490067"/>
                    <a:gd name="connsiteX4" fmla="*/ 0 w 4918827"/>
                    <a:gd name="connsiteY4" fmla="*/ 731922 h 2490067"/>
                    <a:gd name="connsiteX5" fmla="*/ 285081 w 4918827"/>
                    <a:gd name="connsiteY5" fmla="*/ 665412 h 2490067"/>
                    <a:gd name="connsiteX6" fmla="*/ 570927 w 4918827"/>
                    <a:gd name="connsiteY6" fmla="*/ 760739 h 2490067"/>
                    <a:gd name="connsiteX7" fmla="*/ 1881389 w 4918827"/>
                    <a:gd name="connsiteY7" fmla="*/ 766742 h 2490067"/>
                    <a:gd name="connsiteX8" fmla="*/ 1975474 w 4918827"/>
                    <a:gd name="connsiteY8" fmla="*/ 349147 h 2490067"/>
                    <a:gd name="connsiteX9" fmla="*/ 2199871 w 4918827"/>
                    <a:gd name="connsiteY9" fmla="*/ 37954 h 2490067"/>
                    <a:gd name="connsiteX10" fmla="*/ 2701571 w 4918827"/>
                    <a:gd name="connsiteY10" fmla="*/ 16062 h 2490067"/>
                    <a:gd name="connsiteX11" fmla="*/ 2782909 w 4918827"/>
                    <a:gd name="connsiteY11" fmla="*/ 101135 h 2490067"/>
                    <a:gd name="connsiteX12" fmla="*/ 2935078 w 4918827"/>
                    <a:gd name="connsiteY12" fmla="*/ 384168 h 2490067"/>
                    <a:gd name="connsiteX13" fmla="*/ 2803736 w 4918827"/>
                    <a:gd name="connsiteY13" fmla="*/ 547593 h 2490067"/>
                    <a:gd name="connsiteX14" fmla="*/ 2619272 w 4918827"/>
                    <a:gd name="connsiteY14" fmla="*/ 584800 h 2490067"/>
                    <a:gd name="connsiteX15" fmla="*/ 2620885 w 4918827"/>
                    <a:gd name="connsiteY15" fmla="*/ 731118 h 2490067"/>
                    <a:gd name="connsiteX16" fmla="*/ 4010023 w 4918827"/>
                    <a:gd name="connsiteY16" fmla="*/ 782841 h 2490067"/>
                    <a:gd name="connsiteX17" fmla="*/ 4240749 w 4918827"/>
                    <a:gd name="connsiteY17" fmla="*/ 681452 h 2490067"/>
                    <a:gd name="connsiteX18" fmla="*/ 4918827 w 4918827"/>
                    <a:gd name="connsiteY18" fmla="*/ 641663 h 2490067"/>
                    <a:gd name="connsiteX19" fmla="*/ 4506459 w 4918827"/>
                    <a:gd name="connsiteY19" fmla="*/ 785855 h 2490067"/>
                    <a:gd name="connsiteX20" fmla="*/ 4047714 w 4918827"/>
                    <a:gd name="connsiteY20" fmla="*/ 920277 h 2490067"/>
                    <a:gd name="connsiteX21" fmla="*/ 2809660 w 4918827"/>
                    <a:gd name="connsiteY21" fmla="*/ 955845 h 2490067"/>
                    <a:gd name="connsiteX22" fmla="*/ 2714023 w 4918827"/>
                    <a:gd name="connsiteY22" fmla="*/ 1130218 h 2490067"/>
                    <a:gd name="connsiteX23" fmla="*/ 2637015 w 4918827"/>
                    <a:gd name="connsiteY23" fmla="*/ 1209899 h 2490067"/>
                    <a:gd name="connsiteX24" fmla="*/ 2583063 w 4918827"/>
                    <a:gd name="connsiteY24" fmla="*/ 1679568 h 2490067"/>
                    <a:gd name="connsiteX25" fmla="*/ 3109497 w 4918827"/>
                    <a:gd name="connsiteY25" fmla="*/ 1210988 h 2490067"/>
                    <a:gd name="connsiteX26" fmla="*/ 3395743 w 4918827"/>
                    <a:gd name="connsiteY26" fmla="*/ 1309876 h 2490067"/>
                    <a:gd name="connsiteX27" fmla="*/ 3302780 w 4918827"/>
                    <a:gd name="connsiteY27" fmla="*/ 1695637 h 2490067"/>
                    <a:gd name="connsiteX28" fmla="*/ 3246754 w 4918827"/>
                    <a:gd name="connsiteY28" fmla="*/ 1991782 h 2490067"/>
                    <a:gd name="connsiteX29" fmla="*/ 3423299 w 4918827"/>
                    <a:gd name="connsiteY29" fmla="*/ 2061113 h 2490067"/>
                    <a:gd name="connsiteX30" fmla="*/ 3428150 w 4918827"/>
                    <a:gd name="connsiteY30" fmla="*/ 2339650 h 2490067"/>
                    <a:gd name="connsiteX31" fmla="*/ 3229667 w 4918827"/>
                    <a:gd name="connsiteY31" fmla="*/ 2469166 h 2490067"/>
                    <a:gd name="connsiteX32" fmla="*/ 2678228 w 4918827"/>
                    <a:gd name="connsiteY32" fmla="*/ 2439773 h 2490067"/>
                    <a:gd name="connsiteX33" fmla="*/ 2239262 w 4918827"/>
                    <a:gd name="connsiteY33" fmla="*/ 2437349 h 2490067"/>
                    <a:gd name="connsiteX34" fmla="*/ 1491262 w 4918827"/>
                    <a:gd name="connsiteY34" fmla="*/ 2490067 h 2490067"/>
                    <a:gd name="connsiteX35" fmla="*/ 1928781 w 4918827"/>
                    <a:gd name="connsiteY35" fmla="*/ 2103760 h 2490067"/>
                    <a:gd name="connsiteX36" fmla="*/ 2120509 w 4918827"/>
                    <a:gd name="connsiteY36" fmla="*/ 2199838 h 2490067"/>
                    <a:gd name="connsiteX37" fmla="*/ 2883552 w 4918827"/>
                    <a:gd name="connsiteY37" fmla="*/ 2221732 h 2490067"/>
                    <a:gd name="connsiteX38" fmla="*/ 2498193 w 4918827"/>
                    <a:gd name="connsiteY38" fmla="*/ 2157004 h 2490067"/>
                    <a:gd name="connsiteX39" fmla="*/ 1982263 w 4918827"/>
                    <a:gd name="connsiteY39" fmla="*/ 1988599 h 2490067"/>
                    <a:gd name="connsiteX40" fmla="*/ 1982685 w 4918827"/>
                    <a:gd name="connsiteY40" fmla="*/ 1671303 h 2490067"/>
                    <a:gd name="connsiteX41" fmla="*/ 1974670 w 4918827"/>
                    <a:gd name="connsiteY41" fmla="*/ 1412869 h 2490067"/>
                    <a:gd name="connsiteX42" fmla="*/ 1823626 w 49188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506459 w 4601327"/>
                    <a:gd name="connsiteY19" fmla="*/ 7858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601327"/>
                    <a:gd name="connsiteY0" fmla="*/ 970747 h 2490067"/>
                    <a:gd name="connsiteX1" fmla="*/ 578493 w 4601327"/>
                    <a:gd name="connsiteY1" fmla="*/ 920510 h 2490067"/>
                    <a:gd name="connsiteX2" fmla="*/ 326968 w 4601327"/>
                    <a:gd name="connsiteY2" fmla="*/ 851440 h 2490067"/>
                    <a:gd name="connsiteX3" fmla="*/ 10721 w 4601327"/>
                    <a:gd name="connsiteY3" fmla="*/ 873358 h 2490067"/>
                    <a:gd name="connsiteX4" fmla="*/ 0 w 4601327"/>
                    <a:gd name="connsiteY4" fmla="*/ 731922 h 2490067"/>
                    <a:gd name="connsiteX5" fmla="*/ 285081 w 4601327"/>
                    <a:gd name="connsiteY5" fmla="*/ 665412 h 2490067"/>
                    <a:gd name="connsiteX6" fmla="*/ 570927 w 4601327"/>
                    <a:gd name="connsiteY6" fmla="*/ 760739 h 2490067"/>
                    <a:gd name="connsiteX7" fmla="*/ 1881389 w 4601327"/>
                    <a:gd name="connsiteY7" fmla="*/ 766742 h 2490067"/>
                    <a:gd name="connsiteX8" fmla="*/ 1975474 w 4601327"/>
                    <a:gd name="connsiteY8" fmla="*/ 349147 h 2490067"/>
                    <a:gd name="connsiteX9" fmla="*/ 2199871 w 4601327"/>
                    <a:gd name="connsiteY9" fmla="*/ 37954 h 2490067"/>
                    <a:gd name="connsiteX10" fmla="*/ 2701571 w 4601327"/>
                    <a:gd name="connsiteY10" fmla="*/ 16062 h 2490067"/>
                    <a:gd name="connsiteX11" fmla="*/ 2782909 w 4601327"/>
                    <a:gd name="connsiteY11" fmla="*/ 101135 h 2490067"/>
                    <a:gd name="connsiteX12" fmla="*/ 2935078 w 4601327"/>
                    <a:gd name="connsiteY12" fmla="*/ 384168 h 2490067"/>
                    <a:gd name="connsiteX13" fmla="*/ 2803736 w 4601327"/>
                    <a:gd name="connsiteY13" fmla="*/ 547593 h 2490067"/>
                    <a:gd name="connsiteX14" fmla="*/ 2619272 w 4601327"/>
                    <a:gd name="connsiteY14" fmla="*/ 584800 h 2490067"/>
                    <a:gd name="connsiteX15" fmla="*/ 2620885 w 4601327"/>
                    <a:gd name="connsiteY15" fmla="*/ 731118 h 2490067"/>
                    <a:gd name="connsiteX16" fmla="*/ 4010023 w 4601327"/>
                    <a:gd name="connsiteY16" fmla="*/ 782841 h 2490067"/>
                    <a:gd name="connsiteX17" fmla="*/ 4240749 w 4601327"/>
                    <a:gd name="connsiteY17" fmla="*/ 681452 h 2490067"/>
                    <a:gd name="connsiteX18" fmla="*/ 4601327 w 4601327"/>
                    <a:gd name="connsiteY18" fmla="*/ 654363 h 2490067"/>
                    <a:gd name="connsiteX19" fmla="*/ 4442959 w 4601327"/>
                    <a:gd name="connsiteY19" fmla="*/ 887455 h 2490067"/>
                    <a:gd name="connsiteX20" fmla="*/ 4047714 w 4601327"/>
                    <a:gd name="connsiteY20" fmla="*/ 920277 h 2490067"/>
                    <a:gd name="connsiteX21" fmla="*/ 2809660 w 4601327"/>
                    <a:gd name="connsiteY21" fmla="*/ 955845 h 2490067"/>
                    <a:gd name="connsiteX22" fmla="*/ 2714023 w 4601327"/>
                    <a:gd name="connsiteY22" fmla="*/ 1130218 h 2490067"/>
                    <a:gd name="connsiteX23" fmla="*/ 2637015 w 4601327"/>
                    <a:gd name="connsiteY23" fmla="*/ 1209899 h 2490067"/>
                    <a:gd name="connsiteX24" fmla="*/ 2583063 w 4601327"/>
                    <a:gd name="connsiteY24" fmla="*/ 1679568 h 2490067"/>
                    <a:gd name="connsiteX25" fmla="*/ 3109497 w 4601327"/>
                    <a:gd name="connsiteY25" fmla="*/ 1210988 h 2490067"/>
                    <a:gd name="connsiteX26" fmla="*/ 3395743 w 4601327"/>
                    <a:gd name="connsiteY26" fmla="*/ 1309876 h 2490067"/>
                    <a:gd name="connsiteX27" fmla="*/ 3302780 w 4601327"/>
                    <a:gd name="connsiteY27" fmla="*/ 1695637 h 2490067"/>
                    <a:gd name="connsiteX28" fmla="*/ 3246754 w 4601327"/>
                    <a:gd name="connsiteY28" fmla="*/ 1991782 h 2490067"/>
                    <a:gd name="connsiteX29" fmla="*/ 3423299 w 4601327"/>
                    <a:gd name="connsiteY29" fmla="*/ 2061113 h 2490067"/>
                    <a:gd name="connsiteX30" fmla="*/ 3428150 w 4601327"/>
                    <a:gd name="connsiteY30" fmla="*/ 2339650 h 2490067"/>
                    <a:gd name="connsiteX31" fmla="*/ 3229667 w 4601327"/>
                    <a:gd name="connsiteY31" fmla="*/ 2469166 h 2490067"/>
                    <a:gd name="connsiteX32" fmla="*/ 2678228 w 4601327"/>
                    <a:gd name="connsiteY32" fmla="*/ 2439773 h 2490067"/>
                    <a:gd name="connsiteX33" fmla="*/ 2239262 w 4601327"/>
                    <a:gd name="connsiteY33" fmla="*/ 2437349 h 2490067"/>
                    <a:gd name="connsiteX34" fmla="*/ 1491262 w 4601327"/>
                    <a:gd name="connsiteY34" fmla="*/ 2490067 h 2490067"/>
                    <a:gd name="connsiteX35" fmla="*/ 1928781 w 4601327"/>
                    <a:gd name="connsiteY35" fmla="*/ 2103760 h 2490067"/>
                    <a:gd name="connsiteX36" fmla="*/ 2120509 w 4601327"/>
                    <a:gd name="connsiteY36" fmla="*/ 2199838 h 2490067"/>
                    <a:gd name="connsiteX37" fmla="*/ 2883552 w 4601327"/>
                    <a:gd name="connsiteY37" fmla="*/ 2221732 h 2490067"/>
                    <a:gd name="connsiteX38" fmla="*/ 2498193 w 4601327"/>
                    <a:gd name="connsiteY38" fmla="*/ 2157004 h 2490067"/>
                    <a:gd name="connsiteX39" fmla="*/ 1982263 w 4601327"/>
                    <a:gd name="connsiteY39" fmla="*/ 1988599 h 2490067"/>
                    <a:gd name="connsiteX40" fmla="*/ 1982685 w 4601327"/>
                    <a:gd name="connsiteY40" fmla="*/ 1671303 h 2490067"/>
                    <a:gd name="connsiteX41" fmla="*/ 1974670 w 4601327"/>
                    <a:gd name="connsiteY41" fmla="*/ 1412869 h 2490067"/>
                    <a:gd name="connsiteX42" fmla="*/ 1823626 w 46013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442959 w 4499727"/>
                    <a:gd name="connsiteY19" fmla="*/ 8874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14023 w 4499727"/>
                    <a:gd name="connsiteY22" fmla="*/ 1130218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809660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637015 w 4499727"/>
                    <a:gd name="connsiteY23" fmla="*/ 1209899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83063 w 4499727"/>
                    <a:gd name="connsiteY24" fmla="*/ 1679568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03550 w 4499727"/>
                    <a:gd name="connsiteY24" fmla="*/ 1687519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09497 w 4499727"/>
                    <a:gd name="connsiteY25" fmla="*/ 1210988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95743 w 4499727"/>
                    <a:gd name="connsiteY26" fmla="*/ 1309876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46754 w 4499727"/>
                    <a:gd name="connsiteY28" fmla="*/ 1991782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23299 w 4499727"/>
                    <a:gd name="connsiteY29" fmla="*/ 2061113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883552 w 4499727"/>
                    <a:gd name="connsiteY37" fmla="*/ 2221732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175193 w 4499727"/>
                    <a:gd name="connsiteY28" fmla="*/ 1959977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578493 w 4499727"/>
                    <a:gd name="connsiteY1" fmla="*/ 920510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570927 w 4499727"/>
                    <a:gd name="connsiteY6" fmla="*/ 760739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285081 w 4499727"/>
                    <a:gd name="connsiteY5" fmla="*/ 665412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326968 w 4499727"/>
                    <a:gd name="connsiteY2" fmla="*/ 851440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10721 w 4499727"/>
                    <a:gd name="connsiteY3" fmla="*/ 873358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823626 w 4499727"/>
                    <a:gd name="connsiteY0" fmla="*/ 970747 h 2490067"/>
                    <a:gd name="connsiteX1" fmla="*/ 737519 w 4499727"/>
                    <a:gd name="connsiteY1" fmla="*/ 936412 h 2490067"/>
                    <a:gd name="connsiteX2" fmla="*/ 541653 w 4499727"/>
                    <a:gd name="connsiteY2" fmla="*/ 859392 h 2490067"/>
                    <a:gd name="connsiteX3" fmla="*/ 296968 w 4499727"/>
                    <a:gd name="connsiteY3" fmla="*/ 865406 h 2490067"/>
                    <a:gd name="connsiteX4" fmla="*/ 0 w 4499727"/>
                    <a:gd name="connsiteY4" fmla="*/ 731922 h 2490067"/>
                    <a:gd name="connsiteX5" fmla="*/ 483863 w 4499727"/>
                    <a:gd name="connsiteY5" fmla="*/ 697218 h 2490067"/>
                    <a:gd name="connsiteX6" fmla="*/ 737904 w 4499727"/>
                    <a:gd name="connsiteY6" fmla="*/ 784593 h 2490067"/>
                    <a:gd name="connsiteX7" fmla="*/ 1881389 w 4499727"/>
                    <a:gd name="connsiteY7" fmla="*/ 766742 h 2490067"/>
                    <a:gd name="connsiteX8" fmla="*/ 1975474 w 4499727"/>
                    <a:gd name="connsiteY8" fmla="*/ 349147 h 2490067"/>
                    <a:gd name="connsiteX9" fmla="*/ 2199871 w 4499727"/>
                    <a:gd name="connsiteY9" fmla="*/ 37954 h 2490067"/>
                    <a:gd name="connsiteX10" fmla="*/ 2701571 w 4499727"/>
                    <a:gd name="connsiteY10" fmla="*/ 16062 h 2490067"/>
                    <a:gd name="connsiteX11" fmla="*/ 2782909 w 4499727"/>
                    <a:gd name="connsiteY11" fmla="*/ 101135 h 2490067"/>
                    <a:gd name="connsiteX12" fmla="*/ 2935078 w 4499727"/>
                    <a:gd name="connsiteY12" fmla="*/ 384168 h 2490067"/>
                    <a:gd name="connsiteX13" fmla="*/ 2803736 w 4499727"/>
                    <a:gd name="connsiteY13" fmla="*/ 547593 h 2490067"/>
                    <a:gd name="connsiteX14" fmla="*/ 2619272 w 4499727"/>
                    <a:gd name="connsiteY14" fmla="*/ 584800 h 2490067"/>
                    <a:gd name="connsiteX15" fmla="*/ 2620885 w 4499727"/>
                    <a:gd name="connsiteY15" fmla="*/ 731118 h 2490067"/>
                    <a:gd name="connsiteX16" fmla="*/ 4010023 w 4499727"/>
                    <a:gd name="connsiteY16" fmla="*/ 782841 h 2490067"/>
                    <a:gd name="connsiteX17" fmla="*/ 4240749 w 4499727"/>
                    <a:gd name="connsiteY17" fmla="*/ 681452 h 2490067"/>
                    <a:gd name="connsiteX18" fmla="*/ 4499727 w 4499727"/>
                    <a:gd name="connsiteY18" fmla="*/ 679763 h 2490067"/>
                    <a:gd name="connsiteX19" fmla="*/ 4379459 w 4499727"/>
                    <a:gd name="connsiteY19" fmla="*/ 874755 h 2490067"/>
                    <a:gd name="connsiteX20" fmla="*/ 4047714 w 4499727"/>
                    <a:gd name="connsiteY20" fmla="*/ 920277 h 2490067"/>
                    <a:gd name="connsiteX21" fmla="*/ 2761952 w 4499727"/>
                    <a:gd name="connsiteY21" fmla="*/ 955845 h 2490067"/>
                    <a:gd name="connsiteX22" fmla="*/ 2745828 w 4499727"/>
                    <a:gd name="connsiteY22" fmla="*/ 1090461 h 2490067"/>
                    <a:gd name="connsiteX23" fmla="*/ 2581355 w 4499727"/>
                    <a:gd name="connsiteY23" fmla="*/ 1233753 h 2490067"/>
                    <a:gd name="connsiteX24" fmla="*/ 2575112 w 4499727"/>
                    <a:gd name="connsiteY24" fmla="*/ 1719324 h 2490067"/>
                    <a:gd name="connsiteX25" fmla="*/ 3149254 w 4499727"/>
                    <a:gd name="connsiteY25" fmla="*/ 1234842 h 2490067"/>
                    <a:gd name="connsiteX26" fmla="*/ 3379841 w 4499727"/>
                    <a:gd name="connsiteY26" fmla="*/ 1389389 h 2490067"/>
                    <a:gd name="connsiteX27" fmla="*/ 3302780 w 4499727"/>
                    <a:gd name="connsiteY27" fmla="*/ 1695637 h 2490067"/>
                    <a:gd name="connsiteX28" fmla="*/ 3206998 w 4499727"/>
                    <a:gd name="connsiteY28" fmla="*/ 2007685 h 2490067"/>
                    <a:gd name="connsiteX29" fmla="*/ 3415348 w 4499727"/>
                    <a:gd name="connsiteY29" fmla="*/ 2108821 h 2490067"/>
                    <a:gd name="connsiteX30" fmla="*/ 3428150 w 4499727"/>
                    <a:gd name="connsiteY30" fmla="*/ 2339650 h 2490067"/>
                    <a:gd name="connsiteX31" fmla="*/ 3229667 w 4499727"/>
                    <a:gd name="connsiteY31" fmla="*/ 2469166 h 2490067"/>
                    <a:gd name="connsiteX32" fmla="*/ 2678228 w 4499727"/>
                    <a:gd name="connsiteY32" fmla="*/ 2439773 h 2490067"/>
                    <a:gd name="connsiteX33" fmla="*/ 2239262 w 4499727"/>
                    <a:gd name="connsiteY33" fmla="*/ 2437349 h 2490067"/>
                    <a:gd name="connsiteX34" fmla="*/ 1491262 w 4499727"/>
                    <a:gd name="connsiteY34" fmla="*/ 2490067 h 2490067"/>
                    <a:gd name="connsiteX35" fmla="*/ 1928781 w 4499727"/>
                    <a:gd name="connsiteY35" fmla="*/ 2103760 h 2490067"/>
                    <a:gd name="connsiteX36" fmla="*/ 2120509 w 4499727"/>
                    <a:gd name="connsiteY36" fmla="*/ 2199838 h 2490067"/>
                    <a:gd name="connsiteX37" fmla="*/ 2764282 w 4499727"/>
                    <a:gd name="connsiteY37" fmla="*/ 2229684 h 2490067"/>
                    <a:gd name="connsiteX38" fmla="*/ 2498193 w 4499727"/>
                    <a:gd name="connsiteY38" fmla="*/ 2157004 h 2490067"/>
                    <a:gd name="connsiteX39" fmla="*/ 1982263 w 4499727"/>
                    <a:gd name="connsiteY39" fmla="*/ 1988599 h 2490067"/>
                    <a:gd name="connsiteX40" fmla="*/ 1982685 w 4499727"/>
                    <a:gd name="connsiteY40" fmla="*/ 1671303 h 2490067"/>
                    <a:gd name="connsiteX41" fmla="*/ 1974670 w 4499727"/>
                    <a:gd name="connsiteY41" fmla="*/ 1412869 h 2490067"/>
                    <a:gd name="connsiteX42" fmla="*/ 1823626 w 4499727"/>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817126 w 4269139"/>
                    <a:gd name="connsiteY20" fmla="*/ 920277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779435 w 4269139"/>
                    <a:gd name="connsiteY16" fmla="*/ 782841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4010161 w 4269139"/>
                    <a:gd name="connsiteY17" fmla="*/ 681452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4148871 w 4269139"/>
                    <a:gd name="connsiteY19" fmla="*/ 874755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269139"/>
                    <a:gd name="connsiteY0" fmla="*/ 970747 h 2490067"/>
                    <a:gd name="connsiteX1" fmla="*/ 506931 w 4269139"/>
                    <a:gd name="connsiteY1" fmla="*/ 936412 h 2490067"/>
                    <a:gd name="connsiteX2" fmla="*/ 311065 w 4269139"/>
                    <a:gd name="connsiteY2" fmla="*/ 859392 h 2490067"/>
                    <a:gd name="connsiteX3" fmla="*/ 66380 w 4269139"/>
                    <a:gd name="connsiteY3" fmla="*/ 865406 h 2490067"/>
                    <a:gd name="connsiteX4" fmla="*/ 0 w 4269139"/>
                    <a:gd name="connsiteY4" fmla="*/ 739873 h 2490067"/>
                    <a:gd name="connsiteX5" fmla="*/ 253275 w 4269139"/>
                    <a:gd name="connsiteY5" fmla="*/ 697218 h 2490067"/>
                    <a:gd name="connsiteX6" fmla="*/ 507316 w 4269139"/>
                    <a:gd name="connsiteY6" fmla="*/ 784593 h 2490067"/>
                    <a:gd name="connsiteX7" fmla="*/ 1650801 w 4269139"/>
                    <a:gd name="connsiteY7" fmla="*/ 766742 h 2490067"/>
                    <a:gd name="connsiteX8" fmla="*/ 1744886 w 4269139"/>
                    <a:gd name="connsiteY8" fmla="*/ 349147 h 2490067"/>
                    <a:gd name="connsiteX9" fmla="*/ 1969283 w 4269139"/>
                    <a:gd name="connsiteY9" fmla="*/ 37954 h 2490067"/>
                    <a:gd name="connsiteX10" fmla="*/ 2470983 w 4269139"/>
                    <a:gd name="connsiteY10" fmla="*/ 16062 h 2490067"/>
                    <a:gd name="connsiteX11" fmla="*/ 2552321 w 4269139"/>
                    <a:gd name="connsiteY11" fmla="*/ 101135 h 2490067"/>
                    <a:gd name="connsiteX12" fmla="*/ 2704490 w 4269139"/>
                    <a:gd name="connsiteY12" fmla="*/ 384168 h 2490067"/>
                    <a:gd name="connsiteX13" fmla="*/ 2573148 w 4269139"/>
                    <a:gd name="connsiteY13" fmla="*/ 547593 h 2490067"/>
                    <a:gd name="connsiteX14" fmla="*/ 2388684 w 4269139"/>
                    <a:gd name="connsiteY14" fmla="*/ 584800 h 2490067"/>
                    <a:gd name="connsiteX15" fmla="*/ 2390297 w 4269139"/>
                    <a:gd name="connsiteY15" fmla="*/ 731118 h 2490067"/>
                    <a:gd name="connsiteX16" fmla="*/ 3644263 w 4269139"/>
                    <a:gd name="connsiteY16" fmla="*/ 798744 h 2490067"/>
                    <a:gd name="connsiteX17" fmla="*/ 3859086 w 4269139"/>
                    <a:gd name="connsiteY17" fmla="*/ 721209 h 2490067"/>
                    <a:gd name="connsiteX18" fmla="*/ 4269139 w 4269139"/>
                    <a:gd name="connsiteY18" fmla="*/ 679763 h 2490067"/>
                    <a:gd name="connsiteX19" fmla="*/ 3950088 w 4269139"/>
                    <a:gd name="connsiteY19" fmla="*/ 842950 h 2490067"/>
                    <a:gd name="connsiteX20" fmla="*/ 3674003 w 4269139"/>
                    <a:gd name="connsiteY20" fmla="*/ 912325 h 2490067"/>
                    <a:gd name="connsiteX21" fmla="*/ 2531364 w 4269139"/>
                    <a:gd name="connsiteY21" fmla="*/ 955845 h 2490067"/>
                    <a:gd name="connsiteX22" fmla="*/ 2515240 w 4269139"/>
                    <a:gd name="connsiteY22" fmla="*/ 1090461 h 2490067"/>
                    <a:gd name="connsiteX23" fmla="*/ 2350767 w 4269139"/>
                    <a:gd name="connsiteY23" fmla="*/ 1233753 h 2490067"/>
                    <a:gd name="connsiteX24" fmla="*/ 2344524 w 4269139"/>
                    <a:gd name="connsiteY24" fmla="*/ 1719324 h 2490067"/>
                    <a:gd name="connsiteX25" fmla="*/ 2918666 w 4269139"/>
                    <a:gd name="connsiteY25" fmla="*/ 1234842 h 2490067"/>
                    <a:gd name="connsiteX26" fmla="*/ 3149253 w 4269139"/>
                    <a:gd name="connsiteY26" fmla="*/ 1389389 h 2490067"/>
                    <a:gd name="connsiteX27" fmla="*/ 3072192 w 4269139"/>
                    <a:gd name="connsiteY27" fmla="*/ 1695637 h 2490067"/>
                    <a:gd name="connsiteX28" fmla="*/ 2976410 w 4269139"/>
                    <a:gd name="connsiteY28" fmla="*/ 2007685 h 2490067"/>
                    <a:gd name="connsiteX29" fmla="*/ 3184760 w 4269139"/>
                    <a:gd name="connsiteY29" fmla="*/ 2108821 h 2490067"/>
                    <a:gd name="connsiteX30" fmla="*/ 3197562 w 4269139"/>
                    <a:gd name="connsiteY30" fmla="*/ 2339650 h 2490067"/>
                    <a:gd name="connsiteX31" fmla="*/ 2999079 w 4269139"/>
                    <a:gd name="connsiteY31" fmla="*/ 2469166 h 2490067"/>
                    <a:gd name="connsiteX32" fmla="*/ 2447640 w 4269139"/>
                    <a:gd name="connsiteY32" fmla="*/ 2439773 h 2490067"/>
                    <a:gd name="connsiteX33" fmla="*/ 2008674 w 4269139"/>
                    <a:gd name="connsiteY33" fmla="*/ 2437349 h 2490067"/>
                    <a:gd name="connsiteX34" fmla="*/ 1260674 w 4269139"/>
                    <a:gd name="connsiteY34" fmla="*/ 2490067 h 2490067"/>
                    <a:gd name="connsiteX35" fmla="*/ 1698193 w 4269139"/>
                    <a:gd name="connsiteY35" fmla="*/ 2103760 h 2490067"/>
                    <a:gd name="connsiteX36" fmla="*/ 1889921 w 4269139"/>
                    <a:gd name="connsiteY36" fmla="*/ 2199838 h 2490067"/>
                    <a:gd name="connsiteX37" fmla="*/ 2533694 w 4269139"/>
                    <a:gd name="connsiteY37" fmla="*/ 2229684 h 2490067"/>
                    <a:gd name="connsiteX38" fmla="*/ 2267605 w 4269139"/>
                    <a:gd name="connsiteY38" fmla="*/ 2157004 h 2490067"/>
                    <a:gd name="connsiteX39" fmla="*/ 1751675 w 4269139"/>
                    <a:gd name="connsiteY39" fmla="*/ 1988599 h 2490067"/>
                    <a:gd name="connsiteX40" fmla="*/ 1752097 w 4269139"/>
                    <a:gd name="connsiteY40" fmla="*/ 1671303 h 2490067"/>
                    <a:gd name="connsiteX41" fmla="*/ 1744082 w 4269139"/>
                    <a:gd name="connsiteY41" fmla="*/ 1412869 h 2490067"/>
                    <a:gd name="connsiteX42" fmla="*/ 1593038 w 4269139"/>
                    <a:gd name="connsiteY42" fmla="*/ 970747 h 2490067"/>
                    <a:gd name="connsiteX0" fmla="*/ 1593038 w 4046502"/>
                    <a:gd name="connsiteY0" fmla="*/ 970747 h 2490067"/>
                    <a:gd name="connsiteX1" fmla="*/ 506931 w 4046502"/>
                    <a:gd name="connsiteY1" fmla="*/ 936412 h 2490067"/>
                    <a:gd name="connsiteX2" fmla="*/ 311065 w 4046502"/>
                    <a:gd name="connsiteY2" fmla="*/ 859392 h 2490067"/>
                    <a:gd name="connsiteX3" fmla="*/ 66380 w 4046502"/>
                    <a:gd name="connsiteY3" fmla="*/ 865406 h 2490067"/>
                    <a:gd name="connsiteX4" fmla="*/ 0 w 4046502"/>
                    <a:gd name="connsiteY4" fmla="*/ 739873 h 2490067"/>
                    <a:gd name="connsiteX5" fmla="*/ 253275 w 4046502"/>
                    <a:gd name="connsiteY5" fmla="*/ 697218 h 2490067"/>
                    <a:gd name="connsiteX6" fmla="*/ 507316 w 4046502"/>
                    <a:gd name="connsiteY6" fmla="*/ 784593 h 2490067"/>
                    <a:gd name="connsiteX7" fmla="*/ 1650801 w 4046502"/>
                    <a:gd name="connsiteY7" fmla="*/ 766742 h 2490067"/>
                    <a:gd name="connsiteX8" fmla="*/ 1744886 w 4046502"/>
                    <a:gd name="connsiteY8" fmla="*/ 349147 h 2490067"/>
                    <a:gd name="connsiteX9" fmla="*/ 1969283 w 4046502"/>
                    <a:gd name="connsiteY9" fmla="*/ 37954 h 2490067"/>
                    <a:gd name="connsiteX10" fmla="*/ 2470983 w 4046502"/>
                    <a:gd name="connsiteY10" fmla="*/ 16062 h 2490067"/>
                    <a:gd name="connsiteX11" fmla="*/ 2552321 w 4046502"/>
                    <a:gd name="connsiteY11" fmla="*/ 101135 h 2490067"/>
                    <a:gd name="connsiteX12" fmla="*/ 2704490 w 4046502"/>
                    <a:gd name="connsiteY12" fmla="*/ 384168 h 2490067"/>
                    <a:gd name="connsiteX13" fmla="*/ 2573148 w 4046502"/>
                    <a:gd name="connsiteY13" fmla="*/ 547593 h 2490067"/>
                    <a:gd name="connsiteX14" fmla="*/ 2388684 w 4046502"/>
                    <a:gd name="connsiteY14" fmla="*/ 584800 h 2490067"/>
                    <a:gd name="connsiteX15" fmla="*/ 2390297 w 4046502"/>
                    <a:gd name="connsiteY15" fmla="*/ 731118 h 2490067"/>
                    <a:gd name="connsiteX16" fmla="*/ 3644263 w 4046502"/>
                    <a:gd name="connsiteY16" fmla="*/ 798744 h 2490067"/>
                    <a:gd name="connsiteX17" fmla="*/ 3859086 w 4046502"/>
                    <a:gd name="connsiteY17" fmla="*/ 721209 h 2490067"/>
                    <a:gd name="connsiteX18" fmla="*/ 4046502 w 4046502"/>
                    <a:gd name="connsiteY18" fmla="*/ 711568 h 2490067"/>
                    <a:gd name="connsiteX19" fmla="*/ 3950088 w 4046502"/>
                    <a:gd name="connsiteY19" fmla="*/ 842950 h 2490067"/>
                    <a:gd name="connsiteX20" fmla="*/ 3674003 w 4046502"/>
                    <a:gd name="connsiteY20" fmla="*/ 912325 h 2490067"/>
                    <a:gd name="connsiteX21" fmla="*/ 2531364 w 4046502"/>
                    <a:gd name="connsiteY21" fmla="*/ 955845 h 2490067"/>
                    <a:gd name="connsiteX22" fmla="*/ 2515240 w 4046502"/>
                    <a:gd name="connsiteY22" fmla="*/ 1090461 h 2490067"/>
                    <a:gd name="connsiteX23" fmla="*/ 2350767 w 4046502"/>
                    <a:gd name="connsiteY23" fmla="*/ 1233753 h 2490067"/>
                    <a:gd name="connsiteX24" fmla="*/ 2344524 w 4046502"/>
                    <a:gd name="connsiteY24" fmla="*/ 1719324 h 2490067"/>
                    <a:gd name="connsiteX25" fmla="*/ 2918666 w 4046502"/>
                    <a:gd name="connsiteY25" fmla="*/ 1234842 h 2490067"/>
                    <a:gd name="connsiteX26" fmla="*/ 3149253 w 4046502"/>
                    <a:gd name="connsiteY26" fmla="*/ 1389389 h 2490067"/>
                    <a:gd name="connsiteX27" fmla="*/ 3072192 w 4046502"/>
                    <a:gd name="connsiteY27" fmla="*/ 1695637 h 2490067"/>
                    <a:gd name="connsiteX28" fmla="*/ 2976410 w 4046502"/>
                    <a:gd name="connsiteY28" fmla="*/ 2007685 h 2490067"/>
                    <a:gd name="connsiteX29" fmla="*/ 3184760 w 4046502"/>
                    <a:gd name="connsiteY29" fmla="*/ 2108821 h 2490067"/>
                    <a:gd name="connsiteX30" fmla="*/ 3197562 w 4046502"/>
                    <a:gd name="connsiteY30" fmla="*/ 2339650 h 2490067"/>
                    <a:gd name="connsiteX31" fmla="*/ 2999079 w 4046502"/>
                    <a:gd name="connsiteY31" fmla="*/ 2469166 h 2490067"/>
                    <a:gd name="connsiteX32" fmla="*/ 2447640 w 4046502"/>
                    <a:gd name="connsiteY32" fmla="*/ 2439773 h 2490067"/>
                    <a:gd name="connsiteX33" fmla="*/ 2008674 w 4046502"/>
                    <a:gd name="connsiteY33" fmla="*/ 2437349 h 2490067"/>
                    <a:gd name="connsiteX34" fmla="*/ 1260674 w 4046502"/>
                    <a:gd name="connsiteY34" fmla="*/ 2490067 h 2490067"/>
                    <a:gd name="connsiteX35" fmla="*/ 1698193 w 4046502"/>
                    <a:gd name="connsiteY35" fmla="*/ 2103760 h 2490067"/>
                    <a:gd name="connsiteX36" fmla="*/ 1889921 w 4046502"/>
                    <a:gd name="connsiteY36" fmla="*/ 2199838 h 2490067"/>
                    <a:gd name="connsiteX37" fmla="*/ 2533694 w 4046502"/>
                    <a:gd name="connsiteY37" fmla="*/ 2229684 h 2490067"/>
                    <a:gd name="connsiteX38" fmla="*/ 2267605 w 4046502"/>
                    <a:gd name="connsiteY38" fmla="*/ 2157004 h 2490067"/>
                    <a:gd name="connsiteX39" fmla="*/ 1751675 w 4046502"/>
                    <a:gd name="connsiteY39" fmla="*/ 1988599 h 2490067"/>
                    <a:gd name="connsiteX40" fmla="*/ 1752097 w 4046502"/>
                    <a:gd name="connsiteY40" fmla="*/ 1671303 h 2490067"/>
                    <a:gd name="connsiteX41" fmla="*/ 1744082 w 4046502"/>
                    <a:gd name="connsiteY41" fmla="*/ 1412869 h 2490067"/>
                    <a:gd name="connsiteX42" fmla="*/ 1593038 w 4046502"/>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50088 w 4006746"/>
                    <a:gd name="connsiteY19" fmla="*/ 842950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515240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531364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390297 w 4006746"/>
                    <a:gd name="connsiteY15" fmla="*/ 731118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388684 w 4006746"/>
                    <a:gd name="connsiteY14" fmla="*/ 584800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06276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573148 w 4006746"/>
                    <a:gd name="connsiteY13" fmla="*/ 547593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704490 w 4006746"/>
                    <a:gd name="connsiteY12" fmla="*/ 384168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70983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552321 w 4006746"/>
                    <a:gd name="connsiteY11" fmla="*/ 101135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 name="connsiteX0" fmla="*/ 1593038 w 4006746"/>
                    <a:gd name="connsiteY0" fmla="*/ 970747 h 2490067"/>
                    <a:gd name="connsiteX1" fmla="*/ 506931 w 4006746"/>
                    <a:gd name="connsiteY1" fmla="*/ 936412 h 2490067"/>
                    <a:gd name="connsiteX2" fmla="*/ 311065 w 4006746"/>
                    <a:gd name="connsiteY2" fmla="*/ 859392 h 2490067"/>
                    <a:gd name="connsiteX3" fmla="*/ 66380 w 4006746"/>
                    <a:gd name="connsiteY3" fmla="*/ 865406 h 2490067"/>
                    <a:gd name="connsiteX4" fmla="*/ 0 w 4006746"/>
                    <a:gd name="connsiteY4" fmla="*/ 739873 h 2490067"/>
                    <a:gd name="connsiteX5" fmla="*/ 253275 w 4006746"/>
                    <a:gd name="connsiteY5" fmla="*/ 697218 h 2490067"/>
                    <a:gd name="connsiteX6" fmla="*/ 507316 w 4006746"/>
                    <a:gd name="connsiteY6" fmla="*/ 784593 h 2490067"/>
                    <a:gd name="connsiteX7" fmla="*/ 1650801 w 4006746"/>
                    <a:gd name="connsiteY7" fmla="*/ 766742 h 2490067"/>
                    <a:gd name="connsiteX8" fmla="*/ 1744886 w 4006746"/>
                    <a:gd name="connsiteY8" fmla="*/ 349147 h 2490067"/>
                    <a:gd name="connsiteX9" fmla="*/ 1969283 w 4006746"/>
                    <a:gd name="connsiteY9" fmla="*/ 37954 h 2490067"/>
                    <a:gd name="connsiteX10" fmla="*/ 2413380 w 4006746"/>
                    <a:gd name="connsiteY10" fmla="*/ 16062 h 2490067"/>
                    <a:gd name="connsiteX11" fmla="*/ 2475516 w 4006746"/>
                    <a:gd name="connsiteY11" fmla="*/ 112088 h 2490067"/>
                    <a:gd name="connsiteX12" fmla="*/ 2598885 w 4006746"/>
                    <a:gd name="connsiteY12" fmla="*/ 384169 h 2490067"/>
                    <a:gd name="connsiteX13" fmla="*/ 2467543 w 4006746"/>
                    <a:gd name="connsiteY13" fmla="*/ 569500 h 2490067"/>
                    <a:gd name="connsiteX14" fmla="*/ 2254277 w 4006746"/>
                    <a:gd name="connsiteY14" fmla="*/ 617659 h 2490067"/>
                    <a:gd name="connsiteX15" fmla="*/ 2246290 w 4006746"/>
                    <a:gd name="connsiteY15" fmla="*/ 753025 h 2490067"/>
                    <a:gd name="connsiteX16" fmla="*/ 3644263 w 4006746"/>
                    <a:gd name="connsiteY16" fmla="*/ 798744 h 2490067"/>
                    <a:gd name="connsiteX17" fmla="*/ 3859086 w 4006746"/>
                    <a:gd name="connsiteY17" fmla="*/ 721209 h 2490067"/>
                    <a:gd name="connsiteX18" fmla="*/ 4006746 w 4006746"/>
                    <a:gd name="connsiteY18" fmla="*/ 719519 h 2490067"/>
                    <a:gd name="connsiteX19" fmla="*/ 3973942 w 4006746"/>
                    <a:gd name="connsiteY19" fmla="*/ 850902 h 2490067"/>
                    <a:gd name="connsiteX20" fmla="*/ 3674003 w 4006746"/>
                    <a:gd name="connsiteY20" fmla="*/ 912325 h 2490067"/>
                    <a:gd name="connsiteX21" fmla="*/ 2473762 w 4006746"/>
                    <a:gd name="connsiteY21" fmla="*/ 955845 h 2490067"/>
                    <a:gd name="connsiteX22" fmla="*/ 2457637 w 4006746"/>
                    <a:gd name="connsiteY22" fmla="*/ 1090461 h 2490067"/>
                    <a:gd name="connsiteX23" fmla="*/ 2350767 w 4006746"/>
                    <a:gd name="connsiteY23" fmla="*/ 1233753 h 2490067"/>
                    <a:gd name="connsiteX24" fmla="*/ 2344524 w 4006746"/>
                    <a:gd name="connsiteY24" fmla="*/ 1719324 h 2490067"/>
                    <a:gd name="connsiteX25" fmla="*/ 2918666 w 4006746"/>
                    <a:gd name="connsiteY25" fmla="*/ 1234842 h 2490067"/>
                    <a:gd name="connsiteX26" fmla="*/ 3149253 w 4006746"/>
                    <a:gd name="connsiteY26" fmla="*/ 1389389 h 2490067"/>
                    <a:gd name="connsiteX27" fmla="*/ 3072192 w 4006746"/>
                    <a:gd name="connsiteY27" fmla="*/ 1695637 h 2490067"/>
                    <a:gd name="connsiteX28" fmla="*/ 2976410 w 4006746"/>
                    <a:gd name="connsiteY28" fmla="*/ 2007685 h 2490067"/>
                    <a:gd name="connsiteX29" fmla="*/ 3184760 w 4006746"/>
                    <a:gd name="connsiteY29" fmla="*/ 2108821 h 2490067"/>
                    <a:gd name="connsiteX30" fmla="*/ 3197562 w 4006746"/>
                    <a:gd name="connsiteY30" fmla="*/ 2339650 h 2490067"/>
                    <a:gd name="connsiteX31" fmla="*/ 2999079 w 4006746"/>
                    <a:gd name="connsiteY31" fmla="*/ 2469166 h 2490067"/>
                    <a:gd name="connsiteX32" fmla="*/ 2447640 w 4006746"/>
                    <a:gd name="connsiteY32" fmla="*/ 2439773 h 2490067"/>
                    <a:gd name="connsiteX33" fmla="*/ 2008674 w 4006746"/>
                    <a:gd name="connsiteY33" fmla="*/ 2437349 h 2490067"/>
                    <a:gd name="connsiteX34" fmla="*/ 1260674 w 4006746"/>
                    <a:gd name="connsiteY34" fmla="*/ 2490067 h 2490067"/>
                    <a:gd name="connsiteX35" fmla="*/ 1698193 w 4006746"/>
                    <a:gd name="connsiteY35" fmla="*/ 2103760 h 2490067"/>
                    <a:gd name="connsiteX36" fmla="*/ 1889921 w 4006746"/>
                    <a:gd name="connsiteY36" fmla="*/ 2199838 h 2490067"/>
                    <a:gd name="connsiteX37" fmla="*/ 2533694 w 4006746"/>
                    <a:gd name="connsiteY37" fmla="*/ 2229684 h 2490067"/>
                    <a:gd name="connsiteX38" fmla="*/ 2267605 w 4006746"/>
                    <a:gd name="connsiteY38" fmla="*/ 2157004 h 2490067"/>
                    <a:gd name="connsiteX39" fmla="*/ 1751675 w 4006746"/>
                    <a:gd name="connsiteY39" fmla="*/ 1988599 h 2490067"/>
                    <a:gd name="connsiteX40" fmla="*/ 1752097 w 4006746"/>
                    <a:gd name="connsiteY40" fmla="*/ 1671303 h 2490067"/>
                    <a:gd name="connsiteX41" fmla="*/ 1744082 w 4006746"/>
                    <a:gd name="connsiteY41" fmla="*/ 1412869 h 2490067"/>
                    <a:gd name="connsiteX42" fmla="*/ 1593038 w 4006746"/>
                    <a:gd name="connsiteY42" fmla="*/ 970747 h 249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6746" h="2490067">
                      <a:moveTo>
                        <a:pt x="1593038" y="970747"/>
                      </a:moveTo>
                      <a:lnTo>
                        <a:pt x="506931" y="936412"/>
                      </a:lnTo>
                      <a:lnTo>
                        <a:pt x="311065" y="859392"/>
                      </a:lnTo>
                      <a:lnTo>
                        <a:pt x="66380" y="865406"/>
                      </a:lnTo>
                      <a:lnTo>
                        <a:pt x="0" y="739873"/>
                      </a:lnTo>
                      <a:lnTo>
                        <a:pt x="253275" y="697218"/>
                      </a:lnTo>
                      <a:lnTo>
                        <a:pt x="507316" y="784593"/>
                      </a:lnTo>
                      <a:lnTo>
                        <a:pt x="1650801" y="766742"/>
                      </a:lnTo>
                      <a:cubicBezTo>
                        <a:pt x="1660143" y="584571"/>
                        <a:pt x="1691806" y="470612"/>
                        <a:pt x="1744886" y="349147"/>
                      </a:cubicBezTo>
                      <a:cubicBezTo>
                        <a:pt x="1797966" y="227682"/>
                        <a:pt x="1830259" y="176785"/>
                        <a:pt x="1969283" y="37954"/>
                      </a:cubicBezTo>
                      <a:cubicBezTo>
                        <a:pt x="2070575" y="-24115"/>
                        <a:pt x="2293505" y="6357"/>
                        <a:pt x="2413380" y="16062"/>
                      </a:cubicBezTo>
                      <a:cubicBezTo>
                        <a:pt x="2536551" y="105380"/>
                        <a:pt x="2413305" y="56021"/>
                        <a:pt x="2475516" y="112088"/>
                      </a:cubicBezTo>
                      <a:cubicBezTo>
                        <a:pt x="2458876" y="216058"/>
                        <a:pt x="2445847" y="210868"/>
                        <a:pt x="2598885" y="384169"/>
                      </a:cubicBezTo>
                      <a:cubicBezTo>
                        <a:pt x="2481383" y="391331"/>
                        <a:pt x="2511086" y="521997"/>
                        <a:pt x="2467543" y="569500"/>
                      </a:cubicBezTo>
                      <a:lnTo>
                        <a:pt x="2254277" y="617659"/>
                      </a:lnTo>
                      <a:cubicBezTo>
                        <a:pt x="2254815" y="666432"/>
                        <a:pt x="2245752" y="704252"/>
                        <a:pt x="2246290" y="753025"/>
                      </a:cubicBezTo>
                      <a:lnTo>
                        <a:pt x="3644263" y="798744"/>
                      </a:lnTo>
                      <a:lnTo>
                        <a:pt x="3859086" y="721209"/>
                      </a:lnTo>
                      <a:lnTo>
                        <a:pt x="4006746" y="719519"/>
                      </a:lnTo>
                      <a:lnTo>
                        <a:pt x="3973942" y="850902"/>
                      </a:lnTo>
                      <a:lnTo>
                        <a:pt x="3674003" y="912325"/>
                      </a:lnTo>
                      <a:lnTo>
                        <a:pt x="2473762" y="955845"/>
                      </a:lnTo>
                      <a:cubicBezTo>
                        <a:pt x="2481128" y="1047841"/>
                        <a:pt x="2478136" y="1044143"/>
                        <a:pt x="2457637" y="1090461"/>
                      </a:cubicBezTo>
                      <a:cubicBezTo>
                        <a:pt x="2437138" y="1136779"/>
                        <a:pt x="2418597" y="1182408"/>
                        <a:pt x="2350767" y="1233753"/>
                      </a:cubicBezTo>
                      <a:cubicBezTo>
                        <a:pt x="2351336" y="1382358"/>
                        <a:pt x="2272393" y="1578670"/>
                        <a:pt x="2344524" y="1719324"/>
                      </a:cubicBezTo>
                      <a:cubicBezTo>
                        <a:pt x="2522652" y="1549879"/>
                        <a:pt x="2784545" y="1289831"/>
                        <a:pt x="2918666" y="1234842"/>
                      </a:cubicBezTo>
                      <a:cubicBezTo>
                        <a:pt x="3052788" y="1179853"/>
                        <a:pt x="3123665" y="1312590"/>
                        <a:pt x="3149253" y="1389389"/>
                      </a:cubicBezTo>
                      <a:cubicBezTo>
                        <a:pt x="3174841" y="1466188"/>
                        <a:pt x="3100681" y="1582040"/>
                        <a:pt x="3072192" y="1695637"/>
                      </a:cubicBezTo>
                      <a:lnTo>
                        <a:pt x="2976410" y="2007685"/>
                      </a:lnTo>
                      <a:cubicBezTo>
                        <a:pt x="2996496" y="2068598"/>
                        <a:pt x="3147901" y="2053494"/>
                        <a:pt x="3184760" y="2108821"/>
                      </a:cubicBezTo>
                      <a:cubicBezTo>
                        <a:pt x="3221619" y="2164149"/>
                        <a:pt x="3228509" y="2279593"/>
                        <a:pt x="3197562" y="2339650"/>
                      </a:cubicBezTo>
                      <a:cubicBezTo>
                        <a:pt x="3166615" y="2399707"/>
                        <a:pt x="3133589" y="2385355"/>
                        <a:pt x="2999079" y="2469166"/>
                      </a:cubicBezTo>
                      <a:lnTo>
                        <a:pt x="2447640" y="2439773"/>
                      </a:lnTo>
                      <a:lnTo>
                        <a:pt x="2008674" y="2437349"/>
                      </a:lnTo>
                      <a:lnTo>
                        <a:pt x="1260674" y="2490067"/>
                      </a:lnTo>
                      <a:lnTo>
                        <a:pt x="1698193" y="2103760"/>
                      </a:lnTo>
                      <a:lnTo>
                        <a:pt x="1889921" y="2199838"/>
                      </a:lnTo>
                      <a:lnTo>
                        <a:pt x="2533694" y="2229684"/>
                      </a:lnTo>
                      <a:cubicBezTo>
                        <a:pt x="2515805" y="2156292"/>
                        <a:pt x="2397920" y="2177929"/>
                        <a:pt x="2267605" y="2157004"/>
                      </a:cubicBezTo>
                      <a:cubicBezTo>
                        <a:pt x="1977638" y="2114516"/>
                        <a:pt x="1849468" y="2176427"/>
                        <a:pt x="1751675" y="1988599"/>
                      </a:cubicBezTo>
                      <a:cubicBezTo>
                        <a:pt x="1653882" y="1800771"/>
                        <a:pt x="1757321" y="1757362"/>
                        <a:pt x="1752097" y="1671303"/>
                      </a:cubicBezTo>
                      <a:lnTo>
                        <a:pt x="1744082" y="1412869"/>
                      </a:lnTo>
                      <a:lnTo>
                        <a:pt x="1593038" y="970747"/>
                      </a:lnTo>
                      <a:close/>
                    </a:path>
                  </a:pathLst>
                </a:custGeom>
                <a:solidFill>
                  <a:schemeClr val="accent2">
                    <a:lumMod val="60000"/>
                    <a:lumOff val="4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Block Arc 87">
                <a:extLst>
                  <a:ext uri="{FF2B5EF4-FFF2-40B4-BE49-F238E27FC236}">
                    <a16:creationId xmlns:a16="http://schemas.microsoft.com/office/drawing/2014/main" id="{35869277-B5FA-974A-9C3D-F006903F2354}"/>
                  </a:ext>
                </a:extLst>
              </p:cNvPr>
              <p:cNvSpPr/>
              <p:nvPr/>
            </p:nvSpPr>
            <p:spPr>
              <a:xfrm rot="10800000">
                <a:off x="5684003" y="4454961"/>
                <a:ext cx="547626" cy="514509"/>
              </a:xfrm>
              <a:prstGeom prst="blockArc">
                <a:avLst>
                  <a:gd name="adj1" fmla="val 10800000"/>
                  <a:gd name="adj2" fmla="val 25"/>
                  <a:gd name="adj3" fmla="val 32944"/>
                </a:avLst>
              </a:prstGeom>
              <a:solidFill>
                <a:srgbClr val="7030A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9" name="Block Arc 88">
                <a:extLst>
                  <a:ext uri="{FF2B5EF4-FFF2-40B4-BE49-F238E27FC236}">
                    <a16:creationId xmlns:a16="http://schemas.microsoft.com/office/drawing/2014/main" id="{E7915BBF-829D-C84F-AFDD-7004BDF56515}"/>
                  </a:ext>
                </a:extLst>
              </p:cNvPr>
              <p:cNvSpPr/>
              <p:nvPr/>
            </p:nvSpPr>
            <p:spPr>
              <a:xfrm rot="10800000">
                <a:off x="5751436" y="4499756"/>
                <a:ext cx="403088" cy="424920"/>
              </a:xfrm>
              <a:prstGeom prst="blockArc">
                <a:avLst>
                  <a:gd name="adj1" fmla="val 10800000"/>
                  <a:gd name="adj2" fmla="val 21284434"/>
                  <a:gd name="adj3" fmla="val 17041"/>
                </a:avLst>
              </a:prstGeom>
              <a:solidFill>
                <a:schemeClr val="bg1">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73E6584E-D90B-9143-975F-BAF51EC0FCB9}"/>
                </a:ext>
              </a:extLst>
            </p:cNvPr>
            <p:cNvSpPr txBox="1"/>
            <p:nvPr/>
          </p:nvSpPr>
          <p:spPr>
            <a:xfrm>
              <a:off x="1766343" y="4758017"/>
              <a:ext cx="2102445" cy="1807238"/>
            </a:xfrm>
            <a:prstGeom prst="rect">
              <a:avLst/>
            </a:prstGeom>
            <a:noFill/>
          </p:spPr>
          <p:txBody>
            <a:bodyPr wrap="square" rtlCol="0">
              <a:spAutoFit/>
            </a:bodyPr>
            <a:lstStyle/>
            <a:p>
              <a:r>
                <a:rPr lang="en-US" b="1" dirty="0">
                  <a:latin typeface="Stencil" pitchFamily="82" charset="77"/>
                </a:rPr>
                <a:t>ISIS </a:t>
              </a:r>
              <a:br>
                <a:rPr lang="en-US" b="1" dirty="0">
                  <a:latin typeface="Stencil" pitchFamily="82" charset="77"/>
                </a:rPr>
              </a:br>
              <a:endParaRPr lang="en-US" b="1" dirty="0">
                <a:latin typeface="Stencil" pitchFamily="82" charset="77"/>
              </a:endParaRPr>
            </a:p>
          </p:txBody>
        </p:sp>
      </p:grpSp>
      <p:grpSp>
        <p:nvGrpSpPr>
          <p:cNvPr id="131" name="Group 130">
            <a:extLst>
              <a:ext uri="{FF2B5EF4-FFF2-40B4-BE49-F238E27FC236}">
                <a16:creationId xmlns:a16="http://schemas.microsoft.com/office/drawing/2014/main" id="{91036439-4A0F-E24E-B3C6-32E0E2006FBA}"/>
              </a:ext>
            </a:extLst>
          </p:cNvPr>
          <p:cNvGrpSpPr/>
          <p:nvPr/>
        </p:nvGrpSpPr>
        <p:grpSpPr>
          <a:xfrm>
            <a:off x="7743686" y="3344898"/>
            <a:ext cx="1035848" cy="2661031"/>
            <a:chOff x="4989997" y="1597977"/>
            <a:chExt cx="2334319" cy="5402974"/>
          </a:xfrm>
        </p:grpSpPr>
        <p:grpSp>
          <p:nvGrpSpPr>
            <p:cNvPr id="132" name="Group 131">
              <a:extLst>
                <a:ext uri="{FF2B5EF4-FFF2-40B4-BE49-F238E27FC236}">
                  <a16:creationId xmlns:a16="http://schemas.microsoft.com/office/drawing/2014/main" id="{97E4AECC-5B81-2C4D-9B13-0CEBEFE3E34E}"/>
                </a:ext>
              </a:extLst>
            </p:cNvPr>
            <p:cNvGrpSpPr/>
            <p:nvPr/>
          </p:nvGrpSpPr>
          <p:grpSpPr>
            <a:xfrm>
              <a:off x="5137550" y="1597977"/>
              <a:ext cx="1856850" cy="3906541"/>
              <a:chOff x="3007893" y="3879219"/>
              <a:chExt cx="2758106" cy="5581935"/>
            </a:xfrm>
          </p:grpSpPr>
          <p:sp>
            <p:nvSpPr>
              <p:cNvPr id="134" name="Regular Pentagon 19">
                <a:extLst>
                  <a:ext uri="{FF2B5EF4-FFF2-40B4-BE49-F238E27FC236}">
                    <a16:creationId xmlns:a16="http://schemas.microsoft.com/office/drawing/2014/main" id="{3C863BCD-A360-254A-9A90-55D61437FEE3}"/>
                  </a:ext>
                </a:extLst>
              </p:cNvPr>
              <p:cNvSpPr/>
              <p:nvPr/>
            </p:nvSpPr>
            <p:spPr>
              <a:xfrm rot="1423711">
                <a:off x="4029792" y="4058256"/>
                <a:ext cx="1111612" cy="108638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26 w 886202"/>
                  <a:gd name="connsiteY0" fmla="*/ 1009297 h 1878066"/>
                  <a:gd name="connsiteX1" fmla="*/ 156288 w 886202"/>
                  <a:gd name="connsiteY1" fmla="*/ 416810 h 1878066"/>
                  <a:gd name="connsiteX2" fmla="*/ 425456 w 886202"/>
                  <a:gd name="connsiteY2" fmla="*/ 2475 h 1878066"/>
                  <a:gd name="connsiteX3" fmla="*/ 554042 w 886202"/>
                  <a:gd name="connsiteY3" fmla="*/ 259649 h 1878066"/>
                  <a:gd name="connsiteX4" fmla="*/ 858042 w 886202"/>
                  <a:gd name="connsiteY4" fmla="*/ 1009297 h 1878066"/>
                  <a:gd name="connsiteX5" fmla="*/ 794188 w 886202"/>
                  <a:gd name="connsiteY5" fmla="*/ 1878066 h 1878066"/>
                  <a:gd name="connsiteX6" fmla="*/ 149604 w 886202"/>
                  <a:gd name="connsiteY6" fmla="*/ 1878066 h 1878066"/>
                  <a:gd name="connsiteX7" fmla="*/ 26 w 886202"/>
                  <a:gd name="connsiteY7" fmla="*/ 1009297 h 1878066"/>
                  <a:gd name="connsiteX0" fmla="*/ 602 w 842765"/>
                  <a:gd name="connsiteY0" fmla="*/ 1052159 h 1878066"/>
                  <a:gd name="connsiteX1" fmla="*/ 112851 w 842765"/>
                  <a:gd name="connsiteY1" fmla="*/ 416810 h 1878066"/>
                  <a:gd name="connsiteX2" fmla="*/ 382019 w 842765"/>
                  <a:gd name="connsiteY2" fmla="*/ 2475 h 1878066"/>
                  <a:gd name="connsiteX3" fmla="*/ 510605 w 842765"/>
                  <a:gd name="connsiteY3" fmla="*/ 259649 h 1878066"/>
                  <a:gd name="connsiteX4" fmla="*/ 814605 w 842765"/>
                  <a:gd name="connsiteY4" fmla="*/ 1009297 h 1878066"/>
                  <a:gd name="connsiteX5" fmla="*/ 750751 w 842765"/>
                  <a:gd name="connsiteY5" fmla="*/ 1878066 h 1878066"/>
                  <a:gd name="connsiteX6" fmla="*/ 106167 w 842765"/>
                  <a:gd name="connsiteY6" fmla="*/ 1878066 h 1878066"/>
                  <a:gd name="connsiteX7" fmla="*/ 602 w 842765"/>
                  <a:gd name="connsiteY7" fmla="*/ 1052159 h 1878066"/>
                  <a:gd name="connsiteX0" fmla="*/ 43160 w 885323"/>
                  <a:gd name="connsiteY0" fmla="*/ 1052159 h 1878066"/>
                  <a:gd name="connsiteX1" fmla="*/ 155409 w 885323"/>
                  <a:gd name="connsiteY1" fmla="*/ 416810 h 1878066"/>
                  <a:gd name="connsiteX2" fmla="*/ 424577 w 885323"/>
                  <a:gd name="connsiteY2" fmla="*/ 2475 h 1878066"/>
                  <a:gd name="connsiteX3" fmla="*/ 553163 w 885323"/>
                  <a:gd name="connsiteY3" fmla="*/ 259649 h 1878066"/>
                  <a:gd name="connsiteX4" fmla="*/ 857163 w 885323"/>
                  <a:gd name="connsiteY4" fmla="*/ 1009297 h 1878066"/>
                  <a:gd name="connsiteX5" fmla="*/ 793309 w 885323"/>
                  <a:gd name="connsiteY5" fmla="*/ 1878066 h 1878066"/>
                  <a:gd name="connsiteX6" fmla="*/ 60700 w 885323"/>
                  <a:gd name="connsiteY6" fmla="*/ 1863779 h 1878066"/>
                  <a:gd name="connsiteX7" fmla="*/ 43160 w 885323"/>
                  <a:gd name="connsiteY7" fmla="*/ 1052159 h 1878066"/>
                  <a:gd name="connsiteX0" fmla="*/ 5341 w 847504"/>
                  <a:gd name="connsiteY0" fmla="*/ 1052159 h 1878066"/>
                  <a:gd name="connsiteX1" fmla="*/ 117590 w 847504"/>
                  <a:gd name="connsiteY1" fmla="*/ 416810 h 1878066"/>
                  <a:gd name="connsiteX2" fmla="*/ 386758 w 847504"/>
                  <a:gd name="connsiteY2" fmla="*/ 2475 h 1878066"/>
                  <a:gd name="connsiteX3" fmla="*/ 515344 w 847504"/>
                  <a:gd name="connsiteY3" fmla="*/ 259649 h 1878066"/>
                  <a:gd name="connsiteX4" fmla="*/ 819344 w 847504"/>
                  <a:gd name="connsiteY4" fmla="*/ 1009297 h 1878066"/>
                  <a:gd name="connsiteX5" fmla="*/ 755490 w 847504"/>
                  <a:gd name="connsiteY5" fmla="*/ 1878066 h 1878066"/>
                  <a:gd name="connsiteX6" fmla="*/ 22881 w 847504"/>
                  <a:gd name="connsiteY6" fmla="*/ 1863779 h 1878066"/>
                  <a:gd name="connsiteX7" fmla="*/ 5341 w 847504"/>
                  <a:gd name="connsiteY7" fmla="*/ 1052159 h 1878066"/>
                  <a:gd name="connsiteX0" fmla="*/ 16736 w 858899"/>
                  <a:gd name="connsiteY0" fmla="*/ 1052159 h 1878066"/>
                  <a:gd name="connsiteX1" fmla="*/ 128985 w 858899"/>
                  <a:gd name="connsiteY1" fmla="*/ 416810 h 1878066"/>
                  <a:gd name="connsiteX2" fmla="*/ 398153 w 858899"/>
                  <a:gd name="connsiteY2" fmla="*/ 2475 h 1878066"/>
                  <a:gd name="connsiteX3" fmla="*/ 526739 w 858899"/>
                  <a:gd name="connsiteY3" fmla="*/ 259649 h 1878066"/>
                  <a:gd name="connsiteX4" fmla="*/ 830739 w 858899"/>
                  <a:gd name="connsiteY4" fmla="*/ 1009297 h 1878066"/>
                  <a:gd name="connsiteX5" fmla="*/ 766885 w 858899"/>
                  <a:gd name="connsiteY5" fmla="*/ 1878066 h 1878066"/>
                  <a:gd name="connsiteX6" fmla="*/ 34276 w 858899"/>
                  <a:gd name="connsiteY6" fmla="*/ 1863779 h 1878066"/>
                  <a:gd name="connsiteX7" fmla="*/ 16736 w 858899"/>
                  <a:gd name="connsiteY7" fmla="*/ 1052159 h 1878066"/>
                  <a:gd name="connsiteX0" fmla="*/ 16736 w 858899"/>
                  <a:gd name="connsiteY0" fmla="*/ 1108340 h 1934247"/>
                  <a:gd name="connsiteX1" fmla="*/ 128985 w 858899"/>
                  <a:gd name="connsiteY1" fmla="*/ 472991 h 1934247"/>
                  <a:gd name="connsiteX2" fmla="*/ 107670 w 858899"/>
                  <a:gd name="connsiteY2" fmla="*/ 1506 h 1934247"/>
                  <a:gd name="connsiteX3" fmla="*/ 526739 w 858899"/>
                  <a:gd name="connsiteY3" fmla="*/ 315830 h 1934247"/>
                  <a:gd name="connsiteX4" fmla="*/ 830739 w 858899"/>
                  <a:gd name="connsiteY4" fmla="*/ 1065478 h 1934247"/>
                  <a:gd name="connsiteX5" fmla="*/ 766885 w 858899"/>
                  <a:gd name="connsiteY5" fmla="*/ 1934247 h 1934247"/>
                  <a:gd name="connsiteX6" fmla="*/ 34276 w 858899"/>
                  <a:gd name="connsiteY6" fmla="*/ 1919960 h 1934247"/>
                  <a:gd name="connsiteX7" fmla="*/ 16736 w 858899"/>
                  <a:gd name="connsiteY7" fmla="*/ 1108340 h 1934247"/>
                  <a:gd name="connsiteX0" fmla="*/ 16736 w 858899"/>
                  <a:gd name="connsiteY0" fmla="*/ 1133586 h 1959493"/>
                  <a:gd name="connsiteX1" fmla="*/ 128985 w 858899"/>
                  <a:gd name="connsiteY1" fmla="*/ 498237 h 1959493"/>
                  <a:gd name="connsiteX2" fmla="*/ 107670 w 858899"/>
                  <a:gd name="connsiteY2" fmla="*/ 26752 h 1959493"/>
                  <a:gd name="connsiteX3" fmla="*/ 331275 w 858899"/>
                  <a:gd name="connsiteY3" fmla="*/ 88667 h 1959493"/>
                  <a:gd name="connsiteX4" fmla="*/ 526739 w 858899"/>
                  <a:gd name="connsiteY4" fmla="*/ 341076 h 1959493"/>
                  <a:gd name="connsiteX5" fmla="*/ 830739 w 858899"/>
                  <a:gd name="connsiteY5" fmla="*/ 1090724 h 1959493"/>
                  <a:gd name="connsiteX6" fmla="*/ 766885 w 858899"/>
                  <a:gd name="connsiteY6" fmla="*/ 1959493 h 1959493"/>
                  <a:gd name="connsiteX7" fmla="*/ 34276 w 858899"/>
                  <a:gd name="connsiteY7" fmla="*/ 1945206 h 1959493"/>
                  <a:gd name="connsiteX8" fmla="*/ 16736 w 858899"/>
                  <a:gd name="connsiteY8" fmla="*/ 1133586 h 1959493"/>
                  <a:gd name="connsiteX0" fmla="*/ 16736 w 970987"/>
                  <a:gd name="connsiteY0" fmla="*/ 1197967 h 2023874"/>
                  <a:gd name="connsiteX1" fmla="*/ 128985 w 970987"/>
                  <a:gd name="connsiteY1" fmla="*/ 562618 h 2023874"/>
                  <a:gd name="connsiteX2" fmla="*/ 107670 w 970987"/>
                  <a:gd name="connsiteY2" fmla="*/ 91133 h 2023874"/>
                  <a:gd name="connsiteX3" fmla="*/ 331275 w 970987"/>
                  <a:gd name="connsiteY3" fmla="*/ 153048 h 2023874"/>
                  <a:gd name="connsiteX4" fmla="*/ 878840 w 970987"/>
                  <a:gd name="connsiteY4" fmla="*/ 48270 h 2023874"/>
                  <a:gd name="connsiteX5" fmla="*/ 830739 w 970987"/>
                  <a:gd name="connsiteY5" fmla="*/ 1155105 h 2023874"/>
                  <a:gd name="connsiteX6" fmla="*/ 766885 w 970987"/>
                  <a:gd name="connsiteY6" fmla="*/ 2023874 h 2023874"/>
                  <a:gd name="connsiteX7" fmla="*/ 34276 w 970987"/>
                  <a:gd name="connsiteY7" fmla="*/ 2009587 h 2023874"/>
                  <a:gd name="connsiteX8" fmla="*/ 16736 w 970987"/>
                  <a:gd name="connsiteY8" fmla="*/ 1197967 h 2023874"/>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107670 w 970987"/>
                  <a:gd name="connsiteY2" fmla="*/ 7824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185079 h 2010986"/>
                  <a:gd name="connsiteX1" fmla="*/ 128985 w 970987"/>
                  <a:gd name="connsiteY1" fmla="*/ 549730 h 2010986"/>
                  <a:gd name="connsiteX2" fmla="*/ 28448 w 970987"/>
                  <a:gd name="connsiteY2" fmla="*/ 249695 h 2010986"/>
                  <a:gd name="connsiteX3" fmla="*/ 454510 w 970987"/>
                  <a:gd name="connsiteY3" fmla="*/ 297323 h 2010986"/>
                  <a:gd name="connsiteX4" fmla="*/ 878840 w 970987"/>
                  <a:gd name="connsiteY4" fmla="*/ 35382 h 2010986"/>
                  <a:gd name="connsiteX5" fmla="*/ 830739 w 970987"/>
                  <a:gd name="connsiteY5" fmla="*/ 1142217 h 2010986"/>
                  <a:gd name="connsiteX6" fmla="*/ 766885 w 970987"/>
                  <a:gd name="connsiteY6" fmla="*/ 2010986 h 2010986"/>
                  <a:gd name="connsiteX7" fmla="*/ 34276 w 970987"/>
                  <a:gd name="connsiteY7" fmla="*/ 1996699 h 2010986"/>
                  <a:gd name="connsiteX8" fmla="*/ 16736 w 970987"/>
                  <a:gd name="connsiteY8" fmla="*/ 1185079 h 2010986"/>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1180531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70987"/>
                  <a:gd name="connsiteY0" fmla="*/ 1223393 h 2049300"/>
                  <a:gd name="connsiteX1" fmla="*/ 128985 w 970987"/>
                  <a:gd name="connsiteY1" fmla="*/ 588044 h 2049300"/>
                  <a:gd name="connsiteX2" fmla="*/ 63658 w 970987"/>
                  <a:gd name="connsiteY2" fmla="*/ 130847 h 2049300"/>
                  <a:gd name="connsiteX3" fmla="*/ 454510 w 970987"/>
                  <a:gd name="connsiteY3" fmla="*/ 335637 h 2049300"/>
                  <a:gd name="connsiteX4" fmla="*/ 878840 w 970987"/>
                  <a:gd name="connsiteY4" fmla="*/ 73696 h 2049300"/>
                  <a:gd name="connsiteX5" fmla="*/ 830739 w 970987"/>
                  <a:gd name="connsiteY5" fmla="*/ 523306 h 2049300"/>
                  <a:gd name="connsiteX6" fmla="*/ 766885 w 970987"/>
                  <a:gd name="connsiteY6" fmla="*/ 2049300 h 2049300"/>
                  <a:gd name="connsiteX7" fmla="*/ 34276 w 970987"/>
                  <a:gd name="connsiteY7" fmla="*/ 2035013 h 2049300"/>
                  <a:gd name="connsiteX8" fmla="*/ 16736 w 970987"/>
                  <a:gd name="connsiteY8" fmla="*/ 1223393 h 2049300"/>
                  <a:gd name="connsiteX0" fmla="*/ 16736 w 967170"/>
                  <a:gd name="connsiteY0" fmla="*/ 1223393 h 2035013"/>
                  <a:gd name="connsiteX1" fmla="*/ 128985 w 967170"/>
                  <a:gd name="connsiteY1" fmla="*/ 588044 h 2035013"/>
                  <a:gd name="connsiteX2" fmla="*/ 63658 w 967170"/>
                  <a:gd name="connsiteY2" fmla="*/ 130847 h 2035013"/>
                  <a:gd name="connsiteX3" fmla="*/ 454510 w 967170"/>
                  <a:gd name="connsiteY3" fmla="*/ 335637 h 2035013"/>
                  <a:gd name="connsiteX4" fmla="*/ 878840 w 967170"/>
                  <a:gd name="connsiteY4" fmla="*/ 73696 h 2035013"/>
                  <a:gd name="connsiteX5" fmla="*/ 830739 w 967170"/>
                  <a:gd name="connsiteY5" fmla="*/ 523306 h 2035013"/>
                  <a:gd name="connsiteX6" fmla="*/ 890120 w 967170"/>
                  <a:gd name="connsiteY6" fmla="*/ 2035012 h 2035013"/>
                  <a:gd name="connsiteX7" fmla="*/ 34276 w 967170"/>
                  <a:gd name="connsiteY7" fmla="*/ 2035013 h 2035013"/>
                  <a:gd name="connsiteX8" fmla="*/ 16736 w 967170"/>
                  <a:gd name="connsiteY8" fmla="*/ 122339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9780 w 972674"/>
                  <a:gd name="connsiteY0" fmla="*/ 2035013 h 2035013"/>
                  <a:gd name="connsiteX1" fmla="*/ 134489 w 972674"/>
                  <a:gd name="connsiteY1" fmla="*/ 588044 h 2035013"/>
                  <a:gd name="connsiteX2" fmla="*/ 69162 w 972674"/>
                  <a:gd name="connsiteY2" fmla="*/ 130847 h 2035013"/>
                  <a:gd name="connsiteX3" fmla="*/ 460014 w 972674"/>
                  <a:gd name="connsiteY3" fmla="*/ 335637 h 2035013"/>
                  <a:gd name="connsiteX4" fmla="*/ 884344 w 972674"/>
                  <a:gd name="connsiteY4" fmla="*/ 73696 h 2035013"/>
                  <a:gd name="connsiteX5" fmla="*/ 836243 w 972674"/>
                  <a:gd name="connsiteY5" fmla="*/ 523306 h 2035013"/>
                  <a:gd name="connsiteX6" fmla="*/ 895624 w 972674"/>
                  <a:gd name="connsiteY6" fmla="*/ 2035012 h 2035013"/>
                  <a:gd name="connsiteX7" fmla="*/ 39780 w 972674"/>
                  <a:gd name="connsiteY7" fmla="*/ 2035013 h 2035013"/>
                  <a:gd name="connsiteX0" fmla="*/ 34773 w 967667"/>
                  <a:gd name="connsiteY0" fmla="*/ 1996699 h 1996699"/>
                  <a:gd name="connsiteX1" fmla="*/ 173494 w 967667"/>
                  <a:gd name="connsiteY1" fmla="*/ 435430 h 1996699"/>
                  <a:gd name="connsiteX2" fmla="*/ 64155 w 967667"/>
                  <a:gd name="connsiteY2" fmla="*/ 92533 h 1996699"/>
                  <a:gd name="connsiteX3" fmla="*/ 455007 w 967667"/>
                  <a:gd name="connsiteY3" fmla="*/ 297323 h 1996699"/>
                  <a:gd name="connsiteX4" fmla="*/ 879337 w 967667"/>
                  <a:gd name="connsiteY4" fmla="*/ 35382 h 1996699"/>
                  <a:gd name="connsiteX5" fmla="*/ 831236 w 967667"/>
                  <a:gd name="connsiteY5" fmla="*/ 484992 h 1996699"/>
                  <a:gd name="connsiteX6" fmla="*/ 890617 w 967667"/>
                  <a:gd name="connsiteY6" fmla="*/ 1996698 h 1996699"/>
                  <a:gd name="connsiteX7" fmla="*/ 34773 w 967667"/>
                  <a:gd name="connsiteY7" fmla="*/ 1996699 h 1996699"/>
                  <a:gd name="connsiteX0" fmla="*/ 71036 w 1003930"/>
                  <a:gd name="connsiteY0" fmla="*/ 1996699 h 1996699"/>
                  <a:gd name="connsiteX1" fmla="*/ 209757 w 1003930"/>
                  <a:gd name="connsiteY1" fmla="*/ 435430 h 1996699"/>
                  <a:gd name="connsiteX2" fmla="*/ 12393 w 1003930"/>
                  <a:gd name="connsiteY2" fmla="*/ 235408 h 1996699"/>
                  <a:gd name="connsiteX3" fmla="*/ 491270 w 1003930"/>
                  <a:gd name="connsiteY3" fmla="*/ 297323 h 1996699"/>
                  <a:gd name="connsiteX4" fmla="*/ 915600 w 1003930"/>
                  <a:gd name="connsiteY4" fmla="*/ 35382 h 1996699"/>
                  <a:gd name="connsiteX5" fmla="*/ 867499 w 1003930"/>
                  <a:gd name="connsiteY5" fmla="*/ 484992 h 1996699"/>
                  <a:gd name="connsiteX6" fmla="*/ 926880 w 1003930"/>
                  <a:gd name="connsiteY6" fmla="*/ 1996698 h 1996699"/>
                  <a:gd name="connsiteX7" fmla="*/ 71036 w 1003930"/>
                  <a:gd name="connsiteY7" fmla="*/ 1996699 h 1996699"/>
                  <a:gd name="connsiteX0" fmla="*/ 88103 w 1020997"/>
                  <a:gd name="connsiteY0" fmla="*/ 1996699 h 1996699"/>
                  <a:gd name="connsiteX1" fmla="*/ 226824 w 1020997"/>
                  <a:gd name="connsiteY1" fmla="*/ 435430 h 1996699"/>
                  <a:gd name="connsiteX2" fmla="*/ 29460 w 1020997"/>
                  <a:gd name="connsiteY2" fmla="*/ 235408 h 1996699"/>
                  <a:gd name="connsiteX3" fmla="*/ 508337 w 1020997"/>
                  <a:gd name="connsiteY3" fmla="*/ 297323 h 1996699"/>
                  <a:gd name="connsiteX4" fmla="*/ 932667 w 1020997"/>
                  <a:gd name="connsiteY4" fmla="*/ 35382 h 1996699"/>
                  <a:gd name="connsiteX5" fmla="*/ 884566 w 1020997"/>
                  <a:gd name="connsiteY5" fmla="*/ 484992 h 1996699"/>
                  <a:gd name="connsiteX6" fmla="*/ 943947 w 1020997"/>
                  <a:gd name="connsiteY6" fmla="*/ 1996698 h 1996699"/>
                  <a:gd name="connsiteX7" fmla="*/ 88103 w 1020997"/>
                  <a:gd name="connsiteY7" fmla="*/ 1996699 h 1996699"/>
                  <a:gd name="connsiteX0" fmla="*/ 58137 w 991031"/>
                  <a:gd name="connsiteY0" fmla="*/ 2136837 h 2136837"/>
                  <a:gd name="connsiteX1" fmla="*/ 196858 w 991031"/>
                  <a:gd name="connsiteY1" fmla="*/ 575568 h 2136837"/>
                  <a:gd name="connsiteX2" fmla="*/ 34704 w 991031"/>
                  <a:gd name="connsiteY2" fmla="*/ 189808 h 2136837"/>
                  <a:gd name="connsiteX3" fmla="*/ 478371 w 991031"/>
                  <a:gd name="connsiteY3" fmla="*/ 437461 h 2136837"/>
                  <a:gd name="connsiteX4" fmla="*/ 902701 w 991031"/>
                  <a:gd name="connsiteY4" fmla="*/ 175520 h 2136837"/>
                  <a:gd name="connsiteX5" fmla="*/ 854600 w 991031"/>
                  <a:gd name="connsiteY5" fmla="*/ 625130 h 2136837"/>
                  <a:gd name="connsiteX6" fmla="*/ 913981 w 991031"/>
                  <a:gd name="connsiteY6" fmla="*/ 2136836 h 2136837"/>
                  <a:gd name="connsiteX7" fmla="*/ 58137 w 991031"/>
                  <a:gd name="connsiteY7" fmla="*/ 2136837 h 2136837"/>
                  <a:gd name="connsiteX0" fmla="*/ 55583 w 988477"/>
                  <a:gd name="connsiteY0" fmla="*/ 2136837 h 2136837"/>
                  <a:gd name="connsiteX1" fmla="*/ 194304 w 988477"/>
                  <a:gd name="connsiteY1" fmla="*/ 575568 h 2136837"/>
                  <a:gd name="connsiteX2" fmla="*/ 32150 w 988477"/>
                  <a:gd name="connsiteY2" fmla="*/ 189808 h 2136837"/>
                  <a:gd name="connsiteX3" fmla="*/ 475817 w 988477"/>
                  <a:gd name="connsiteY3" fmla="*/ 437461 h 2136837"/>
                  <a:gd name="connsiteX4" fmla="*/ 900147 w 988477"/>
                  <a:gd name="connsiteY4" fmla="*/ 175520 h 2136837"/>
                  <a:gd name="connsiteX5" fmla="*/ 852046 w 988477"/>
                  <a:gd name="connsiteY5" fmla="*/ 625130 h 2136837"/>
                  <a:gd name="connsiteX6" fmla="*/ 911427 w 988477"/>
                  <a:gd name="connsiteY6" fmla="*/ 2136836 h 2136837"/>
                  <a:gd name="connsiteX7" fmla="*/ 55583 w 988477"/>
                  <a:gd name="connsiteY7" fmla="*/ 2136837 h 2136837"/>
                  <a:gd name="connsiteX0" fmla="*/ 55583 w 988477"/>
                  <a:gd name="connsiteY0" fmla="*/ 2023327 h 2023327"/>
                  <a:gd name="connsiteX1" fmla="*/ 194304 w 988477"/>
                  <a:gd name="connsiteY1" fmla="*/ 462058 h 2023327"/>
                  <a:gd name="connsiteX2" fmla="*/ 32150 w 988477"/>
                  <a:gd name="connsiteY2" fmla="*/ 76298 h 2023327"/>
                  <a:gd name="connsiteX3" fmla="*/ 475817 w 988477"/>
                  <a:gd name="connsiteY3" fmla="*/ 323951 h 2023327"/>
                  <a:gd name="connsiteX4" fmla="*/ 900147 w 988477"/>
                  <a:gd name="connsiteY4" fmla="*/ 62010 h 2023327"/>
                  <a:gd name="connsiteX5" fmla="*/ 852046 w 988477"/>
                  <a:gd name="connsiteY5" fmla="*/ 511620 h 2023327"/>
                  <a:gd name="connsiteX6" fmla="*/ 911427 w 988477"/>
                  <a:gd name="connsiteY6" fmla="*/ 2023326 h 2023327"/>
                  <a:gd name="connsiteX7" fmla="*/ 55583 w 988477"/>
                  <a:gd name="connsiteY7" fmla="*/ 2023327 h 2023327"/>
                  <a:gd name="connsiteX0" fmla="*/ 108724 w 1041618"/>
                  <a:gd name="connsiteY0" fmla="*/ 2034821 h 2034821"/>
                  <a:gd name="connsiteX1" fmla="*/ 247445 w 1041618"/>
                  <a:gd name="connsiteY1" fmla="*/ 473552 h 2034821"/>
                  <a:gd name="connsiteX2" fmla="*/ 85291 w 1041618"/>
                  <a:gd name="connsiteY2" fmla="*/ 87792 h 2034821"/>
                  <a:gd name="connsiteX3" fmla="*/ 528958 w 1041618"/>
                  <a:gd name="connsiteY3" fmla="*/ 335445 h 2034821"/>
                  <a:gd name="connsiteX4" fmla="*/ 953288 w 1041618"/>
                  <a:gd name="connsiteY4" fmla="*/ 73504 h 2034821"/>
                  <a:gd name="connsiteX5" fmla="*/ 905187 w 1041618"/>
                  <a:gd name="connsiteY5" fmla="*/ 523114 h 2034821"/>
                  <a:gd name="connsiteX6" fmla="*/ 964568 w 1041618"/>
                  <a:gd name="connsiteY6" fmla="*/ 2034820 h 2034821"/>
                  <a:gd name="connsiteX7" fmla="*/ 108724 w 1041618"/>
                  <a:gd name="connsiteY7" fmla="*/ 2034821 h 203482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41618"/>
                  <a:gd name="connsiteY0" fmla="*/ 2048041 h 2048041"/>
                  <a:gd name="connsiteX1" fmla="*/ 247445 w 1041618"/>
                  <a:gd name="connsiteY1" fmla="*/ 486772 h 2048041"/>
                  <a:gd name="connsiteX2" fmla="*/ 85291 w 1041618"/>
                  <a:gd name="connsiteY2" fmla="*/ 101012 h 2048041"/>
                  <a:gd name="connsiteX3" fmla="*/ 528958 w 1041618"/>
                  <a:gd name="connsiteY3" fmla="*/ 348665 h 2048041"/>
                  <a:gd name="connsiteX4" fmla="*/ 953288 w 1041618"/>
                  <a:gd name="connsiteY4" fmla="*/ 86724 h 2048041"/>
                  <a:gd name="connsiteX5" fmla="*/ 905187 w 1041618"/>
                  <a:gd name="connsiteY5" fmla="*/ 536334 h 2048041"/>
                  <a:gd name="connsiteX6" fmla="*/ 964568 w 1041618"/>
                  <a:gd name="connsiteY6" fmla="*/ 2048040 h 2048041"/>
                  <a:gd name="connsiteX7" fmla="*/ 108724 w 1041618"/>
                  <a:gd name="connsiteY7" fmla="*/ 2048041 h 2048041"/>
                  <a:gd name="connsiteX0" fmla="*/ 108724 w 1031995"/>
                  <a:gd name="connsiteY0" fmla="*/ 2048041 h 2048041"/>
                  <a:gd name="connsiteX1" fmla="*/ 247445 w 1031995"/>
                  <a:gd name="connsiteY1" fmla="*/ 486772 h 2048041"/>
                  <a:gd name="connsiteX2" fmla="*/ 85291 w 1031995"/>
                  <a:gd name="connsiteY2" fmla="*/ 101012 h 2048041"/>
                  <a:gd name="connsiteX3" fmla="*/ 528958 w 1031995"/>
                  <a:gd name="connsiteY3" fmla="*/ 348665 h 2048041"/>
                  <a:gd name="connsiteX4" fmla="*/ 953288 w 1031995"/>
                  <a:gd name="connsiteY4" fmla="*/ 86724 h 2048041"/>
                  <a:gd name="connsiteX5" fmla="*/ 852372 w 1031995"/>
                  <a:gd name="connsiteY5" fmla="*/ 522047 h 2048041"/>
                  <a:gd name="connsiteX6" fmla="*/ 964568 w 1031995"/>
                  <a:gd name="connsiteY6" fmla="*/ 2048040 h 2048041"/>
                  <a:gd name="connsiteX7" fmla="*/ 108724 w 1031995"/>
                  <a:gd name="connsiteY7" fmla="*/ 2048041 h 2048041"/>
                  <a:gd name="connsiteX0" fmla="*/ 108724 w 1057787"/>
                  <a:gd name="connsiteY0" fmla="*/ 2048041 h 2048041"/>
                  <a:gd name="connsiteX1" fmla="*/ 247445 w 1057787"/>
                  <a:gd name="connsiteY1" fmla="*/ 486772 h 2048041"/>
                  <a:gd name="connsiteX2" fmla="*/ 85291 w 1057787"/>
                  <a:gd name="connsiteY2" fmla="*/ 101012 h 2048041"/>
                  <a:gd name="connsiteX3" fmla="*/ 528958 w 1057787"/>
                  <a:gd name="connsiteY3" fmla="*/ 348665 h 2048041"/>
                  <a:gd name="connsiteX4" fmla="*/ 953288 w 1057787"/>
                  <a:gd name="connsiteY4" fmla="*/ 86724 h 2048041"/>
                  <a:gd name="connsiteX5" fmla="*/ 852372 w 1057787"/>
                  <a:gd name="connsiteY5" fmla="*/ 522047 h 2048041"/>
                  <a:gd name="connsiteX6" fmla="*/ 964568 w 1057787"/>
                  <a:gd name="connsiteY6" fmla="*/ 2048040 h 2048041"/>
                  <a:gd name="connsiteX7" fmla="*/ 108724 w 1057787"/>
                  <a:gd name="connsiteY7" fmla="*/ 2048041 h 2048041"/>
                  <a:gd name="connsiteX0" fmla="*/ 108724 w 1057787"/>
                  <a:gd name="connsiteY0" fmla="*/ 2048041 h 2206023"/>
                  <a:gd name="connsiteX1" fmla="*/ 247445 w 1057787"/>
                  <a:gd name="connsiteY1" fmla="*/ 486772 h 2206023"/>
                  <a:gd name="connsiteX2" fmla="*/ 85291 w 1057787"/>
                  <a:gd name="connsiteY2" fmla="*/ 101012 h 2206023"/>
                  <a:gd name="connsiteX3" fmla="*/ 528958 w 1057787"/>
                  <a:gd name="connsiteY3" fmla="*/ 348665 h 2206023"/>
                  <a:gd name="connsiteX4" fmla="*/ 953288 w 1057787"/>
                  <a:gd name="connsiteY4" fmla="*/ 86724 h 2206023"/>
                  <a:gd name="connsiteX5" fmla="*/ 852372 w 1057787"/>
                  <a:gd name="connsiteY5" fmla="*/ 522047 h 2206023"/>
                  <a:gd name="connsiteX6" fmla="*/ 964568 w 1057787"/>
                  <a:gd name="connsiteY6" fmla="*/ 2048040 h 2206023"/>
                  <a:gd name="connsiteX7" fmla="*/ 108724 w 1057787"/>
                  <a:gd name="connsiteY7" fmla="*/ 2048041 h 220602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57787"/>
                  <a:gd name="connsiteY0" fmla="*/ 2048041 h 2059973"/>
                  <a:gd name="connsiteX1" fmla="*/ 247445 w 1057787"/>
                  <a:gd name="connsiteY1" fmla="*/ 486772 h 2059973"/>
                  <a:gd name="connsiteX2" fmla="*/ 85291 w 1057787"/>
                  <a:gd name="connsiteY2" fmla="*/ 101012 h 2059973"/>
                  <a:gd name="connsiteX3" fmla="*/ 528958 w 1057787"/>
                  <a:gd name="connsiteY3" fmla="*/ 348665 h 2059973"/>
                  <a:gd name="connsiteX4" fmla="*/ 953288 w 1057787"/>
                  <a:gd name="connsiteY4" fmla="*/ 86724 h 2059973"/>
                  <a:gd name="connsiteX5" fmla="*/ 852372 w 1057787"/>
                  <a:gd name="connsiteY5" fmla="*/ 522047 h 2059973"/>
                  <a:gd name="connsiteX6" fmla="*/ 964568 w 1057787"/>
                  <a:gd name="connsiteY6" fmla="*/ 2048040 h 2059973"/>
                  <a:gd name="connsiteX7" fmla="*/ 108724 w 1057787"/>
                  <a:gd name="connsiteY7" fmla="*/ 2048041 h 2059973"/>
                  <a:gd name="connsiteX0" fmla="*/ 108724 w 1033297"/>
                  <a:gd name="connsiteY0" fmla="*/ 2048041 h 2059973"/>
                  <a:gd name="connsiteX1" fmla="*/ 247445 w 1033297"/>
                  <a:gd name="connsiteY1" fmla="*/ 486772 h 2059973"/>
                  <a:gd name="connsiteX2" fmla="*/ 85291 w 1033297"/>
                  <a:gd name="connsiteY2" fmla="*/ 101012 h 2059973"/>
                  <a:gd name="connsiteX3" fmla="*/ 528958 w 1033297"/>
                  <a:gd name="connsiteY3" fmla="*/ 348665 h 2059973"/>
                  <a:gd name="connsiteX4" fmla="*/ 953288 w 1033297"/>
                  <a:gd name="connsiteY4" fmla="*/ 86724 h 2059973"/>
                  <a:gd name="connsiteX5" fmla="*/ 852372 w 1033297"/>
                  <a:gd name="connsiteY5" fmla="*/ 522047 h 2059973"/>
                  <a:gd name="connsiteX6" fmla="*/ 964568 w 1033297"/>
                  <a:gd name="connsiteY6" fmla="*/ 2048040 h 2059973"/>
                  <a:gd name="connsiteX7" fmla="*/ 108724 w 1033297"/>
                  <a:gd name="connsiteY7" fmla="*/ 2048041 h 2059973"/>
                  <a:gd name="connsiteX0" fmla="*/ 108724 w 1052067"/>
                  <a:gd name="connsiteY0" fmla="*/ 2048041 h 2059973"/>
                  <a:gd name="connsiteX1" fmla="*/ 247445 w 1052067"/>
                  <a:gd name="connsiteY1" fmla="*/ 486772 h 2059973"/>
                  <a:gd name="connsiteX2" fmla="*/ 85291 w 1052067"/>
                  <a:gd name="connsiteY2" fmla="*/ 101012 h 2059973"/>
                  <a:gd name="connsiteX3" fmla="*/ 528958 w 1052067"/>
                  <a:gd name="connsiteY3" fmla="*/ 348665 h 2059973"/>
                  <a:gd name="connsiteX4" fmla="*/ 953288 w 1052067"/>
                  <a:gd name="connsiteY4" fmla="*/ 86724 h 2059973"/>
                  <a:gd name="connsiteX5" fmla="*/ 852372 w 1052067"/>
                  <a:gd name="connsiteY5" fmla="*/ 522047 h 2059973"/>
                  <a:gd name="connsiteX6" fmla="*/ 964568 w 1052067"/>
                  <a:gd name="connsiteY6" fmla="*/ 2048040 h 2059973"/>
                  <a:gd name="connsiteX7" fmla="*/ 108724 w 1052067"/>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0374"/>
                  <a:gd name="connsiteY0" fmla="*/ 2048041 h 2059973"/>
                  <a:gd name="connsiteX1" fmla="*/ 247445 w 1040374"/>
                  <a:gd name="connsiteY1" fmla="*/ 486772 h 2059973"/>
                  <a:gd name="connsiteX2" fmla="*/ 85291 w 1040374"/>
                  <a:gd name="connsiteY2" fmla="*/ 101012 h 2059973"/>
                  <a:gd name="connsiteX3" fmla="*/ 528958 w 1040374"/>
                  <a:gd name="connsiteY3" fmla="*/ 348665 h 2059973"/>
                  <a:gd name="connsiteX4" fmla="*/ 953288 w 1040374"/>
                  <a:gd name="connsiteY4" fmla="*/ 86724 h 2059973"/>
                  <a:gd name="connsiteX5" fmla="*/ 852372 w 1040374"/>
                  <a:gd name="connsiteY5" fmla="*/ 522047 h 2059973"/>
                  <a:gd name="connsiteX6" fmla="*/ 964568 w 1040374"/>
                  <a:gd name="connsiteY6" fmla="*/ 2048040 h 2059973"/>
                  <a:gd name="connsiteX7" fmla="*/ 108724 w 1040374"/>
                  <a:gd name="connsiteY7" fmla="*/ 2048041 h 2059973"/>
                  <a:gd name="connsiteX0" fmla="*/ 108724 w 1046141"/>
                  <a:gd name="connsiteY0" fmla="*/ 2048041 h 2065262"/>
                  <a:gd name="connsiteX1" fmla="*/ 247445 w 1046141"/>
                  <a:gd name="connsiteY1" fmla="*/ 486772 h 2065262"/>
                  <a:gd name="connsiteX2" fmla="*/ 85291 w 1046141"/>
                  <a:gd name="connsiteY2" fmla="*/ 101012 h 2065262"/>
                  <a:gd name="connsiteX3" fmla="*/ 528958 w 1046141"/>
                  <a:gd name="connsiteY3" fmla="*/ 348665 h 2065262"/>
                  <a:gd name="connsiteX4" fmla="*/ 953288 w 1046141"/>
                  <a:gd name="connsiteY4" fmla="*/ 86724 h 2065262"/>
                  <a:gd name="connsiteX5" fmla="*/ 852372 w 1046141"/>
                  <a:gd name="connsiteY5" fmla="*/ 522047 h 2065262"/>
                  <a:gd name="connsiteX6" fmla="*/ 1017383 w 1046141"/>
                  <a:gd name="connsiteY6" fmla="*/ 2062327 h 2065262"/>
                  <a:gd name="connsiteX7" fmla="*/ 108724 w 1046141"/>
                  <a:gd name="connsiteY7" fmla="*/ 2048041 h 2065262"/>
                  <a:gd name="connsiteX0" fmla="*/ 108724 w 1030729"/>
                  <a:gd name="connsiteY0" fmla="*/ 2048041 h 2065262"/>
                  <a:gd name="connsiteX1" fmla="*/ 247445 w 1030729"/>
                  <a:gd name="connsiteY1" fmla="*/ 486772 h 2065262"/>
                  <a:gd name="connsiteX2" fmla="*/ 85291 w 1030729"/>
                  <a:gd name="connsiteY2" fmla="*/ 101012 h 2065262"/>
                  <a:gd name="connsiteX3" fmla="*/ 528958 w 1030729"/>
                  <a:gd name="connsiteY3" fmla="*/ 348665 h 2065262"/>
                  <a:gd name="connsiteX4" fmla="*/ 953288 w 1030729"/>
                  <a:gd name="connsiteY4" fmla="*/ 86724 h 2065262"/>
                  <a:gd name="connsiteX5" fmla="*/ 852372 w 1030729"/>
                  <a:gd name="connsiteY5" fmla="*/ 522047 h 2065262"/>
                  <a:gd name="connsiteX6" fmla="*/ 1017383 w 1030729"/>
                  <a:gd name="connsiteY6" fmla="*/ 2062327 h 2065262"/>
                  <a:gd name="connsiteX7" fmla="*/ 108724 w 1030729"/>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41911"/>
                  <a:gd name="connsiteY0" fmla="*/ 2048041 h 2065262"/>
                  <a:gd name="connsiteX1" fmla="*/ 247445 w 1041911"/>
                  <a:gd name="connsiteY1" fmla="*/ 486772 h 2065262"/>
                  <a:gd name="connsiteX2" fmla="*/ 85291 w 1041911"/>
                  <a:gd name="connsiteY2" fmla="*/ 101012 h 2065262"/>
                  <a:gd name="connsiteX3" fmla="*/ 528958 w 1041911"/>
                  <a:gd name="connsiteY3" fmla="*/ 348665 h 2065262"/>
                  <a:gd name="connsiteX4" fmla="*/ 953288 w 1041911"/>
                  <a:gd name="connsiteY4" fmla="*/ 86724 h 2065262"/>
                  <a:gd name="connsiteX5" fmla="*/ 852372 w 1041911"/>
                  <a:gd name="connsiteY5" fmla="*/ 522047 h 2065262"/>
                  <a:gd name="connsiteX6" fmla="*/ 1017383 w 1041911"/>
                  <a:gd name="connsiteY6" fmla="*/ 2062327 h 2065262"/>
                  <a:gd name="connsiteX7" fmla="*/ 108724 w 1041911"/>
                  <a:gd name="connsiteY7" fmla="*/ 2048041 h 2065262"/>
                  <a:gd name="connsiteX0" fmla="*/ 108724 w 1057787"/>
                  <a:gd name="connsiteY0" fmla="*/ 2048041 h 2065262"/>
                  <a:gd name="connsiteX1" fmla="*/ 247445 w 1057787"/>
                  <a:gd name="connsiteY1" fmla="*/ 486772 h 2065262"/>
                  <a:gd name="connsiteX2" fmla="*/ 85291 w 1057787"/>
                  <a:gd name="connsiteY2" fmla="*/ 101012 h 2065262"/>
                  <a:gd name="connsiteX3" fmla="*/ 528958 w 1057787"/>
                  <a:gd name="connsiteY3" fmla="*/ 348665 h 2065262"/>
                  <a:gd name="connsiteX4" fmla="*/ 953288 w 1057787"/>
                  <a:gd name="connsiteY4" fmla="*/ 86724 h 2065262"/>
                  <a:gd name="connsiteX5" fmla="*/ 852372 w 1057787"/>
                  <a:gd name="connsiteY5" fmla="*/ 522047 h 2065262"/>
                  <a:gd name="connsiteX6" fmla="*/ 1017383 w 1057787"/>
                  <a:gd name="connsiteY6" fmla="*/ 2062327 h 2065262"/>
                  <a:gd name="connsiteX7" fmla="*/ 108724 w 1057787"/>
                  <a:gd name="connsiteY7" fmla="*/ 2048041 h 2065262"/>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84412"/>
                  <a:gd name="connsiteY0" fmla="*/ 2034822 h 2052043"/>
                  <a:gd name="connsiteX1" fmla="*/ 247445 w 1084412"/>
                  <a:gd name="connsiteY1" fmla="*/ 473553 h 2052043"/>
                  <a:gd name="connsiteX2" fmla="*/ 85291 w 1084412"/>
                  <a:gd name="connsiteY2" fmla="*/ 87793 h 2052043"/>
                  <a:gd name="connsiteX3" fmla="*/ 528958 w 1084412"/>
                  <a:gd name="connsiteY3" fmla="*/ 335446 h 2052043"/>
                  <a:gd name="connsiteX4" fmla="*/ 988498 w 1084412"/>
                  <a:gd name="connsiteY4" fmla="*/ 144943 h 2052043"/>
                  <a:gd name="connsiteX5" fmla="*/ 852372 w 1084412"/>
                  <a:gd name="connsiteY5" fmla="*/ 508828 h 2052043"/>
                  <a:gd name="connsiteX6" fmla="*/ 1017383 w 1084412"/>
                  <a:gd name="connsiteY6" fmla="*/ 2049108 h 2052043"/>
                  <a:gd name="connsiteX7" fmla="*/ 108724 w 1084412"/>
                  <a:gd name="connsiteY7" fmla="*/ 2034822 h 2052043"/>
                  <a:gd name="connsiteX0" fmla="*/ 108724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08724 w 1049429"/>
                  <a:gd name="connsiteY7" fmla="*/ 2034822 h 2052043"/>
                  <a:gd name="connsiteX0" fmla="*/ 169301 w 1049429"/>
                  <a:gd name="connsiteY0" fmla="*/ 2034822 h 2052043"/>
                  <a:gd name="connsiteX1" fmla="*/ 247445 w 1049429"/>
                  <a:gd name="connsiteY1" fmla="*/ 473553 h 2052043"/>
                  <a:gd name="connsiteX2" fmla="*/ 85291 w 1049429"/>
                  <a:gd name="connsiteY2" fmla="*/ 87793 h 2052043"/>
                  <a:gd name="connsiteX3" fmla="*/ 528958 w 1049429"/>
                  <a:gd name="connsiteY3" fmla="*/ 335446 h 2052043"/>
                  <a:gd name="connsiteX4" fmla="*/ 988498 w 1049429"/>
                  <a:gd name="connsiteY4" fmla="*/ 144943 h 2052043"/>
                  <a:gd name="connsiteX5" fmla="*/ 852372 w 1049429"/>
                  <a:gd name="connsiteY5" fmla="*/ 508828 h 2052043"/>
                  <a:gd name="connsiteX6" fmla="*/ 1017383 w 1049429"/>
                  <a:gd name="connsiteY6" fmla="*/ 2049108 h 2052043"/>
                  <a:gd name="connsiteX7" fmla="*/ 169301 w 1049429"/>
                  <a:gd name="connsiteY7" fmla="*/ 2034822 h 2052043"/>
                  <a:gd name="connsiteX0" fmla="*/ 169301 w 1049429"/>
                  <a:gd name="connsiteY0" fmla="*/ 2034822 h 2059017"/>
                  <a:gd name="connsiteX1" fmla="*/ 247445 w 1049429"/>
                  <a:gd name="connsiteY1" fmla="*/ 473553 h 2059017"/>
                  <a:gd name="connsiteX2" fmla="*/ 85291 w 1049429"/>
                  <a:gd name="connsiteY2" fmla="*/ 87793 h 2059017"/>
                  <a:gd name="connsiteX3" fmla="*/ 528958 w 1049429"/>
                  <a:gd name="connsiteY3" fmla="*/ 335446 h 2059017"/>
                  <a:gd name="connsiteX4" fmla="*/ 988498 w 1049429"/>
                  <a:gd name="connsiteY4" fmla="*/ 144943 h 2059017"/>
                  <a:gd name="connsiteX5" fmla="*/ 852372 w 1049429"/>
                  <a:gd name="connsiteY5" fmla="*/ 508828 h 2059017"/>
                  <a:gd name="connsiteX6" fmla="*/ 932577 w 1049429"/>
                  <a:gd name="connsiteY6" fmla="*/ 2058940 h 2059017"/>
                  <a:gd name="connsiteX7" fmla="*/ 169301 w 1049429"/>
                  <a:gd name="connsiteY7" fmla="*/ 2034822 h 2059017"/>
                  <a:gd name="connsiteX0" fmla="*/ 169301 w 1049429"/>
                  <a:gd name="connsiteY0" fmla="*/ 2034822 h 2177146"/>
                  <a:gd name="connsiteX1" fmla="*/ 247445 w 1049429"/>
                  <a:gd name="connsiteY1" fmla="*/ 473553 h 2177146"/>
                  <a:gd name="connsiteX2" fmla="*/ 85291 w 1049429"/>
                  <a:gd name="connsiteY2" fmla="*/ 87793 h 2177146"/>
                  <a:gd name="connsiteX3" fmla="*/ 528958 w 1049429"/>
                  <a:gd name="connsiteY3" fmla="*/ 335446 h 2177146"/>
                  <a:gd name="connsiteX4" fmla="*/ 988498 w 1049429"/>
                  <a:gd name="connsiteY4" fmla="*/ 144943 h 2177146"/>
                  <a:gd name="connsiteX5" fmla="*/ 852372 w 1049429"/>
                  <a:gd name="connsiteY5" fmla="*/ 508828 h 2177146"/>
                  <a:gd name="connsiteX6" fmla="*/ 932577 w 1049429"/>
                  <a:gd name="connsiteY6" fmla="*/ 2058940 h 2177146"/>
                  <a:gd name="connsiteX7" fmla="*/ 310832 w 1049429"/>
                  <a:gd name="connsiteY7" fmla="*/ 2066227 h 2177146"/>
                  <a:gd name="connsiteX8" fmla="*/ 169301 w 1049429"/>
                  <a:gd name="connsiteY8" fmla="*/ 2034822 h 2177146"/>
                  <a:gd name="connsiteX0" fmla="*/ 169301 w 1049429"/>
                  <a:gd name="connsiteY0" fmla="*/ 2034822 h 2223663"/>
                  <a:gd name="connsiteX1" fmla="*/ 247445 w 1049429"/>
                  <a:gd name="connsiteY1" fmla="*/ 473553 h 2223663"/>
                  <a:gd name="connsiteX2" fmla="*/ 85291 w 1049429"/>
                  <a:gd name="connsiteY2" fmla="*/ 87793 h 2223663"/>
                  <a:gd name="connsiteX3" fmla="*/ 528958 w 1049429"/>
                  <a:gd name="connsiteY3" fmla="*/ 335446 h 2223663"/>
                  <a:gd name="connsiteX4" fmla="*/ 988498 w 1049429"/>
                  <a:gd name="connsiteY4" fmla="*/ 144943 h 2223663"/>
                  <a:gd name="connsiteX5" fmla="*/ 852372 w 1049429"/>
                  <a:gd name="connsiteY5" fmla="*/ 508828 h 2223663"/>
                  <a:gd name="connsiteX6" fmla="*/ 932577 w 1049429"/>
                  <a:gd name="connsiteY6" fmla="*/ 2058940 h 2223663"/>
                  <a:gd name="connsiteX7" fmla="*/ 712602 w 1049429"/>
                  <a:gd name="connsiteY7" fmla="*/ 2179503 h 2223663"/>
                  <a:gd name="connsiteX8" fmla="*/ 310832 w 1049429"/>
                  <a:gd name="connsiteY8" fmla="*/ 2066227 h 2223663"/>
                  <a:gd name="connsiteX9" fmla="*/ 169301 w 1049429"/>
                  <a:gd name="connsiteY9" fmla="*/ 2034822 h 2223663"/>
                  <a:gd name="connsiteX0" fmla="*/ 169301 w 1049429"/>
                  <a:gd name="connsiteY0" fmla="*/ 2034822 h 2179514"/>
                  <a:gd name="connsiteX1" fmla="*/ 247445 w 1049429"/>
                  <a:gd name="connsiteY1" fmla="*/ 473553 h 2179514"/>
                  <a:gd name="connsiteX2" fmla="*/ 85291 w 1049429"/>
                  <a:gd name="connsiteY2" fmla="*/ 87793 h 2179514"/>
                  <a:gd name="connsiteX3" fmla="*/ 528958 w 1049429"/>
                  <a:gd name="connsiteY3" fmla="*/ 335446 h 2179514"/>
                  <a:gd name="connsiteX4" fmla="*/ 988498 w 1049429"/>
                  <a:gd name="connsiteY4" fmla="*/ 144943 h 2179514"/>
                  <a:gd name="connsiteX5" fmla="*/ 852372 w 1049429"/>
                  <a:gd name="connsiteY5" fmla="*/ 508828 h 2179514"/>
                  <a:gd name="connsiteX6" fmla="*/ 928898 w 1049429"/>
                  <a:gd name="connsiteY6" fmla="*/ 1810600 h 2179514"/>
                  <a:gd name="connsiteX7" fmla="*/ 712602 w 1049429"/>
                  <a:gd name="connsiteY7" fmla="*/ 2179503 h 2179514"/>
                  <a:gd name="connsiteX8" fmla="*/ 310832 w 1049429"/>
                  <a:gd name="connsiteY8" fmla="*/ 2066227 h 2179514"/>
                  <a:gd name="connsiteX9" fmla="*/ 169301 w 1049429"/>
                  <a:gd name="connsiteY9" fmla="*/ 2034822 h 2179514"/>
                  <a:gd name="connsiteX0" fmla="*/ 169301 w 1049429"/>
                  <a:gd name="connsiteY0" fmla="*/ 2034822 h 2179515"/>
                  <a:gd name="connsiteX1" fmla="*/ 247445 w 1049429"/>
                  <a:gd name="connsiteY1" fmla="*/ 473553 h 2179515"/>
                  <a:gd name="connsiteX2" fmla="*/ 85291 w 1049429"/>
                  <a:gd name="connsiteY2" fmla="*/ 87793 h 2179515"/>
                  <a:gd name="connsiteX3" fmla="*/ 528958 w 1049429"/>
                  <a:gd name="connsiteY3" fmla="*/ 335446 h 2179515"/>
                  <a:gd name="connsiteX4" fmla="*/ 988498 w 1049429"/>
                  <a:gd name="connsiteY4" fmla="*/ 144943 h 2179515"/>
                  <a:gd name="connsiteX5" fmla="*/ 852372 w 1049429"/>
                  <a:gd name="connsiteY5" fmla="*/ 508828 h 2179515"/>
                  <a:gd name="connsiteX6" fmla="*/ 928898 w 1049429"/>
                  <a:gd name="connsiteY6" fmla="*/ 1810600 h 2179515"/>
                  <a:gd name="connsiteX7" fmla="*/ 712602 w 1049429"/>
                  <a:gd name="connsiteY7" fmla="*/ 2179503 h 2179515"/>
                  <a:gd name="connsiteX8" fmla="*/ 310832 w 1049429"/>
                  <a:gd name="connsiteY8" fmla="*/ 2066227 h 2179515"/>
                  <a:gd name="connsiteX9" fmla="*/ 169301 w 1049429"/>
                  <a:gd name="connsiteY9" fmla="*/ 2034822 h 2179515"/>
                  <a:gd name="connsiteX0" fmla="*/ 169301 w 1049429"/>
                  <a:gd name="connsiteY0" fmla="*/ 2034822 h 2160525"/>
                  <a:gd name="connsiteX1" fmla="*/ 247445 w 1049429"/>
                  <a:gd name="connsiteY1" fmla="*/ 473553 h 2160525"/>
                  <a:gd name="connsiteX2" fmla="*/ 85291 w 1049429"/>
                  <a:gd name="connsiteY2" fmla="*/ 87793 h 2160525"/>
                  <a:gd name="connsiteX3" fmla="*/ 528958 w 1049429"/>
                  <a:gd name="connsiteY3" fmla="*/ 335446 h 2160525"/>
                  <a:gd name="connsiteX4" fmla="*/ 988498 w 1049429"/>
                  <a:gd name="connsiteY4" fmla="*/ 144943 h 2160525"/>
                  <a:gd name="connsiteX5" fmla="*/ 852372 w 1049429"/>
                  <a:gd name="connsiteY5" fmla="*/ 508828 h 2160525"/>
                  <a:gd name="connsiteX6" fmla="*/ 928898 w 1049429"/>
                  <a:gd name="connsiteY6" fmla="*/ 1810600 h 2160525"/>
                  <a:gd name="connsiteX7" fmla="*/ 703439 w 1049429"/>
                  <a:gd name="connsiteY7" fmla="*/ 2109076 h 2160525"/>
                  <a:gd name="connsiteX8" fmla="*/ 310832 w 1049429"/>
                  <a:gd name="connsiteY8" fmla="*/ 2066227 h 2160525"/>
                  <a:gd name="connsiteX9" fmla="*/ 169301 w 1049429"/>
                  <a:gd name="connsiteY9" fmla="*/ 2034822 h 2160525"/>
                  <a:gd name="connsiteX0" fmla="*/ 186659 w 1049429"/>
                  <a:gd name="connsiteY0" fmla="*/ 1794797 h 2109129"/>
                  <a:gd name="connsiteX1" fmla="*/ 247445 w 1049429"/>
                  <a:gd name="connsiteY1" fmla="*/ 473553 h 2109129"/>
                  <a:gd name="connsiteX2" fmla="*/ 85291 w 1049429"/>
                  <a:gd name="connsiteY2" fmla="*/ 87793 h 2109129"/>
                  <a:gd name="connsiteX3" fmla="*/ 528958 w 1049429"/>
                  <a:gd name="connsiteY3" fmla="*/ 335446 h 2109129"/>
                  <a:gd name="connsiteX4" fmla="*/ 988498 w 1049429"/>
                  <a:gd name="connsiteY4" fmla="*/ 144943 h 2109129"/>
                  <a:gd name="connsiteX5" fmla="*/ 852372 w 1049429"/>
                  <a:gd name="connsiteY5" fmla="*/ 508828 h 2109129"/>
                  <a:gd name="connsiteX6" fmla="*/ 928898 w 1049429"/>
                  <a:gd name="connsiteY6" fmla="*/ 1810600 h 2109129"/>
                  <a:gd name="connsiteX7" fmla="*/ 703439 w 1049429"/>
                  <a:gd name="connsiteY7" fmla="*/ 2109076 h 2109129"/>
                  <a:gd name="connsiteX8" fmla="*/ 310832 w 1049429"/>
                  <a:gd name="connsiteY8" fmla="*/ 2066227 h 2109129"/>
                  <a:gd name="connsiteX9" fmla="*/ 186659 w 1049429"/>
                  <a:gd name="connsiteY9" fmla="*/ 1794797 h 2109129"/>
                  <a:gd name="connsiteX0" fmla="*/ 186659 w 1049429"/>
                  <a:gd name="connsiteY0" fmla="*/ 1794797 h 2109128"/>
                  <a:gd name="connsiteX1" fmla="*/ 247445 w 1049429"/>
                  <a:gd name="connsiteY1" fmla="*/ 473553 h 2109128"/>
                  <a:gd name="connsiteX2" fmla="*/ 85291 w 1049429"/>
                  <a:gd name="connsiteY2" fmla="*/ 87793 h 2109128"/>
                  <a:gd name="connsiteX3" fmla="*/ 528958 w 1049429"/>
                  <a:gd name="connsiteY3" fmla="*/ 335446 h 2109128"/>
                  <a:gd name="connsiteX4" fmla="*/ 988498 w 1049429"/>
                  <a:gd name="connsiteY4" fmla="*/ 144943 h 2109128"/>
                  <a:gd name="connsiteX5" fmla="*/ 852372 w 1049429"/>
                  <a:gd name="connsiteY5" fmla="*/ 508828 h 2109128"/>
                  <a:gd name="connsiteX6" fmla="*/ 928898 w 1049429"/>
                  <a:gd name="connsiteY6" fmla="*/ 1810600 h 2109128"/>
                  <a:gd name="connsiteX7" fmla="*/ 703439 w 1049429"/>
                  <a:gd name="connsiteY7" fmla="*/ 2109076 h 2109128"/>
                  <a:gd name="connsiteX8" fmla="*/ 310832 w 1049429"/>
                  <a:gd name="connsiteY8" fmla="*/ 2066227 h 2109128"/>
                  <a:gd name="connsiteX9" fmla="*/ 186659 w 1049429"/>
                  <a:gd name="connsiteY9" fmla="*/ 1794797 h 210912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49429"/>
                  <a:gd name="connsiteY0" fmla="*/ 1794797 h 2109208"/>
                  <a:gd name="connsiteX1" fmla="*/ 247445 w 1049429"/>
                  <a:gd name="connsiteY1" fmla="*/ 473553 h 2109208"/>
                  <a:gd name="connsiteX2" fmla="*/ 85291 w 1049429"/>
                  <a:gd name="connsiteY2" fmla="*/ 87793 h 2109208"/>
                  <a:gd name="connsiteX3" fmla="*/ 528958 w 1049429"/>
                  <a:gd name="connsiteY3" fmla="*/ 335446 h 2109208"/>
                  <a:gd name="connsiteX4" fmla="*/ 988498 w 1049429"/>
                  <a:gd name="connsiteY4" fmla="*/ 144943 h 2109208"/>
                  <a:gd name="connsiteX5" fmla="*/ 852372 w 1049429"/>
                  <a:gd name="connsiteY5" fmla="*/ 508828 h 2109208"/>
                  <a:gd name="connsiteX6" fmla="*/ 928898 w 1049429"/>
                  <a:gd name="connsiteY6" fmla="*/ 1810600 h 2109208"/>
                  <a:gd name="connsiteX7" fmla="*/ 703439 w 1049429"/>
                  <a:gd name="connsiteY7" fmla="*/ 2109076 h 2109208"/>
                  <a:gd name="connsiteX8" fmla="*/ 358515 w 1049429"/>
                  <a:gd name="connsiteY8" fmla="*/ 2079264 h 2109208"/>
                  <a:gd name="connsiteX9" fmla="*/ 186659 w 1049429"/>
                  <a:gd name="connsiteY9" fmla="*/ 1794797 h 2109208"/>
                  <a:gd name="connsiteX0" fmla="*/ 186659 w 1073120"/>
                  <a:gd name="connsiteY0" fmla="*/ 1803323 h 2117734"/>
                  <a:gd name="connsiteX1" fmla="*/ 247445 w 1073120"/>
                  <a:gd name="connsiteY1" fmla="*/ 482079 h 2117734"/>
                  <a:gd name="connsiteX2" fmla="*/ 85291 w 1073120"/>
                  <a:gd name="connsiteY2" fmla="*/ 96319 h 2117734"/>
                  <a:gd name="connsiteX3" fmla="*/ 528958 w 1073120"/>
                  <a:gd name="connsiteY3" fmla="*/ 343972 h 2117734"/>
                  <a:gd name="connsiteX4" fmla="*/ 1017914 w 1073120"/>
                  <a:gd name="connsiteY4" fmla="*/ 112813 h 2117734"/>
                  <a:gd name="connsiteX5" fmla="*/ 852372 w 1073120"/>
                  <a:gd name="connsiteY5" fmla="*/ 517354 h 2117734"/>
                  <a:gd name="connsiteX6" fmla="*/ 928898 w 1073120"/>
                  <a:gd name="connsiteY6" fmla="*/ 1819126 h 2117734"/>
                  <a:gd name="connsiteX7" fmla="*/ 703439 w 1073120"/>
                  <a:gd name="connsiteY7" fmla="*/ 2117602 h 2117734"/>
                  <a:gd name="connsiteX8" fmla="*/ 358515 w 1073120"/>
                  <a:gd name="connsiteY8" fmla="*/ 2087790 h 2117734"/>
                  <a:gd name="connsiteX9" fmla="*/ 186659 w 1073120"/>
                  <a:gd name="connsiteY9" fmla="*/ 1803323 h 2117734"/>
                  <a:gd name="connsiteX0" fmla="*/ 116531 w 1002992"/>
                  <a:gd name="connsiteY0" fmla="*/ 1803323 h 2117734"/>
                  <a:gd name="connsiteX1" fmla="*/ 177317 w 1002992"/>
                  <a:gd name="connsiteY1" fmla="*/ 482079 h 2117734"/>
                  <a:gd name="connsiteX2" fmla="*/ 108143 w 1002992"/>
                  <a:gd name="connsiteY2" fmla="*/ 133544 h 2117734"/>
                  <a:gd name="connsiteX3" fmla="*/ 458830 w 1002992"/>
                  <a:gd name="connsiteY3" fmla="*/ 343972 h 2117734"/>
                  <a:gd name="connsiteX4" fmla="*/ 947786 w 1002992"/>
                  <a:gd name="connsiteY4" fmla="*/ 112813 h 2117734"/>
                  <a:gd name="connsiteX5" fmla="*/ 782244 w 1002992"/>
                  <a:gd name="connsiteY5" fmla="*/ 517354 h 2117734"/>
                  <a:gd name="connsiteX6" fmla="*/ 858770 w 1002992"/>
                  <a:gd name="connsiteY6" fmla="*/ 1819126 h 2117734"/>
                  <a:gd name="connsiteX7" fmla="*/ 633311 w 1002992"/>
                  <a:gd name="connsiteY7" fmla="*/ 2117602 h 2117734"/>
                  <a:gd name="connsiteX8" fmla="*/ 288387 w 1002992"/>
                  <a:gd name="connsiteY8" fmla="*/ 2087790 h 2117734"/>
                  <a:gd name="connsiteX9" fmla="*/ 116531 w 1002992"/>
                  <a:gd name="connsiteY9" fmla="*/ 1803323 h 2117734"/>
                  <a:gd name="connsiteX0" fmla="*/ 116531 w 935183"/>
                  <a:gd name="connsiteY0" fmla="*/ 1791923 h 2106334"/>
                  <a:gd name="connsiteX1" fmla="*/ 177317 w 935183"/>
                  <a:gd name="connsiteY1" fmla="*/ 470679 h 2106334"/>
                  <a:gd name="connsiteX2" fmla="*/ 108143 w 935183"/>
                  <a:gd name="connsiteY2" fmla="*/ 122144 h 2106334"/>
                  <a:gd name="connsiteX3" fmla="*/ 458830 w 935183"/>
                  <a:gd name="connsiteY3" fmla="*/ 332572 h 2106334"/>
                  <a:gd name="connsiteX4" fmla="*/ 858963 w 935183"/>
                  <a:gd name="connsiteY4" fmla="*/ 114485 h 2106334"/>
                  <a:gd name="connsiteX5" fmla="*/ 782244 w 935183"/>
                  <a:gd name="connsiteY5" fmla="*/ 505954 h 2106334"/>
                  <a:gd name="connsiteX6" fmla="*/ 858770 w 935183"/>
                  <a:gd name="connsiteY6" fmla="*/ 1807726 h 2106334"/>
                  <a:gd name="connsiteX7" fmla="*/ 633311 w 935183"/>
                  <a:gd name="connsiteY7" fmla="*/ 2106202 h 2106334"/>
                  <a:gd name="connsiteX8" fmla="*/ 288387 w 935183"/>
                  <a:gd name="connsiteY8" fmla="*/ 2076390 h 2106334"/>
                  <a:gd name="connsiteX9" fmla="*/ 116531 w 935183"/>
                  <a:gd name="connsiteY9" fmla="*/ 1791923 h 2106334"/>
                  <a:gd name="connsiteX0" fmla="*/ 116531 w 942075"/>
                  <a:gd name="connsiteY0" fmla="*/ 1791923 h 2106334"/>
                  <a:gd name="connsiteX1" fmla="*/ 177317 w 942075"/>
                  <a:gd name="connsiteY1" fmla="*/ 470679 h 2106334"/>
                  <a:gd name="connsiteX2" fmla="*/ 108143 w 942075"/>
                  <a:gd name="connsiteY2" fmla="*/ 122144 h 2106334"/>
                  <a:gd name="connsiteX3" fmla="*/ 458830 w 942075"/>
                  <a:gd name="connsiteY3" fmla="*/ 332572 h 2106334"/>
                  <a:gd name="connsiteX4" fmla="*/ 858963 w 942075"/>
                  <a:gd name="connsiteY4" fmla="*/ 114485 h 2106334"/>
                  <a:gd name="connsiteX5" fmla="*/ 803092 w 942075"/>
                  <a:gd name="connsiteY5" fmla="*/ 419427 h 2106334"/>
                  <a:gd name="connsiteX6" fmla="*/ 858770 w 942075"/>
                  <a:gd name="connsiteY6" fmla="*/ 1807726 h 2106334"/>
                  <a:gd name="connsiteX7" fmla="*/ 633311 w 942075"/>
                  <a:gd name="connsiteY7" fmla="*/ 2106202 h 2106334"/>
                  <a:gd name="connsiteX8" fmla="*/ 288387 w 942075"/>
                  <a:gd name="connsiteY8" fmla="*/ 2076390 h 2106334"/>
                  <a:gd name="connsiteX9" fmla="*/ 116531 w 942075"/>
                  <a:gd name="connsiteY9" fmla="*/ 1791923 h 2106334"/>
                  <a:gd name="connsiteX0" fmla="*/ 93691 w 919235"/>
                  <a:gd name="connsiteY0" fmla="*/ 1791923 h 2106334"/>
                  <a:gd name="connsiteX1" fmla="*/ 154477 w 919235"/>
                  <a:gd name="connsiteY1" fmla="*/ 470679 h 2106334"/>
                  <a:gd name="connsiteX2" fmla="*/ 119289 w 919235"/>
                  <a:gd name="connsiteY2" fmla="*/ 158872 h 2106334"/>
                  <a:gd name="connsiteX3" fmla="*/ 435990 w 919235"/>
                  <a:gd name="connsiteY3" fmla="*/ 332572 h 2106334"/>
                  <a:gd name="connsiteX4" fmla="*/ 836123 w 919235"/>
                  <a:gd name="connsiteY4" fmla="*/ 114485 h 2106334"/>
                  <a:gd name="connsiteX5" fmla="*/ 780252 w 919235"/>
                  <a:gd name="connsiteY5" fmla="*/ 419427 h 2106334"/>
                  <a:gd name="connsiteX6" fmla="*/ 835930 w 919235"/>
                  <a:gd name="connsiteY6" fmla="*/ 1807726 h 2106334"/>
                  <a:gd name="connsiteX7" fmla="*/ 610471 w 919235"/>
                  <a:gd name="connsiteY7" fmla="*/ 2106202 h 2106334"/>
                  <a:gd name="connsiteX8" fmla="*/ 265547 w 919235"/>
                  <a:gd name="connsiteY8" fmla="*/ 2076390 h 2106334"/>
                  <a:gd name="connsiteX9" fmla="*/ 93691 w 919235"/>
                  <a:gd name="connsiteY9" fmla="*/ 1791923 h 2106334"/>
                  <a:gd name="connsiteX0" fmla="*/ 43539 w 869083"/>
                  <a:gd name="connsiteY0" fmla="*/ 1791923 h 2106334"/>
                  <a:gd name="connsiteX1" fmla="*/ 104325 w 869083"/>
                  <a:gd name="connsiteY1" fmla="*/ 470679 h 2106334"/>
                  <a:gd name="connsiteX2" fmla="*/ 69137 w 869083"/>
                  <a:gd name="connsiteY2" fmla="*/ 158872 h 2106334"/>
                  <a:gd name="connsiteX3" fmla="*/ 385838 w 869083"/>
                  <a:gd name="connsiteY3" fmla="*/ 332572 h 2106334"/>
                  <a:gd name="connsiteX4" fmla="*/ 785971 w 869083"/>
                  <a:gd name="connsiteY4" fmla="*/ 114485 h 2106334"/>
                  <a:gd name="connsiteX5" fmla="*/ 730100 w 869083"/>
                  <a:gd name="connsiteY5" fmla="*/ 419427 h 2106334"/>
                  <a:gd name="connsiteX6" fmla="*/ 785778 w 869083"/>
                  <a:gd name="connsiteY6" fmla="*/ 1807726 h 2106334"/>
                  <a:gd name="connsiteX7" fmla="*/ 560319 w 869083"/>
                  <a:gd name="connsiteY7" fmla="*/ 2106202 h 2106334"/>
                  <a:gd name="connsiteX8" fmla="*/ 215395 w 869083"/>
                  <a:gd name="connsiteY8" fmla="*/ 2076390 h 2106334"/>
                  <a:gd name="connsiteX9" fmla="*/ 43539 w 869083"/>
                  <a:gd name="connsiteY9" fmla="*/ 1791923 h 2106334"/>
                  <a:gd name="connsiteX0" fmla="*/ 56960 w 882504"/>
                  <a:gd name="connsiteY0" fmla="*/ 1791923 h 2106334"/>
                  <a:gd name="connsiteX1" fmla="*/ 117746 w 882504"/>
                  <a:gd name="connsiteY1" fmla="*/ 470679 h 2106334"/>
                  <a:gd name="connsiteX2" fmla="*/ 82558 w 882504"/>
                  <a:gd name="connsiteY2" fmla="*/ 158872 h 2106334"/>
                  <a:gd name="connsiteX3" fmla="*/ 399259 w 882504"/>
                  <a:gd name="connsiteY3" fmla="*/ 332572 h 2106334"/>
                  <a:gd name="connsiteX4" fmla="*/ 799392 w 882504"/>
                  <a:gd name="connsiteY4" fmla="*/ 114485 h 2106334"/>
                  <a:gd name="connsiteX5" fmla="*/ 743521 w 882504"/>
                  <a:gd name="connsiteY5" fmla="*/ 419427 h 2106334"/>
                  <a:gd name="connsiteX6" fmla="*/ 799199 w 882504"/>
                  <a:gd name="connsiteY6" fmla="*/ 1807726 h 2106334"/>
                  <a:gd name="connsiteX7" fmla="*/ 573740 w 882504"/>
                  <a:gd name="connsiteY7" fmla="*/ 2106202 h 2106334"/>
                  <a:gd name="connsiteX8" fmla="*/ 228816 w 882504"/>
                  <a:gd name="connsiteY8" fmla="*/ 2076390 h 2106334"/>
                  <a:gd name="connsiteX9" fmla="*/ 56960 w 882504"/>
                  <a:gd name="connsiteY9" fmla="*/ 1791923 h 2106334"/>
                  <a:gd name="connsiteX0" fmla="*/ 57598 w 883142"/>
                  <a:gd name="connsiteY0" fmla="*/ 1791923 h 2106334"/>
                  <a:gd name="connsiteX1" fmla="*/ 118384 w 883142"/>
                  <a:gd name="connsiteY1" fmla="*/ 470679 h 2106334"/>
                  <a:gd name="connsiteX2" fmla="*/ 82112 w 883142"/>
                  <a:gd name="connsiteY2" fmla="*/ 92264 h 2106334"/>
                  <a:gd name="connsiteX3" fmla="*/ 399897 w 883142"/>
                  <a:gd name="connsiteY3" fmla="*/ 332572 h 2106334"/>
                  <a:gd name="connsiteX4" fmla="*/ 800030 w 883142"/>
                  <a:gd name="connsiteY4" fmla="*/ 114485 h 2106334"/>
                  <a:gd name="connsiteX5" fmla="*/ 744159 w 883142"/>
                  <a:gd name="connsiteY5" fmla="*/ 419427 h 2106334"/>
                  <a:gd name="connsiteX6" fmla="*/ 799837 w 883142"/>
                  <a:gd name="connsiteY6" fmla="*/ 1807726 h 2106334"/>
                  <a:gd name="connsiteX7" fmla="*/ 574378 w 883142"/>
                  <a:gd name="connsiteY7" fmla="*/ 2106202 h 2106334"/>
                  <a:gd name="connsiteX8" fmla="*/ 229454 w 883142"/>
                  <a:gd name="connsiteY8" fmla="*/ 2076390 h 2106334"/>
                  <a:gd name="connsiteX9" fmla="*/ 57598 w 883142"/>
                  <a:gd name="connsiteY9" fmla="*/ 1791923 h 2106334"/>
                  <a:gd name="connsiteX0" fmla="*/ 57598 w 838104"/>
                  <a:gd name="connsiteY0" fmla="*/ 1791923 h 2106334"/>
                  <a:gd name="connsiteX1" fmla="*/ 118384 w 838104"/>
                  <a:gd name="connsiteY1" fmla="*/ 470679 h 2106334"/>
                  <a:gd name="connsiteX2" fmla="*/ 82112 w 838104"/>
                  <a:gd name="connsiteY2" fmla="*/ 92264 h 2106334"/>
                  <a:gd name="connsiteX3" fmla="*/ 399897 w 838104"/>
                  <a:gd name="connsiteY3" fmla="*/ 332572 h 2106334"/>
                  <a:gd name="connsiteX4" fmla="*/ 800030 w 838104"/>
                  <a:gd name="connsiteY4" fmla="*/ 114485 h 2106334"/>
                  <a:gd name="connsiteX5" fmla="*/ 744159 w 838104"/>
                  <a:gd name="connsiteY5" fmla="*/ 419427 h 2106334"/>
                  <a:gd name="connsiteX6" fmla="*/ 799837 w 838104"/>
                  <a:gd name="connsiteY6" fmla="*/ 1807726 h 2106334"/>
                  <a:gd name="connsiteX7" fmla="*/ 574378 w 838104"/>
                  <a:gd name="connsiteY7" fmla="*/ 2106202 h 2106334"/>
                  <a:gd name="connsiteX8" fmla="*/ 229454 w 838104"/>
                  <a:gd name="connsiteY8" fmla="*/ 2076390 h 2106334"/>
                  <a:gd name="connsiteX9" fmla="*/ 57598 w 838104"/>
                  <a:gd name="connsiteY9" fmla="*/ 1791923 h 2106334"/>
                  <a:gd name="connsiteX0" fmla="*/ 57598 w 872529"/>
                  <a:gd name="connsiteY0" fmla="*/ 1787162 h 2101573"/>
                  <a:gd name="connsiteX1" fmla="*/ 118384 w 872529"/>
                  <a:gd name="connsiteY1" fmla="*/ 465918 h 2101573"/>
                  <a:gd name="connsiteX2" fmla="*/ 82112 w 872529"/>
                  <a:gd name="connsiteY2" fmla="*/ 87503 h 2101573"/>
                  <a:gd name="connsiteX3" fmla="*/ 399897 w 872529"/>
                  <a:gd name="connsiteY3" fmla="*/ 327811 h 2101573"/>
                  <a:gd name="connsiteX4" fmla="*/ 853540 w 872529"/>
                  <a:gd name="connsiteY4" fmla="*/ 115200 h 2101573"/>
                  <a:gd name="connsiteX5" fmla="*/ 744159 w 872529"/>
                  <a:gd name="connsiteY5" fmla="*/ 414666 h 2101573"/>
                  <a:gd name="connsiteX6" fmla="*/ 799837 w 872529"/>
                  <a:gd name="connsiteY6" fmla="*/ 1802965 h 2101573"/>
                  <a:gd name="connsiteX7" fmla="*/ 574378 w 872529"/>
                  <a:gd name="connsiteY7" fmla="*/ 2101441 h 2101573"/>
                  <a:gd name="connsiteX8" fmla="*/ 229454 w 872529"/>
                  <a:gd name="connsiteY8" fmla="*/ 2071629 h 2101573"/>
                  <a:gd name="connsiteX9" fmla="*/ 57598 w 872529"/>
                  <a:gd name="connsiteY9" fmla="*/ 1787162 h 2101573"/>
                  <a:gd name="connsiteX0" fmla="*/ 57598 w 853540"/>
                  <a:gd name="connsiteY0" fmla="*/ 1787162 h 2101573"/>
                  <a:gd name="connsiteX1" fmla="*/ 118384 w 853540"/>
                  <a:gd name="connsiteY1" fmla="*/ 465918 h 2101573"/>
                  <a:gd name="connsiteX2" fmla="*/ 82112 w 853540"/>
                  <a:gd name="connsiteY2" fmla="*/ 87503 h 2101573"/>
                  <a:gd name="connsiteX3" fmla="*/ 399897 w 853540"/>
                  <a:gd name="connsiteY3" fmla="*/ 327811 h 2101573"/>
                  <a:gd name="connsiteX4" fmla="*/ 853540 w 853540"/>
                  <a:gd name="connsiteY4" fmla="*/ 115200 h 2101573"/>
                  <a:gd name="connsiteX5" fmla="*/ 744159 w 853540"/>
                  <a:gd name="connsiteY5" fmla="*/ 414666 h 2101573"/>
                  <a:gd name="connsiteX6" fmla="*/ 799837 w 853540"/>
                  <a:gd name="connsiteY6" fmla="*/ 1802965 h 2101573"/>
                  <a:gd name="connsiteX7" fmla="*/ 574378 w 853540"/>
                  <a:gd name="connsiteY7" fmla="*/ 2101441 h 2101573"/>
                  <a:gd name="connsiteX8" fmla="*/ 229454 w 853540"/>
                  <a:gd name="connsiteY8" fmla="*/ 2071629 h 2101573"/>
                  <a:gd name="connsiteX9" fmla="*/ 57598 w 853540"/>
                  <a:gd name="connsiteY9" fmla="*/ 1787162 h 2101573"/>
                  <a:gd name="connsiteX0" fmla="*/ 57598 w 856763"/>
                  <a:gd name="connsiteY0" fmla="*/ 1803284 h 2117695"/>
                  <a:gd name="connsiteX1" fmla="*/ 118384 w 856763"/>
                  <a:gd name="connsiteY1" fmla="*/ 482040 h 2117695"/>
                  <a:gd name="connsiteX2" fmla="*/ 82112 w 856763"/>
                  <a:gd name="connsiteY2" fmla="*/ 103625 h 2117695"/>
                  <a:gd name="connsiteX3" fmla="*/ 399897 w 856763"/>
                  <a:gd name="connsiteY3" fmla="*/ 343933 h 2117695"/>
                  <a:gd name="connsiteX4" fmla="*/ 853540 w 856763"/>
                  <a:gd name="connsiteY4" fmla="*/ 131322 h 2117695"/>
                  <a:gd name="connsiteX5" fmla="*/ 744159 w 856763"/>
                  <a:gd name="connsiteY5" fmla="*/ 430788 h 2117695"/>
                  <a:gd name="connsiteX6" fmla="*/ 799837 w 856763"/>
                  <a:gd name="connsiteY6" fmla="*/ 1819087 h 2117695"/>
                  <a:gd name="connsiteX7" fmla="*/ 574378 w 856763"/>
                  <a:gd name="connsiteY7" fmla="*/ 2117563 h 2117695"/>
                  <a:gd name="connsiteX8" fmla="*/ 229454 w 856763"/>
                  <a:gd name="connsiteY8" fmla="*/ 2087751 h 2117695"/>
                  <a:gd name="connsiteX9" fmla="*/ 57598 w 856763"/>
                  <a:gd name="connsiteY9" fmla="*/ 1803284 h 2117695"/>
                  <a:gd name="connsiteX0" fmla="*/ 57598 w 892407"/>
                  <a:gd name="connsiteY0" fmla="*/ 1757044 h 2071455"/>
                  <a:gd name="connsiteX1" fmla="*/ 118384 w 892407"/>
                  <a:gd name="connsiteY1" fmla="*/ 435800 h 2071455"/>
                  <a:gd name="connsiteX2" fmla="*/ 82112 w 892407"/>
                  <a:gd name="connsiteY2" fmla="*/ 57385 h 2071455"/>
                  <a:gd name="connsiteX3" fmla="*/ 399897 w 892407"/>
                  <a:gd name="connsiteY3" fmla="*/ 297693 h 2071455"/>
                  <a:gd name="connsiteX4" fmla="*/ 853540 w 892407"/>
                  <a:gd name="connsiteY4" fmla="*/ 85082 h 2071455"/>
                  <a:gd name="connsiteX5" fmla="*/ 744159 w 892407"/>
                  <a:gd name="connsiteY5" fmla="*/ 384548 h 2071455"/>
                  <a:gd name="connsiteX6" fmla="*/ 799837 w 892407"/>
                  <a:gd name="connsiteY6" fmla="*/ 1772847 h 2071455"/>
                  <a:gd name="connsiteX7" fmla="*/ 574378 w 892407"/>
                  <a:gd name="connsiteY7" fmla="*/ 2071323 h 2071455"/>
                  <a:gd name="connsiteX8" fmla="*/ 229454 w 892407"/>
                  <a:gd name="connsiteY8" fmla="*/ 2041511 h 2071455"/>
                  <a:gd name="connsiteX9" fmla="*/ 57598 w 892407"/>
                  <a:gd name="connsiteY9" fmla="*/ 1757044 h 2071455"/>
                  <a:gd name="connsiteX0" fmla="*/ 57598 w 883254"/>
                  <a:gd name="connsiteY0" fmla="*/ 1757044 h 2071455"/>
                  <a:gd name="connsiteX1" fmla="*/ 118384 w 883254"/>
                  <a:gd name="connsiteY1" fmla="*/ 435800 h 2071455"/>
                  <a:gd name="connsiteX2" fmla="*/ 82112 w 883254"/>
                  <a:gd name="connsiteY2" fmla="*/ 57385 h 2071455"/>
                  <a:gd name="connsiteX3" fmla="*/ 399897 w 883254"/>
                  <a:gd name="connsiteY3" fmla="*/ 297693 h 2071455"/>
                  <a:gd name="connsiteX4" fmla="*/ 853540 w 883254"/>
                  <a:gd name="connsiteY4" fmla="*/ 85082 h 2071455"/>
                  <a:gd name="connsiteX5" fmla="*/ 744159 w 883254"/>
                  <a:gd name="connsiteY5" fmla="*/ 384548 h 2071455"/>
                  <a:gd name="connsiteX6" fmla="*/ 799837 w 883254"/>
                  <a:gd name="connsiteY6" fmla="*/ 1772847 h 2071455"/>
                  <a:gd name="connsiteX7" fmla="*/ 574378 w 883254"/>
                  <a:gd name="connsiteY7" fmla="*/ 2071323 h 2071455"/>
                  <a:gd name="connsiteX8" fmla="*/ 229454 w 883254"/>
                  <a:gd name="connsiteY8" fmla="*/ 2041511 h 2071455"/>
                  <a:gd name="connsiteX9" fmla="*/ 57598 w 883254"/>
                  <a:gd name="connsiteY9" fmla="*/ 1757044 h 2071455"/>
                  <a:gd name="connsiteX0" fmla="*/ 57598 w 855410"/>
                  <a:gd name="connsiteY0" fmla="*/ 1765110 h 2079521"/>
                  <a:gd name="connsiteX1" fmla="*/ 118384 w 855410"/>
                  <a:gd name="connsiteY1" fmla="*/ 443866 h 2079521"/>
                  <a:gd name="connsiteX2" fmla="*/ 82112 w 855410"/>
                  <a:gd name="connsiteY2" fmla="*/ 65451 h 2079521"/>
                  <a:gd name="connsiteX3" fmla="*/ 399897 w 855410"/>
                  <a:gd name="connsiteY3" fmla="*/ 305759 h 2079521"/>
                  <a:gd name="connsiteX4" fmla="*/ 818890 w 855410"/>
                  <a:gd name="connsiteY4" fmla="*/ 84061 h 2079521"/>
                  <a:gd name="connsiteX5" fmla="*/ 744159 w 855410"/>
                  <a:gd name="connsiteY5" fmla="*/ 392614 h 2079521"/>
                  <a:gd name="connsiteX6" fmla="*/ 799837 w 855410"/>
                  <a:gd name="connsiteY6" fmla="*/ 1780913 h 2079521"/>
                  <a:gd name="connsiteX7" fmla="*/ 574378 w 855410"/>
                  <a:gd name="connsiteY7" fmla="*/ 2079389 h 2079521"/>
                  <a:gd name="connsiteX8" fmla="*/ 229454 w 855410"/>
                  <a:gd name="connsiteY8" fmla="*/ 2049577 h 2079521"/>
                  <a:gd name="connsiteX9" fmla="*/ 57598 w 855410"/>
                  <a:gd name="connsiteY9" fmla="*/ 1765110 h 20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410" h="2079521">
                    <a:moveTo>
                      <a:pt x="57598" y="1765110"/>
                    </a:moveTo>
                    <a:cubicBezTo>
                      <a:pt x="18767" y="1409649"/>
                      <a:pt x="113487" y="761227"/>
                      <a:pt x="118384" y="443866"/>
                    </a:cubicBezTo>
                    <a:cubicBezTo>
                      <a:pt x="-17559" y="440831"/>
                      <a:pt x="-45401" y="199355"/>
                      <a:pt x="82112" y="65451"/>
                    </a:cubicBezTo>
                    <a:cubicBezTo>
                      <a:pt x="209625" y="-68453"/>
                      <a:pt x="330052" y="253372"/>
                      <a:pt x="399897" y="305759"/>
                    </a:cubicBezTo>
                    <a:cubicBezTo>
                      <a:pt x="469742" y="358146"/>
                      <a:pt x="737187" y="-207780"/>
                      <a:pt x="818890" y="84061"/>
                    </a:cubicBezTo>
                    <a:cubicBezTo>
                      <a:pt x="900593" y="375902"/>
                      <a:pt x="831778" y="391110"/>
                      <a:pt x="744159" y="392614"/>
                    </a:cubicBezTo>
                    <a:cubicBezTo>
                      <a:pt x="746039" y="593294"/>
                      <a:pt x="853912" y="1326555"/>
                      <a:pt x="799837" y="1780913"/>
                    </a:cubicBezTo>
                    <a:cubicBezTo>
                      <a:pt x="566824" y="1921288"/>
                      <a:pt x="651297" y="1986296"/>
                      <a:pt x="574378" y="2079389"/>
                    </a:cubicBezTo>
                    <a:cubicBezTo>
                      <a:pt x="470754" y="2080603"/>
                      <a:pt x="320004" y="2073691"/>
                      <a:pt x="229454" y="2049577"/>
                    </a:cubicBezTo>
                    <a:cubicBezTo>
                      <a:pt x="149800" y="1884272"/>
                      <a:pt x="211085" y="1895345"/>
                      <a:pt x="57598" y="176511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ight Triangle 30">
                <a:extLst>
                  <a:ext uri="{FF2B5EF4-FFF2-40B4-BE49-F238E27FC236}">
                    <a16:creationId xmlns:a16="http://schemas.microsoft.com/office/drawing/2014/main" id="{00D0B8FF-7C68-3746-B98D-D81C78A6A376}"/>
                  </a:ext>
                </a:extLst>
              </p:cNvPr>
              <p:cNvSpPr/>
              <p:nvPr/>
            </p:nvSpPr>
            <p:spPr>
              <a:xfrm rot="917773" flipH="1" flipV="1">
                <a:off x="3087529" y="4807137"/>
                <a:ext cx="1029334" cy="325802"/>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gular Pentagon 19">
                <a:extLst>
                  <a:ext uri="{FF2B5EF4-FFF2-40B4-BE49-F238E27FC236}">
                    <a16:creationId xmlns:a16="http://schemas.microsoft.com/office/drawing/2014/main" id="{7723BD26-1A57-A54A-BA30-9BC35A85419C}"/>
                  </a:ext>
                </a:extLst>
              </p:cNvPr>
              <p:cNvSpPr/>
              <p:nvPr/>
            </p:nvSpPr>
            <p:spPr>
              <a:xfrm rot="1502873">
                <a:off x="4155061" y="3879219"/>
                <a:ext cx="807431" cy="1592802"/>
              </a:xfrm>
              <a:custGeom>
                <a:avLst/>
                <a:gdLst>
                  <a:gd name="connsiteX0" fmla="*/ 1 w 858018"/>
                  <a:gd name="connsiteY0" fmla="*/ 678212 h 1775586"/>
                  <a:gd name="connsiteX1" fmla="*/ 429009 w 858018"/>
                  <a:gd name="connsiteY1" fmla="*/ 0 h 1775586"/>
                  <a:gd name="connsiteX2" fmla="*/ 858017 w 858018"/>
                  <a:gd name="connsiteY2" fmla="*/ 678212 h 1775586"/>
                  <a:gd name="connsiteX3" fmla="*/ 694151 w 858018"/>
                  <a:gd name="connsiteY3" fmla="*/ 1775581 h 1775586"/>
                  <a:gd name="connsiteX4" fmla="*/ 163867 w 858018"/>
                  <a:gd name="connsiteY4" fmla="*/ 1775581 h 1775586"/>
                  <a:gd name="connsiteX5" fmla="*/ 1 w 858018"/>
                  <a:gd name="connsiteY5" fmla="*/ 678212 h 1775586"/>
                  <a:gd name="connsiteX0" fmla="*/ 11260 w 869276"/>
                  <a:gd name="connsiteY0" fmla="*/ 678212 h 1775581"/>
                  <a:gd name="connsiteX1" fmla="*/ 440268 w 869276"/>
                  <a:gd name="connsiteY1" fmla="*/ 0 h 1775581"/>
                  <a:gd name="connsiteX2" fmla="*/ 869276 w 869276"/>
                  <a:gd name="connsiteY2" fmla="*/ 678212 h 1775581"/>
                  <a:gd name="connsiteX3" fmla="*/ 705410 w 869276"/>
                  <a:gd name="connsiteY3" fmla="*/ 1775581 h 1775581"/>
                  <a:gd name="connsiteX4" fmla="*/ 175126 w 869276"/>
                  <a:gd name="connsiteY4" fmla="*/ 1775581 h 1775581"/>
                  <a:gd name="connsiteX5" fmla="*/ 11260 w 869276"/>
                  <a:gd name="connsiteY5" fmla="*/ 678212 h 1775581"/>
                  <a:gd name="connsiteX0" fmla="*/ 11260 w 920277"/>
                  <a:gd name="connsiteY0" fmla="*/ 678212 h 1775581"/>
                  <a:gd name="connsiteX1" fmla="*/ 440268 w 920277"/>
                  <a:gd name="connsiteY1" fmla="*/ 0 h 1775581"/>
                  <a:gd name="connsiteX2" fmla="*/ 869276 w 920277"/>
                  <a:gd name="connsiteY2" fmla="*/ 678212 h 1775581"/>
                  <a:gd name="connsiteX3" fmla="*/ 705410 w 920277"/>
                  <a:gd name="connsiteY3" fmla="*/ 1775581 h 1775581"/>
                  <a:gd name="connsiteX4" fmla="*/ 175126 w 920277"/>
                  <a:gd name="connsiteY4" fmla="*/ 1775581 h 1775581"/>
                  <a:gd name="connsiteX5" fmla="*/ 11260 w 920277"/>
                  <a:gd name="connsiteY5" fmla="*/ 678212 h 1775581"/>
                  <a:gd name="connsiteX0" fmla="*/ 11260 w 938595"/>
                  <a:gd name="connsiteY0" fmla="*/ 678212 h 1775581"/>
                  <a:gd name="connsiteX1" fmla="*/ 440268 w 938595"/>
                  <a:gd name="connsiteY1" fmla="*/ 0 h 1775581"/>
                  <a:gd name="connsiteX2" fmla="*/ 869276 w 938595"/>
                  <a:gd name="connsiteY2" fmla="*/ 678212 h 1775581"/>
                  <a:gd name="connsiteX3" fmla="*/ 705410 w 938595"/>
                  <a:gd name="connsiteY3" fmla="*/ 1775581 h 1775581"/>
                  <a:gd name="connsiteX4" fmla="*/ 175126 w 938595"/>
                  <a:gd name="connsiteY4" fmla="*/ 1775581 h 1775581"/>
                  <a:gd name="connsiteX5" fmla="*/ 11260 w 938595"/>
                  <a:gd name="connsiteY5" fmla="*/ 678212 h 1775581"/>
                  <a:gd name="connsiteX0" fmla="*/ 11260 w 880110"/>
                  <a:gd name="connsiteY0" fmla="*/ 678212 h 1775581"/>
                  <a:gd name="connsiteX1" fmla="*/ 440268 w 880110"/>
                  <a:gd name="connsiteY1" fmla="*/ 0 h 1775581"/>
                  <a:gd name="connsiteX2" fmla="*/ 869276 w 880110"/>
                  <a:gd name="connsiteY2" fmla="*/ 678212 h 1775581"/>
                  <a:gd name="connsiteX3" fmla="*/ 705410 w 880110"/>
                  <a:gd name="connsiteY3" fmla="*/ 1775581 h 1775581"/>
                  <a:gd name="connsiteX4" fmla="*/ 175126 w 880110"/>
                  <a:gd name="connsiteY4" fmla="*/ 1775581 h 1775581"/>
                  <a:gd name="connsiteX5" fmla="*/ 11260 w 880110"/>
                  <a:gd name="connsiteY5" fmla="*/ 678212 h 1775581"/>
                  <a:gd name="connsiteX0" fmla="*/ 11260 w 875124"/>
                  <a:gd name="connsiteY0" fmla="*/ 720493 h 1817862"/>
                  <a:gd name="connsiteX1" fmla="*/ 440268 w 875124"/>
                  <a:gd name="connsiteY1" fmla="*/ 42281 h 1817862"/>
                  <a:gd name="connsiteX2" fmla="*/ 536701 w 875124"/>
                  <a:gd name="connsiteY2" fmla="*/ 142295 h 1817862"/>
                  <a:gd name="connsiteX3" fmla="*/ 869276 w 875124"/>
                  <a:gd name="connsiteY3" fmla="*/ 720493 h 1817862"/>
                  <a:gd name="connsiteX4" fmla="*/ 705410 w 875124"/>
                  <a:gd name="connsiteY4" fmla="*/ 1817862 h 1817862"/>
                  <a:gd name="connsiteX5" fmla="*/ 175126 w 875124"/>
                  <a:gd name="connsiteY5" fmla="*/ 1817862 h 1817862"/>
                  <a:gd name="connsiteX6" fmla="*/ 11260 w 875124"/>
                  <a:gd name="connsiteY6" fmla="*/ 720493 h 1817862"/>
                  <a:gd name="connsiteX0" fmla="*/ 7966 w 871830"/>
                  <a:gd name="connsiteY0" fmla="*/ 755300 h 1852669"/>
                  <a:gd name="connsiteX1" fmla="*/ 379824 w 871830"/>
                  <a:gd name="connsiteY1" fmla="*/ 34225 h 1852669"/>
                  <a:gd name="connsiteX2" fmla="*/ 533407 w 871830"/>
                  <a:gd name="connsiteY2" fmla="*/ 177102 h 1852669"/>
                  <a:gd name="connsiteX3" fmla="*/ 865982 w 871830"/>
                  <a:gd name="connsiteY3" fmla="*/ 755300 h 1852669"/>
                  <a:gd name="connsiteX4" fmla="*/ 702116 w 871830"/>
                  <a:gd name="connsiteY4" fmla="*/ 1852669 h 1852669"/>
                  <a:gd name="connsiteX5" fmla="*/ 171832 w 871830"/>
                  <a:gd name="connsiteY5" fmla="*/ 1852669 h 1852669"/>
                  <a:gd name="connsiteX6" fmla="*/ 7966 w 871830"/>
                  <a:gd name="connsiteY6" fmla="*/ 755300 h 1852669"/>
                  <a:gd name="connsiteX0" fmla="*/ 7966 w 866527"/>
                  <a:gd name="connsiteY0" fmla="*/ 867569 h 1964938"/>
                  <a:gd name="connsiteX1" fmla="*/ 379824 w 866527"/>
                  <a:gd name="connsiteY1" fmla="*/ 146494 h 1964938"/>
                  <a:gd name="connsiteX2" fmla="*/ 661995 w 866527"/>
                  <a:gd name="connsiteY2" fmla="*/ 46484 h 1964938"/>
                  <a:gd name="connsiteX3" fmla="*/ 865982 w 866527"/>
                  <a:gd name="connsiteY3" fmla="*/ 867569 h 1964938"/>
                  <a:gd name="connsiteX4" fmla="*/ 702116 w 866527"/>
                  <a:gd name="connsiteY4" fmla="*/ 1964938 h 1964938"/>
                  <a:gd name="connsiteX5" fmla="*/ 171832 w 866527"/>
                  <a:gd name="connsiteY5" fmla="*/ 1964938 h 1964938"/>
                  <a:gd name="connsiteX6" fmla="*/ 7966 w 866527"/>
                  <a:gd name="connsiteY6" fmla="*/ 867569 h 1964938"/>
                  <a:gd name="connsiteX0" fmla="*/ 7966 w 866527"/>
                  <a:gd name="connsiteY0" fmla="*/ 885782 h 1983151"/>
                  <a:gd name="connsiteX1" fmla="*/ 379824 w 866527"/>
                  <a:gd name="connsiteY1" fmla="*/ 164707 h 1983151"/>
                  <a:gd name="connsiteX2" fmla="*/ 461971 w 866527"/>
                  <a:gd name="connsiteY2" fmla="*/ 64697 h 1983151"/>
                  <a:gd name="connsiteX3" fmla="*/ 661995 w 866527"/>
                  <a:gd name="connsiteY3" fmla="*/ 64697 h 1983151"/>
                  <a:gd name="connsiteX4" fmla="*/ 865982 w 866527"/>
                  <a:gd name="connsiteY4" fmla="*/ 885782 h 1983151"/>
                  <a:gd name="connsiteX5" fmla="*/ 702116 w 866527"/>
                  <a:gd name="connsiteY5" fmla="*/ 1983151 h 1983151"/>
                  <a:gd name="connsiteX6" fmla="*/ 171832 w 866527"/>
                  <a:gd name="connsiteY6" fmla="*/ 1983151 h 1983151"/>
                  <a:gd name="connsiteX7" fmla="*/ 7966 w 866527"/>
                  <a:gd name="connsiteY7" fmla="*/ 885782 h 1983151"/>
                  <a:gd name="connsiteX0" fmla="*/ 7966 w 866527"/>
                  <a:gd name="connsiteY0" fmla="*/ 1093810 h 2191179"/>
                  <a:gd name="connsiteX1" fmla="*/ 379824 w 866527"/>
                  <a:gd name="connsiteY1" fmla="*/ 372735 h 2191179"/>
                  <a:gd name="connsiteX2" fmla="*/ 461971 w 866527"/>
                  <a:gd name="connsiteY2" fmla="*/ 1263 h 2191179"/>
                  <a:gd name="connsiteX3" fmla="*/ 661995 w 866527"/>
                  <a:gd name="connsiteY3" fmla="*/ 272725 h 2191179"/>
                  <a:gd name="connsiteX4" fmla="*/ 865982 w 866527"/>
                  <a:gd name="connsiteY4" fmla="*/ 1093810 h 2191179"/>
                  <a:gd name="connsiteX5" fmla="*/ 702116 w 866527"/>
                  <a:gd name="connsiteY5" fmla="*/ 2191179 h 2191179"/>
                  <a:gd name="connsiteX6" fmla="*/ 171832 w 866527"/>
                  <a:gd name="connsiteY6" fmla="*/ 2191179 h 2191179"/>
                  <a:gd name="connsiteX7" fmla="*/ 7966 w 866527"/>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1491"/>
                  <a:gd name="connsiteY0" fmla="*/ 1093810 h 2191179"/>
                  <a:gd name="connsiteX1" fmla="*/ 274776 w 861491"/>
                  <a:gd name="connsiteY1" fmla="*/ 372735 h 2191179"/>
                  <a:gd name="connsiteX2" fmla="*/ 456935 w 861491"/>
                  <a:gd name="connsiteY2" fmla="*/ 1263 h 2191179"/>
                  <a:gd name="connsiteX3" fmla="*/ 656959 w 861491"/>
                  <a:gd name="connsiteY3" fmla="*/ 272725 h 2191179"/>
                  <a:gd name="connsiteX4" fmla="*/ 860946 w 861491"/>
                  <a:gd name="connsiteY4" fmla="*/ 1093810 h 2191179"/>
                  <a:gd name="connsiteX5" fmla="*/ 697080 w 861491"/>
                  <a:gd name="connsiteY5" fmla="*/ 2191179 h 2191179"/>
                  <a:gd name="connsiteX6" fmla="*/ 166796 w 861491"/>
                  <a:gd name="connsiteY6" fmla="*/ 2191179 h 2191179"/>
                  <a:gd name="connsiteX7" fmla="*/ 2930 w 861491"/>
                  <a:gd name="connsiteY7" fmla="*/ 1093810 h 2191179"/>
                  <a:gd name="connsiteX0" fmla="*/ 2930 w 865357"/>
                  <a:gd name="connsiteY0" fmla="*/ 1093432 h 2190801"/>
                  <a:gd name="connsiteX1" fmla="*/ 274776 w 865357"/>
                  <a:gd name="connsiteY1" fmla="*/ 372357 h 2190801"/>
                  <a:gd name="connsiteX2" fmla="*/ 456935 w 865357"/>
                  <a:gd name="connsiteY2" fmla="*/ 885 h 2190801"/>
                  <a:gd name="connsiteX3" fmla="*/ 556946 w 865357"/>
                  <a:gd name="connsiteY3" fmla="*/ 343784 h 2190801"/>
                  <a:gd name="connsiteX4" fmla="*/ 860946 w 865357"/>
                  <a:gd name="connsiteY4" fmla="*/ 1093432 h 2190801"/>
                  <a:gd name="connsiteX5" fmla="*/ 697080 w 865357"/>
                  <a:gd name="connsiteY5" fmla="*/ 2190801 h 2190801"/>
                  <a:gd name="connsiteX6" fmla="*/ 166796 w 865357"/>
                  <a:gd name="connsiteY6" fmla="*/ 2190801 h 2190801"/>
                  <a:gd name="connsiteX7" fmla="*/ 2930 w 865357"/>
                  <a:gd name="connsiteY7" fmla="*/ 1093432 h 2190801"/>
                  <a:gd name="connsiteX0" fmla="*/ 2930 w 865357"/>
                  <a:gd name="connsiteY0" fmla="*/ 1093801 h 2191170"/>
                  <a:gd name="connsiteX1" fmla="*/ 274776 w 865357"/>
                  <a:gd name="connsiteY1" fmla="*/ 372726 h 2191170"/>
                  <a:gd name="connsiteX2" fmla="*/ 456935 w 865357"/>
                  <a:gd name="connsiteY2" fmla="*/ 1254 h 2191170"/>
                  <a:gd name="connsiteX3" fmla="*/ 556946 w 865357"/>
                  <a:gd name="connsiteY3" fmla="*/ 344153 h 2191170"/>
                  <a:gd name="connsiteX4" fmla="*/ 860946 w 865357"/>
                  <a:gd name="connsiteY4" fmla="*/ 1093801 h 2191170"/>
                  <a:gd name="connsiteX5" fmla="*/ 697080 w 865357"/>
                  <a:gd name="connsiteY5" fmla="*/ 2191170 h 2191170"/>
                  <a:gd name="connsiteX6" fmla="*/ 166796 w 865357"/>
                  <a:gd name="connsiteY6" fmla="*/ 2191170 h 2191170"/>
                  <a:gd name="connsiteX7" fmla="*/ 2930 w 865357"/>
                  <a:gd name="connsiteY7" fmla="*/ 1093801 h 2191170"/>
                  <a:gd name="connsiteX0" fmla="*/ 2930 w 865357"/>
                  <a:gd name="connsiteY0" fmla="*/ 1009297 h 2106666"/>
                  <a:gd name="connsiteX1" fmla="*/ 274776 w 865357"/>
                  <a:gd name="connsiteY1" fmla="*/ 288222 h 2106666"/>
                  <a:gd name="connsiteX2" fmla="*/ 428360 w 865357"/>
                  <a:gd name="connsiteY2" fmla="*/ 2475 h 2106666"/>
                  <a:gd name="connsiteX3" fmla="*/ 556946 w 865357"/>
                  <a:gd name="connsiteY3" fmla="*/ 259649 h 2106666"/>
                  <a:gd name="connsiteX4" fmla="*/ 860946 w 865357"/>
                  <a:gd name="connsiteY4" fmla="*/ 1009297 h 2106666"/>
                  <a:gd name="connsiteX5" fmla="*/ 697080 w 865357"/>
                  <a:gd name="connsiteY5" fmla="*/ 2106666 h 2106666"/>
                  <a:gd name="connsiteX6" fmla="*/ 166796 w 865357"/>
                  <a:gd name="connsiteY6" fmla="*/ 2106666 h 2106666"/>
                  <a:gd name="connsiteX7" fmla="*/ 2930 w 865357"/>
                  <a:gd name="connsiteY7" fmla="*/ 1009297 h 2106666"/>
                  <a:gd name="connsiteX0" fmla="*/ 6411 w 868838"/>
                  <a:gd name="connsiteY0" fmla="*/ 1009297 h 2106666"/>
                  <a:gd name="connsiteX1" fmla="*/ 349694 w 868838"/>
                  <a:gd name="connsiteY1" fmla="*/ 231072 h 2106666"/>
                  <a:gd name="connsiteX2" fmla="*/ 431841 w 868838"/>
                  <a:gd name="connsiteY2" fmla="*/ 2475 h 2106666"/>
                  <a:gd name="connsiteX3" fmla="*/ 560427 w 868838"/>
                  <a:gd name="connsiteY3" fmla="*/ 259649 h 2106666"/>
                  <a:gd name="connsiteX4" fmla="*/ 864427 w 868838"/>
                  <a:gd name="connsiteY4" fmla="*/ 1009297 h 2106666"/>
                  <a:gd name="connsiteX5" fmla="*/ 700561 w 868838"/>
                  <a:gd name="connsiteY5" fmla="*/ 2106666 h 2106666"/>
                  <a:gd name="connsiteX6" fmla="*/ 170277 w 868838"/>
                  <a:gd name="connsiteY6" fmla="*/ 2106666 h 2106666"/>
                  <a:gd name="connsiteX7" fmla="*/ 6411 w 868838"/>
                  <a:gd name="connsiteY7" fmla="*/ 1009297 h 2106666"/>
                  <a:gd name="connsiteX0" fmla="*/ 4939 w 867366"/>
                  <a:gd name="connsiteY0" fmla="*/ 1009297 h 2106666"/>
                  <a:gd name="connsiteX1" fmla="*/ 319647 w 867366"/>
                  <a:gd name="connsiteY1" fmla="*/ 302510 h 2106666"/>
                  <a:gd name="connsiteX2" fmla="*/ 430369 w 867366"/>
                  <a:gd name="connsiteY2" fmla="*/ 2475 h 2106666"/>
                  <a:gd name="connsiteX3" fmla="*/ 558955 w 867366"/>
                  <a:gd name="connsiteY3" fmla="*/ 259649 h 2106666"/>
                  <a:gd name="connsiteX4" fmla="*/ 862955 w 867366"/>
                  <a:gd name="connsiteY4" fmla="*/ 1009297 h 2106666"/>
                  <a:gd name="connsiteX5" fmla="*/ 699089 w 867366"/>
                  <a:gd name="connsiteY5" fmla="*/ 2106666 h 2106666"/>
                  <a:gd name="connsiteX6" fmla="*/ 168805 w 867366"/>
                  <a:gd name="connsiteY6" fmla="*/ 2106666 h 2106666"/>
                  <a:gd name="connsiteX7" fmla="*/ 4939 w 867366"/>
                  <a:gd name="connsiteY7" fmla="*/ 1009297 h 2106666"/>
                  <a:gd name="connsiteX0" fmla="*/ 4939 w 863887"/>
                  <a:gd name="connsiteY0" fmla="*/ 1009297 h 2106666"/>
                  <a:gd name="connsiteX1" fmla="*/ 319647 w 863887"/>
                  <a:gd name="connsiteY1" fmla="*/ 302510 h 2106666"/>
                  <a:gd name="connsiteX2" fmla="*/ 430369 w 863887"/>
                  <a:gd name="connsiteY2" fmla="*/ 2475 h 2106666"/>
                  <a:gd name="connsiteX3" fmla="*/ 558955 w 863887"/>
                  <a:gd name="connsiteY3" fmla="*/ 259649 h 2106666"/>
                  <a:gd name="connsiteX4" fmla="*/ 862955 w 863887"/>
                  <a:gd name="connsiteY4" fmla="*/ 1009297 h 2106666"/>
                  <a:gd name="connsiteX5" fmla="*/ 699089 w 863887"/>
                  <a:gd name="connsiteY5" fmla="*/ 2106666 h 2106666"/>
                  <a:gd name="connsiteX6" fmla="*/ 168805 w 863887"/>
                  <a:gd name="connsiteY6" fmla="*/ 2106666 h 2106666"/>
                  <a:gd name="connsiteX7" fmla="*/ 4939 w 863887"/>
                  <a:gd name="connsiteY7" fmla="*/ 1009297 h 2106666"/>
                  <a:gd name="connsiteX0" fmla="*/ 1158 w 860106"/>
                  <a:gd name="connsiteY0" fmla="*/ 1009297 h 2106666"/>
                  <a:gd name="connsiteX1" fmla="*/ 315866 w 860106"/>
                  <a:gd name="connsiteY1" fmla="*/ 302510 h 2106666"/>
                  <a:gd name="connsiteX2" fmla="*/ 426588 w 860106"/>
                  <a:gd name="connsiteY2" fmla="*/ 2475 h 2106666"/>
                  <a:gd name="connsiteX3" fmla="*/ 555174 w 860106"/>
                  <a:gd name="connsiteY3" fmla="*/ 259649 h 2106666"/>
                  <a:gd name="connsiteX4" fmla="*/ 859174 w 860106"/>
                  <a:gd name="connsiteY4" fmla="*/ 1009297 h 2106666"/>
                  <a:gd name="connsiteX5" fmla="*/ 695308 w 860106"/>
                  <a:gd name="connsiteY5" fmla="*/ 2106666 h 2106666"/>
                  <a:gd name="connsiteX6" fmla="*/ 165024 w 860106"/>
                  <a:gd name="connsiteY6" fmla="*/ 2106666 h 2106666"/>
                  <a:gd name="connsiteX7" fmla="*/ 1158 w 860106"/>
                  <a:gd name="connsiteY7" fmla="*/ 1009297 h 2106666"/>
                  <a:gd name="connsiteX0" fmla="*/ 1158 w 860230"/>
                  <a:gd name="connsiteY0" fmla="*/ 1009297 h 2106666"/>
                  <a:gd name="connsiteX1" fmla="*/ 315866 w 860230"/>
                  <a:gd name="connsiteY1" fmla="*/ 302510 h 2106666"/>
                  <a:gd name="connsiteX2" fmla="*/ 426588 w 860230"/>
                  <a:gd name="connsiteY2" fmla="*/ 2475 h 2106666"/>
                  <a:gd name="connsiteX3" fmla="*/ 555174 w 860230"/>
                  <a:gd name="connsiteY3" fmla="*/ 259649 h 2106666"/>
                  <a:gd name="connsiteX4" fmla="*/ 859174 w 860230"/>
                  <a:gd name="connsiteY4" fmla="*/ 1009297 h 2106666"/>
                  <a:gd name="connsiteX5" fmla="*/ 695308 w 860230"/>
                  <a:gd name="connsiteY5" fmla="*/ 2106666 h 2106666"/>
                  <a:gd name="connsiteX6" fmla="*/ 165024 w 860230"/>
                  <a:gd name="connsiteY6" fmla="*/ 2106666 h 2106666"/>
                  <a:gd name="connsiteX7" fmla="*/ 1158 w 860230"/>
                  <a:gd name="connsiteY7" fmla="*/ 1009297 h 2106666"/>
                  <a:gd name="connsiteX0" fmla="*/ 1158 w 881525"/>
                  <a:gd name="connsiteY0" fmla="*/ 1009297 h 2106666"/>
                  <a:gd name="connsiteX1" fmla="*/ 315866 w 881525"/>
                  <a:gd name="connsiteY1" fmla="*/ 302510 h 2106666"/>
                  <a:gd name="connsiteX2" fmla="*/ 426588 w 881525"/>
                  <a:gd name="connsiteY2" fmla="*/ 2475 h 2106666"/>
                  <a:gd name="connsiteX3" fmla="*/ 555174 w 881525"/>
                  <a:gd name="connsiteY3" fmla="*/ 259649 h 2106666"/>
                  <a:gd name="connsiteX4" fmla="*/ 859174 w 881525"/>
                  <a:gd name="connsiteY4" fmla="*/ 1009297 h 2106666"/>
                  <a:gd name="connsiteX5" fmla="*/ 781033 w 881525"/>
                  <a:gd name="connsiteY5" fmla="*/ 1978079 h 2106666"/>
                  <a:gd name="connsiteX6" fmla="*/ 165024 w 881525"/>
                  <a:gd name="connsiteY6" fmla="*/ 2106666 h 2106666"/>
                  <a:gd name="connsiteX7" fmla="*/ 1158 w 881525"/>
                  <a:gd name="connsiteY7" fmla="*/ 1009297 h 210666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3694 w 884061"/>
                  <a:gd name="connsiteY0" fmla="*/ 1009297 h 2049516"/>
                  <a:gd name="connsiteX1" fmla="*/ 318402 w 884061"/>
                  <a:gd name="connsiteY1" fmla="*/ 302510 h 2049516"/>
                  <a:gd name="connsiteX2" fmla="*/ 429124 w 884061"/>
                  <a:gd name="connsiteY2" fmla="*/ 2475 h 2049516"/>
                  <a:gd name="connsiteX3" fmla="*/ 557710 w 884061"/>
                  <a:gd name="connsiteY3" fmla="*/ 259649 h 2049516"/>
                  <a:gd name="connsiteX4" fmla="*/ 861710 w 884061"/>
                  <a:gd name="connsiteY4" fmla="*/ 1009297 h 2049516"/>
                  <a:gd name="connsiteX5" fmla="*/ 783569 w 884061"/>
                  <a:gd name="connsiteY5" fmla="*/ 1978079 h 2049516"/>
                  <a:gd name="connsiteX6" fmla="*/ 181847 w 884061"/>
                  <a:gd name="connsiteY6" fmla="*/ 2049516 h 2049516"/>
                  <a:gd name="connsiteX7" fmla="*/ 3694 w 884061"/>
                  <a:gd name="connsiteY7" fmla="*/ 1009297 h 2049516"/>
                  <a:gd name="connsiteX0" fmla="*/ 6522 w 886889"/>
                  <a:gd name="connsiteY0" fmla="*/ 1009297 h 1978079"/>
                  <a:gd name="connsiteX1" fmla="*/ 321230 w 886889"/>
                  <a:gd name="connsiteY1" fmla="*/ 302510 h 1978079"/>
                  <a:gd name="connsiteX2" fmla="*/ 431952 w 886889"/>
                  <a:gd name="connsiteY2" fmla="*/ 2475 h 1978079"/>
                  <a:gd name="connsiteX3" fmla="*/ 560538 w 886889"/>
                  <a:gd name="connsiteY3" fmla="*/ 259649 h 1978079"/>
                  <a:gd name="connsiteX4" fmla="*/ 864538 w 886889"/>
                  <a:gd name="connsiteY4" fmla="*/ 1009297 h 1978079"/>
                  <a:gd name="connsiteX5" fmla="*/ 786397 w 886889"/>
                  <a:gd name="connsiteY5" fmla="*/ 1978079 h 1978079"/>
                  <a:gd name="connsiteX6" fmla="*/ 156100 w 886889"/>
                  <a:gd name="connsiteY6" fmla="*/ 1878066 h 1978079"/>
                  <a:gd name="connsiteX7" fmla="*/ 6522 w 886889"/>
                  <a:gd name="connsiteY7" fmla="*/ 1009297 h 1978079"/>
                  <a:gd name="connsiteX0" fmla="*/ 6522 w 892698"/>
                  <a:gd name="connsiteY0" fmla="*/ 1009297 h 1878066"/>
                  <a:gd name="connsiteX1" fmla="*/ 321230 w 892698"/>
                  <a:gd name="connsiteY1" fmla="*/ 302510 h 1878066"/>
                  <a:gd name="connsiteX2" fmla="*/ 431952 w 892698"/>
                  <a:gd name="connsiteY2" fmla="*/ 2475 h 1878066"/>
                  <a:gd name="connsiteX3" fmla="*/ 560538 w 892698"/>
                  <a:gd name="connsiteY3" fmla="*/ 259649 h 1878066"/>
                  <a:gd name="connsiteX4" fmla="*/ 864538 w 892698"/>
                  <a:gd name="connsiteY4" fmla="*/ 1009297 h 1878066"/>
                  <a:gd name="connsiteX5" fmla="*/ 800684 w 892698"/>
                  <a:gd name="connsiteY5" fmla="*/ 1878066 h 1878066"/>
                  <a:gd name="connsiteX6" fmla="*/ 156100 w 892698"/>
                  <a:gd name="connsiteY6" fmla="*/ 1878066 h 1878066"/>
                  <a:gd name="connsiteX7" fmla="*/ 6522 w 892698"/>
                  <a:gd name="connsiteY7" fmla="*/ 1009297 h 1878066"/>
                  <a:gd name="connsiteX0" fmla="*/ 24965 w 911141"/>
                  <a:gd name="connsiteY0" fmla="*/ 1009297 h 1890766"/>
                  <a:gd name="connsiteX1" fmla="*/ 339673 w 911141"/>
                  <a:gd name="connsiteY1" fmla="*/ 302510 h 1890766"/>
                  <a:gd name="connsiteX2" fmla="*/ 450395 w 911141"/>
                  <a:gd name="connsiteY2" fmla="*/ 2475 h 1890766"/>
                  <a:gd name="connsiteX3" fmla="*/ 578981 w 911141"/>
                  <a:gd name="connsiteY3" fmla="*/ 259649 h 1890766"/>
                  <a:gd name="connsiteX4" fmla="*/ 882981 w 911141"/>
                  <a:gd name="connsiteY4" fmla="*/ 1009297 h 1890766"/>
                  <a:gd name="connsiteX5" fmla="*/ 819127 w 911141"/>
                  <a:gd name="connsiteY5" fmla="*/ 1878066 h 1890766"/>
                  <a:gd name="connsiteX6" fmla="*/ 98343 w 911141"/>
                  <a:gd name="connsiteY6" fmla="*/ 1890766 h 1890766"/>
                  <a:gd name="connsiteX7" fmla="*/ 24965 w 911141"/>
                  <a:gd name="connsiteY7" fmla="*/ 1009297 h 1890766"/>
                  <a:gd name="connsiteX0" fmla="*/ 11607 w 897783"/>
                  <a:gd name="connsiteY0" fmla="*/ 1009297 h 1890766"/>
                  <a:gd name="connsiteX1" fmla="*/ 326315 w 897783"/>
                  <a:gd name="connsiteY1" fmla="*/ 302510 h 1890766"/>
                  <a:gd name="connsiteX2" fmla="*/ 437037 w 897783"/>
                  <a:gd name="connsiteY2" fmla="*/ 2475 h 1890766"/>
                  <a:gd name="connsiteX3" fmla="*/ 565623 w 897783"/>
                  <a:gd name="connsiteY3" fmla="*/ 259649 h 1890766"/>
                  <a:gd name="connsiteX4" fmla="*/ 869623 w 897783"/>
                  <a:gd name="connsiteY4" fmla="*/ 1009297 h 1890766"/>
                  <a:gd name="connsiteX5" fmla="*/ 805769 w 897783"/>
                  <a:gd name="connsiteY5" fmla="*/ 1878066 h 1890766"/>
                  <a:gd name="connsiteX6" fmla="*/ 84985 w 897783"/>
                  <a:gd name="connsiteY6" fmla="*/ 1890766 h 1890766"/>
                  <a:gd name="connsiteX7" fmla="*/ 11607 w 897783"/>
                  <a:gd name="connsiteY7" fmla="*/ 1009297 h 1890766"/>
                  <a:gd name="connsiteX0" fmla="*/ 11607 w 907901"/>
                  <a:gd name="connsiteY0" fmla="*/ 1009297 h 1947646"/>
                  <a:gd name="connsiteX1" fmla="*/ 326315 w 907901"/>
                  <a:gd name="connsiteY1" fmla="*/ 302510 h 1947646"/>
                  <a:gd name="connsiteX2" fmla="*/ 437037 w 907901"/>
                  <a:gd name="connsiteY2" fmla="*/ 2475 h 1947646"/>
                  <a:gd name="connsiteX3" fmla="*/ 565623 w 907901"/>
                  <a:gd name="connsiteY3" fmla="*/ 259649 h 1947646"/>
                  <a:gd name="connsiteX4" fmla="*/ 869623 w 907901"/>
                  <a:gd name="connsiteY4" fmla="*/ 1009297 h 1947646"/>
                  <a:gd name="connsiteX5" fmla="*/ 826562 w 907901"/>
                  <a:gd name="connsiteY5" fmla="*/ 1947646 h 1947646"/>
                  <a:gd name="connsiteX6" fmla="*/ 84985 w 907901"/>
                  <a:gd name="connsiteY6" fmla="*/ 1890766 h 1947646"/>
                  <a:gd name="connsiteX7" fmla="*/ 11607 w 907901"/>
                  <a:gd name="connsiteY7" fmla="*/ 1009297 h 1947646"/>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 name="connsiteX0" fmla="*/ 11607 w 910263"/>
                  <a:gd name="connsiteY0" fmla="*/ 1009297 h 2034877"/>
                  <a:gd name="connsiteX1" fmla="*/ 326315 w 910263"/>
                  <a:gd name="connsiteY1" fmla="*/ 302510 h 2034877"/>
                  <a:gd name="connsiteX2" fmla="*/ 437037 w 910263"/>
                  <a:gd name="connsiteY2" fmla="*/ 2475 h 2034877"/>
                  <a:gd name="connsiteX3" fmla="*/ 565623 w 910263"/>
                  <a:gd name="connsiteY3" fmla="*/ 259649 h 2034877"/>
                  <a:gd name="connsiteX4" fmla="*/ 869623 w 910263"/>
                  <a:gd name="connsiteY4" fmla="*/ 1009297 h 2034877"/>
                  <a:gd name="connsiteX5" fmla="*/ 830930 w 910263"/>
                  <a:gd name="connsiteY5" fmla="*/ 2034877 h 2034877"/>
                  <a:gd name="connsiteX6" fmla="*/ 84985 w 910263"/>
                  <a:gd name="connsiteY6" fmla="*/ 1890766 h 2034877"/>
                  <a:gd name="connsiteX7" fmla="*/ 11607 w 910263"/>
                  <a:gd name="connsiteY7" fmla="*/ 1009297 h 203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263" h="2034877">
                    <a:moveTo>
                      <a:pt x="11607" y="1009297"/>
                    </a:moveTo>
                    <a:cubicBezTo>
                      <a:pt x="51829" y="744588"/>
                      <a:pt x="183312" y="302510"/>
                      <a:pt x="326315" y="302510"/>
                    </a:cubicBezTo>
                    <a:cubicBezTo>
                      <a:pt x="273394" y="37076"/>
                      <a:pt x="390009" y="19143"/>
                      <a:pt x="437037" y="2475"/>
                    </a:cubicBezTo>
                    <a:cubicBezTo>
                      <a:pt x="484065" y="-14193"/>
                      <a:pt x="584013" y="51364"/>
                      <a:pt x="565623" y="259649"/>
                    </a:cubicBezTo>
                    <a:cubicBezTo>
                      <a:pt x="790120" y="425072"/>
                      <a:pt x="825405" y="713426"/>
                      <a:pt x="869623" y="1009297"/>
                    </a:cubicBezTo>
                    <a:cubicBezTo>
                      <a:pt x="913841" y="1305168"/>
                      <a:pt x="946622" y="1851982"/>
                      <a:pt x="830930" y="2034877"/>
                    </a:cubicBezTo>
                    <a:cubicBezTo>
                      <a:pt x="603859" y="1885869"/>
                      <a:pt x="333633" y="1938803"/>
                      <a:pt x="84985" y="1890766"/>
                    </a:cubicBezTo>
                    <a:cubicBezTo>
                      <a:pt x="45493" y="1695171"/>
                      <a:pt x="-28615" y="1274006"/>
                      <a:pt x="11607" y="1009297"/>
                    </a:cubicBezTo>
                    <a:close/>
                  </a:path>
                </a:pathLst>
              </a:custGeom>
              <a:solidFill>
                <a:schemeClr val="bg1">
                  <a:lumMod val="85000"/>
                </a:schemeClr>
              </a:solidFill>
              <a:ln>
                <a:solidFill>
                  <a:schemeClr val="tx1"/>
                </a:solidFill>
              </a:ln>
              <a:scene3d>
                <a:camera prst="orthographicFront"/>
                <a:lightRig rig="threePt" dir="t"/>
              </a:scene3d>
              <a:sp3d>
                <a:bevelT w="1460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Trapezoid 20">
                <a:extLst>
                  <a:ext uri="{FF2B5EF4-FFF2-40B4-BE49-F238E27FC236}">
                    <a16:creationId xmlns:a16="http://schemas.microsoft.com/office/drawing/2014/main" id="{DD7BD22B-E0B0-9647-9A46-418B340A2F63}"/>
                  </a:ext>
                </a:extLst>
              </p:cNvPr>
              <p:cNvSpPr/>
              <p:nvPr/>
            </p:nvSpPr>
            <p:spPr>
              <a:xfrm>
                <a:off x="3784810" y="5121120"/>
                <a:ext cx="762924" cy="80072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96119 w 620352"/>
                  <a:gd name="connsiteY0" fmla="*/ 639244 h 708961"/>
                  <a:gd name="connsiteX1" fmla="*/ 47027 w 620352"/>
                  <a:gd name="connsiteY1" fmla="*/ 0 h 708961"/>
                  <a:gd name="connsiteX2" fmla="*/ 620352 w 620352"/>
                  <a:gd name="connsiteY2" fmla="*/ 0 h 708961"/>
                  <a:gd name="connsiteX3" fmla="*/ 596889 w 620352"/>
                  <a:gd name="connsiteY3" fmla="*/ 620164 h 708961"/>
                  <a:gd name="connsiteX4" fmla="*/ 96119 w 620352"/>
                  <a:gd name="connsiteY4" fmla="*/ 639244 h 708961"/>
                  <a:gd name="connsiteX0" fmla="*/ 96119 w 677103"/>
                  <a:gd name="connsiteY0" fmla="*/ 639244 h 708961"/>
                  <a:gd name="connsiteX1" fmla="*/ 47027 w 677103"/>
                  <a:gd name="connsiteY1" fmla="*/ 0 h 708961"/>
                  <a:gd name="connsiteX2" fmla="*/ 620352 w 677103"/>
                  <a:gd name="connsiteY2" fmla="*/ 0 h 708961"/>
                  <a:gd name="connsiteX3" fmla="*/ 596889 w 677103"/>
                  <a:gd name="connsiteY3" fmla="*/ 620164 h 708961"/>
                  <a:gd name="connsiteX4" fmla="*/ 96119 w 677103"/>
                  <a:gd name="connsiteY4" fmla="*/ 639244 h 708961"/>
                  <a:gd name="connsiteX0" fmla="*/ 150436 w 657580"/>
                  <a:gd name="connsiteY0" fmla="*/ 596616 h 685295"/>
                  <a:gd name="connsiteX1" fmla="*/ 31102 w 657580"/>
                  <a:gd name="connsiteY1" fmla="*/ 0 h 685295"/>
                  <a:gd name="connsiteX2" fmla="*/ 604427 w 657580"/>
                  <a:gd name="connsiteY2" fmla="*/ 0 h 685295"/>
                  <a:gd name="connsiteX3" fmla="*/ 580964 w 657580"/>
                  <a:gd name="connsiteY3" fmla="*/ 620164 h 685295"/>
                  <a:gd name="connsiteX4" fmla="*/ 150436 w 657580"/>
                  <a:gd name="connsiteY4" fmla="*/ 596616 h 685295"/>
                  <a:gd name="connsiteX0" fmla="*/ 148679 w 636151"/>
                  <a:gd name="connsiteY0" fmla="*/ 596616 h 661043"/>
                  <a:gd name="connsiteX1" fmla="*/ 29345 w 636151"/>
                  <a:gd name="connsiteY1" fmla="*/ 0 h 661043"/>
                  <a:gd name="connsiteX2" fmla="*/ 602670 w 636151"/>
                  <a:gd name="connsiteY2" fmla="*/ 0 h 661043"/>
                  <a:gd name="connsiteX3" fmla="*/ 501160 w 636151"/>
                  <a:gd name="connsiteY3" fmla="*/ 577535 h 661043"/>
                  <a:gd name="connsiteX4" fmla="*/ 148679 w 636151"/>
                  <a:gd name="connsiteY4" fmla="*/ 596616 h 661043"/>
                  <a:gd name="connsiteX0" fmla="*/ 149536 w 644914"/>
                  <a:gd name="connsiteY0" fmla="*/ 596616 h 665433"/>
                  <a:gd name="connsiteX1" fmla="*/ 30202 w 644914"/>
                  <a:gd name="connsiteY1" fmla="*/ 0 h 665433"/>
                  <a:gd name="connsiteX2" fmla="*/ 603527 w 644914"/>
                  <a:gd name="connsiteY2" fmla="*/ 0 h 665433"/>
                  <a:gd name="connsiteX3" fmla="*/ 541040 w 644914"/>
                  <a:gd name="connsiteY3" fmla="*/ 586060 h 665433"/>
                  <a:gd name="connsiteX4" fmla="*/ 149536 w 644914"/>
                  <a:gd name="connsiteY4" fmla="*/ 596616 h 665433"/>
                  <a:gd name="connsiteX0" fmla="*/ 149536 w 644914"/>
                  <a:gd name="connsiteY0" fmla="*/ 596616 h 665433"/>
                  <a:gd name="connsiteX1" fmla="*/ 30202 w 644914"/>
                  <a:gd name="connsiteY1" fmla="*/ 0 h 665433"/>
                  <a:gd name="connsiteX2" fmla="*/ 281420 w 644914"/>
                  <a:gd name="connsiteY2" fmla="*/ 8394 h 665433"/>
                  <a:gd name="connsiteX3" fmla="*/ 603527 w 644914"/>
                  <a:gd name="connsiteY3" fmla="*/ 0 h 665433"/>
                  <a:gd name="connsiteX4" fmla="*/ 541040 w 644914"/>
                  <a:gd name="connsiteY4" fmla="*/ 586060 h 665433"/>
                  <a:gd name="connsiteX5" fmla="*/ 149536 w 644914"/>
                  <a:gd name="connsiteY5" fmla="*/ 596616 h 665433"/>
                  <a:gd name="connsiteX0" fmla="*/ 149536 w 634910"/>
                  <a:gd name="connsiteY0" fmla="*/ 596616 h 665433"/>
                  <a:gd name="connsiteX1" fmla="*/ 30202 w 634910"/>
                  <a:gd name="connsiteY1" fmla="*/ 0 h 665433"/>
                  <a:gd name="connsiteX2" fmla="*/ 281420 w 634910"/>
                  <a:gd name="connsiteY2" fmla="*/ 8394 h 665433"/>
                  <a:gd name="connsiteX3" fmla="*/ 603527 w 634910"/>
                  <a:gd name="connsiteY3" fmla="*/ 0 h 665433"/>
                  <a:gd name="connsiteX4" fmla="*/ 615534 w 634910"/>
                  <a:gd name="connsiteY4" fmla="*/ 423714 h 665433"/>
                  <a:gd name="connsiteX5" fmla="*/ 541040 w 634910"/>
                  <a:gd name="connsiteY5" fmla="*/ 586060 h 665433"/>
                  <a:gd name="connsiteX6" fmla="*/ 149536 w 634910"/>
                  <a:gd name="connsiteY6" fmla="*/ 596616 h 665433"/>
                  <a:gd name="connsiteX0" fmla="*/ 83607 w 655390"/>
                  <a:gd name="connsiteY0" fmla="*/ 483347 h 588685"/>
                  <a:gd name="connsiteX1" fmla="*/ 50682 w 655390"/>
                  <a:gd name="connsiteY1" fmla="*/ 0 h 588685"/>
                  <a:gd name="connsiteX2" fmla="*/ 301900 w 655390"/>
                  <a:gd name="connsiteY2" fmla="*/ 8394 h 588685"/>
                  <a:gd name="connsiteX3" fmla="*/ 624007 w 655390"/>
                  <a:gd name="connsiteY3" fmla="*/ 0 h 588685"/>
                  <a:gd name="connsiteX4" fmla="*/ 636014 w 655390"/>
                  <a:gd name="connsiteY4" fmla="*/ 423714 h 588685"/>
                  <a:gd name="connsiteX5" fmla="*/ 561520 w 655390"/>
                  <a:gd name="connsiteY5" fmla="*/ 586060 h 588685"/>
                  <a:gd name="connsiteX6" fmla="*/ 83607 w 655390"/>
                  <a:gd name="connsiteY6" fmla="*/ 483347 h 588685"/>
                  <a:gd name="connsiteX0" fmla="*/ 71110 w 642893"/>
                  <a:gd name="connsiteY0" fmla="*/ 483347 h 532984"/>
                  <a:gd name="connsiteX1" fmla="*/ 38185 w 642893"/>
                  <a:gd name="connsiteY1" fmla="*/ 0 h 532984"/>
                  <a:gd name="connsiteX2" fmla="*/ 289403 w 642893"/>
                  <a:gd name="connsiteY2" fmla="*/ 8394 h 532984"/>
                  <a:gd name="connsiteX3" fmla="*/ 611510 w 642893"/>
                  <a:gd name="connsiteY3" fmla="*/ 0 h 532984"/>
                  <a:gd name="connsiteX4" fmla="*/ 623517 w 642893"/>
                  <a:gd name="connsiteY4" fmla="*/ 423714 h 532984"/>
                  <a:gd name="connsiteX5" fmla="*/ 249472 w 642893"/>
                  <a:gd name="connsiteY5" fmla="*/ 510548 h 532984"/>
                  <a:gd name="connsiteX6" fmla="*/ 71110 w 642893"/>
                  <a:gd name="connsiteY6" fmla="*/ 483347 h 532984"/>
                  <a:gd name="connsiteX0" fmla="*/ 71110 w 617598"/>
                  <a:gd name="connsiteY0" fmla="*/ 483347 h 664440"/>
                  <a:gd name="connsiteX1" fmla="*/ 38185 w 617598"/>
                  <a:gd name="connsiteY1" fmla="*/ 0 h 664440"/>
                  <a:gd name="connsiteX2" fmla="*/ 289403 w 617598"/>
                  <a:gd name="connsiteY2" fmla="*/ 8394 h 664440"/>
                  <a:gd name="connsiteX3" fmla="*/ 611510 w 617598"/>
                  <a:gd name="connsiteY3" fmla="*/ 0 h 664440"/>
                  <a:gd name="connsiteX4" fmla="*/ 312445 w 617598"/>
                  <a:gd name="connsiteY4" fmla="*/ 637665 h 664440"/>
                  <a:gd name="connsiteX5" fmla="*/ 249472 w 617598"/>
                  <a:gd name="connsiteY5" fmla="*/ 510548 h 664440"/>
                  <a:gd name="connsiteX6" fmla="*/ 71110 w 617598"/>
                  <a:gd name="connsiteY6" fmla="*/ 483347 h 664440"/>
                  <a:gd name="connsiteX0" fmla="*/ 71110 w 615299"/>
                  <a:gd name="connsiteY0" fmla="*/ 483347 h 641146"/>
                  <a:gd name="connsiteX1" fmla="*/ 38185 w 615299"/>
                  <a:gd name="connsiteY1" fmla="*/ 0 h 641146"/>
                  <a:gd name="connsiteX2" fmla="*/ 289403 w 615299"/>
                  <a:gd name="connsiteY2" fmla="*/ 8394 h 641146"/>
                  <a:gd name="connsiteX3" fmla="*/ 611510 w 615299"/>
                  <a:gd name="connsiteY3" fmla="*/ 0 h 641146"/>
                  <a:gd name="connsiteX4" fmla="*/ 456460 w 615299"/>
                  <a:gd name="connsiteY4" fmla="*/ 354494 h 641146"/>
                  <a:gd name="connsiteX5" fmla="*/ 312445 w 615299"/>
                  <a:gd name="connsiteY5" fmla="*/ 637665 h 641146"/>
                  <a:gd name="connsiteX6" fmla="*/ 249472 w 615299"/>
                  <a:gd name="connsiteY6" fmla="*/ 510548 h 641146"/>
                  <a:gd name="connsiteX7" fmla="*/ 71110 w 615299"/>
                  <a:gd name="connsiteY7" fmla="*/ 483347 h 641146"/>
                  <a:gd name="connsiteX0" fmla="*/ 71110 w 620547"/>
                  <a:gd name="connsiteY0" fmla="*/ 483347 h 641146"/>
                  <a:gd name="connsiteX1" fmla="*/ 38185 w 620547"/>
                  <a:gd name="connsiteY1" fmla="*/ 0 h 641146"/>
                  <a:gd name="connsiteX2" fmla="*/ 289403 w 620547"/>
                  <a:gd name="connsiteY2" fmla="*/ 8394 h 641146"/>
                  <a:gd name="connsiteX3" fmla="*/ 611510 w 620547"/>
                  <a:gd name="connsiteY3" fmla="*/ 0 h 641146"/>
                  <a:gd name="connsiteX4" fmla="*/ 548630 w 620547"/>
                  <a:gd name="connsiteY4" fmla="*/ 568446 h 641146"/>
                  <a:gd name="connsiteX5" fmla="*/ 312445 w 620547"/>
                  <a:gd name="connsiteY5" fmla="*/ 637665 h 641146"/>
                  <a:gd name="connsiteX6" fmla="*/ 249472 w 620547"/>
                  <a:gd name="connsiteY6" fmla="*/ 510548 h 641146"/>
                  <a:gd name="connsiteX7" fmla="*/ 71110 w 620547"/>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289403 w 597364"/>
                  <a:gd name="connsiteY2" fmla="*/ 8394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1110 w 597364"/>
                  <a:gd name="connsiteY0" fmla="*/ 483347 h 641146"/>
                  <a:gd name="connsiteX1" fmla="*/ 38185 w 597364"/>
                  <a:gd name="connsiteY1" fmla="*/ 0 h 641146"/>
                  <a:gd name="connsiteX2" fmla="*/ 306684 w 597364"/>
                  <a:gd name="connsiteY2" fmla="*/ 14686 h 641146"/>
                  <a:gd name="connsiteX3" fmla="*/ 582707 w 597364"/>
                  <a:gd name="connsiteY3" fmla="*/ 239123 h 641146"/>
                  <a:gd name="connsiteX4" fmla="*/ 548630 w 597364"/>
                  <a:gd name="connsiteY4" fmla="*/ 568446 h 641146"/>
                  <a:gd name="connsiteX5" fmla="*/ 312445 w 597364"/>
                  <a:gd name="connsiteY5" fmla="*/ 637665 h 641146"/>
                  <a:gd name="connsiteX6" fmla="*/ 249472 w 597364"/>
                  <a:gd name="connsiteY6" fmla="*/ 510548 h 641146"/>
                  <a:gd name="connsiteX7" fmla="*/ 71110 w 597364"/>
                  <a:gd name="connsiteY7" fmla="*/ 483347 h 641146"/>
                  <a:gd name="connsiteX0" fmla="*/ 73955 w 600209"/>
                  <a:gd name="connsiteY0" fmla="*/ 483347 h 641146"/>
                  <a:gd name="connsiteX1" fmla="*/ 4217 w 600209"/>
                  <a:gd name="connsiteY1" fmla="*/ 260103 h 641146"/>
                  <a:gd name="connsiteX2" fmla="*/ 41030 w 600209"/>
                  <a:gd name="connsiteY2" fmla="*/ 0 h 641146"/>
                  <a:gd name="connsiteX3" fmla="*/ 309529 w 600209"/>
                  <a:gd name="connsiteY3" fmla="*/ 14686 h 641146"/>
                  <a:gd name="connsiteX4" fmla="*/ 585552 w 600209"/>
                  <a:gd name="connsiteY4" fmla="*/ 239123 h 641146"/>
                  <a:gd name="connsiteX5" fmla="*/ 551475 w 600209"/>
                  <a:gd name="connsiteY5" fmla="*/ 568446 h 641146"/>
                  <a:gd name="connsiteX6" fmla="*/ 315290 w 600209"/>
                  <a:gd name="connsiteY6" fmla="*/ 637665 h 641146"/>
                  <a:gd name="connsiteX7" fmla="*/ 252317 w 600209"/>
                  <a:gd name="connsiteY7" fmla="*/ 510548 h 641146"/>
                  <a:gd name="connsiteX8" fmla="*/ 73955 w 600209"/>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0676 w 636930"/>
                  <a:gd name="connsiteY0" fmla="*/ 483347 h 641146"/>
                  <a:gd name="connsiteX1" fmla="*/ 614 w 636930"/>
                  <a:gd name="connsiteY1" fmla="*/ 323030 h 641146"/>
                  <a:gd name="connsiteX2" fmla="*/ 77751 w 636930"/>
                  <a:gd name="connsiteY2" fmla="*/ 0 h 641146"/>
                  <a:gd name="connsiteX3" fmla="*/ 346250 w 636930"/>
                  <a:gd name="connsiteY3" fmla="*/ 14686 h 641146"/>
                  <a:gd name="connsiteX4" fmla="*/ 622273 w 636930"/>
                  <a:gd name="connsiteY4" fmla="*/ 239123 h 641146"/>
                  <a:gd name="connsiteX5" fmla="*/ 588196 w 636930"/>
                  <a:gd name="connsiteY5" fmla="*/ 568446 h 641146"/>
                  <a:gd name="connsiteX6" fmla="*/ 352011 w 636930"/>
                  <a:gd name="connsiteY6" fmla="*/ 637665 h 641146"/>
                  <a:gd name="connsiteX7" fmla="*/ 289038 w 636930"/>
                  <a:gd name="connsiteY7" fmla="*/ 510548 h 641146"/>
                  <a:gd name="connsiteX8" fmla="*/ 110676 w 636930"/>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355 w 642609"/>
                  <a:gd name="connsiteY0" fmla="*/ 483347 h 641146"/>
                  <a:gd name="connsiteX1" fmla="*/ 533 w 642609"/>
                  <a:gd name="connsiteY1" fmla="*/ 367079 h 641146"/>
                  <a:gd name="connsiteX2" fmla="*/ 83430 w 642609"/>
                  <a:gd name="connsiteY2" fmla="*/ 0 h 641146"/>
                  <a:gd name="connsiteX3" fmla="*/ 351929 w 642609"/>
                  <a:gd name="connsiteY3" fmla="*/ 14686 h 641146"/>
                  <a:gd name="connsiteX4" fmla="*/ 627952 w 642609"/>
                  <a:gd name="connsiteY4" fmla="*/ 239123 h 641146"/>
                  <a:gd name="connsiteX5" fmla="*/ 593875 w 642609"/>
                  <a:gd name="connsiteY5" fmla="*/ 568446 h 641146"/>
                  <a:gd name="connsiteX6" fmla="*/ 357690 w 642609"/>
                  <a:gd name="connsiteY6" fmla="*/ 637665 h 641146"/>
                  <a:gd name="connsiteX7" fmla="*/ 294717 w 642609"/>
                  <a:gd name="connsiteY7" fmla="*/ 510548 h 641146"/>
                  <a:gd name="connsiteX8" fmla="*/ 116355 w 642609"/>
                  <a:gd name="connsiteY8" fmla="*/ 483347 h 641146"/>
                  <a:gd name="connsiteX0" fmla="*/ 116080 w 642334"/>
                  <a:gd name="connsiteY0" fmla="*/ 491957 h 649756"/>
                  <a:gd name="connsiteX1" fmla="*/ 258 w 642334"/>
                  <a:gd name="connsiteY1" fmla="*/ 375689 h 649756"/>
                  <a:gd name="connsiteX2" fmla="*/ 129239 w 642334"/>
                  <a:gd name="connsiteY2" fmla="*/ 2317 h 649756"/>
                  <a:gd name="connsiteX3" fmla="*/ 351654 w 642334"/>
                  <a:gd name="connsiteY3" fmla="*/ 23296 h 649756"/>
                  <a:gd name="connsiteX4" fmla="*/ 627677 w 642334"/>
                  <a:gd name="connsiteY4" fmla="*/ 247733 h 649756"/>
                  <a:gd name="connsiteX5" fmla="*/ 593600 w 642334"/>
                  <a:gd name="connsiteY5" fmla="*/ 577056 h 649756"/>
                  <a:gd name="connsiteX6" fmla="*/ 357415 w 642334"/>
                  <a:gd name="connsiteY6" fmla="*/ 646275 h 649756"/>
                  <a:gd name="connsiteX7" fmla="*/ 294442 w 642334"/>
                  <a:gd name="connsiteY7" fmla="*/ 519158 h 649756"/>
                  <a:gd name="connsiteX8" fmla="*/ 116080 w 642334"/>
                  <a:gd name="connsiteY8" fmla="*/ 491957 h 649756"/>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627677 w 642334"/>
                  <a:gd name="connsiteY4" fmla="*/ 245416 h 647439"/>
                  <a:gd name="connsiteX5" fmla="*/ 593600 w 642334"/>
                  <a:gd name="connsiteY5" fmla="*/ 574739 h 647439"/>
                  <a:gd name="connsiteX6" fmla="*/ 357415 w 642334"/>
                  <a:gd name="connsiteY6" fmla="*/ 643958 h 647439"/>
                  <a:gd name="connsiteX7" fmla="*/ 294442 w 642334"/>
                  <a:gd name="connsiteY7" fmla="*/ 516841 h 647439"/>
                  <a:gd name="connsiteX8" fmla="*/ 116080 w 642334"/>
                  <a:gd name="connsiteY8"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46835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403499 w 642334"/>
                  <a:gd name="connsiteY3" fmla="*/ 46149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553276 w 642334"/>
                  <a:gd name="connsiteY4" fmla="*/ 102786 h 647439"/>
                  <a:gd name="connsiteX5" fmla="*/ 627677 w 642334"/>
                  <a:gd name="connsiteY5" fmla="*/ 245416 h 647439"/>
                  <a:gd name="connsiteX6" fmla="*/ 593600 w 642334"/>
                  <a:gd name="connsiteY6" fmla="*/ 574739 h 647439"/>
                  <a:gd name="connsiteX7" fmla="*/ 357415 w 642334"/>
                  <a:gd name="connsiteY7" fmla="*/ 643958 h 647439"/>
                  <a:gd name="connsiteX8" fmla="*/ 294442 w 642334"/>
                  <a:gd name="connsiteY8" fmla="*/ 516841 h 647439"/>
                  <a:gd name="connsiteX9" fmla="*/ 116080 w 642334"/>
                  <a:gd name="connsiteY9" fmla="*/ 489640 h 647439"/>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553276 w 642334"/>
                  <a:gd name="connsiteY4" fmla="*/ 105581 h 650234"/>
                  <a:gd name="connsiteX5" fmla="*/ 627677 w 642334"/>
                  <a:gd name="connsiteY5" fmla="*/ 248211 h 650234"/>
                  <a:gd name="connsiteX6" fmla="*/ 593600 w 642334"/>
                  <a:gd name="connsiteY6" fmla="*/ 577534 h 650234"/>
                  <a:gd name="connsiteX7" fmla="*/ 357415 w 642334"/>
                  <a:gd name="connsiteY7" fmla="*/ 646753 h 650234"/>
                  <a:gd name="connsiteX8" fmla="*/ 294442 w 642334"/>
                  <a:gd name="connsiteY8" fmla="*/ 519636 h 650234"/>
                  <a:gd name="connsiteX9" fmla="*/ 116080 w 642334"/>
                  <a:gd name="connsiteY9" fmla="*/ 492435 h 650234"/>
                  <a:gd name="connsiteX0" fmla="*/ 116080 w 642334"/>
                  <a:gd name="connsiteY0" fmla="*/ 492435 h 650234"/>
                  <a:gd name="connsiteX1" fmla="*/ 258 w 642334"/>
                  <a:gd name="connsiteY1" fmla="*/ 376167 h 650234"/>
                  <a:gd name="connsiteX2" fmla="*/ 129239 w 642334"/>
                  <a:gd name="connsiteY2" fmla="*/ 2795 h 650234"/>
                  <a:gd name="connsiteX3" fmla="*/ 386218 w 642334"/>
                  <a:gd name="connsiteY3" fmla="*/ 92993 h 650234"/>
                  <a:gd name="connsiteX4" fmla="*/ 472627 w 642334"/>
                  <a:gd name="connsiteY4" fmla="*/ 143337 h 650234"/>
                  <a:gd name="connsiteX5" fmla="*/ 553276 w 642334"/>
                  <a:gd name="connsiteY5" fmla="*/ 105581 h 650234"/>
                  <a:gd name="connsiteX6" fmla="*/ 627677 w 642334"/>
                  <a:gd name="connsiteY6" fmla="*/ 248211 h 650234"/>
                  <a:gd name="connsiteX7" fmla="*/ 593600 w 642334"/>
                  <a:gd name="connsiteY7" fmla="*/ 577534 h 650234"/>
                  <a:gd name="connsiteX8" fmla="*/ 357415 w 642334"/>
                  <a:gd name="connsiteY8" fmla="*/ 646753 h 650234"/>
                  <a:gd name="connsiteX9" fmla="*/ 294442 w 642334"/>
                  <a:gd name="connsiteY9" fmla="*/ 519636 h 650234"/>
                  <a:gd name="connsiteX10" fmla="*/ 116080 w 642334"/>
                  <a:gd name="connsiteY10" fmla="*/ 492435 h 650234"/>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53276 w 642334"/>
                  <a:gd name="connsiteY5" fmla="*/ 102786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86218 w 642334"/>
                  <a:gd name="connsiteY3" fmla="*/ 9019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72627 w 642334"/>
                  <a:gd name="connsiteY4" fmla="*/ 172006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01431 w 642334"/>
                  <a:gd name="connsiteY5" fmla="*/ 77615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42334"/>
                  <a:gd name="connsiteY0" fmla="*/ 489640 h 647439"/>
                  <a:gd name="connsiteX1" fmla="*/ 258 w 642334"/>
                  <a:gd name="connsiteY1" fmla="*/ 373372 h 647439"/>
                  <a:gd name="connsiteX2" fmla="*/ 129239 w 642334"/>
                  <a:gd name="connsiteY2" fmla="*/ 0 h 647439"/>
                  <a:gd name="connsiteX3" fmla="*/ 340133 w 642334"/>
                  <a:gd name="connsiteY3" fmla="*/ 65028 h 647439"/>
                  <a:gd name="connsiteX4" fmla="*/ 415021 w 642334"/>
                  <a:gd name="connsiteY4" fmla="*/ 134250 h 647439"/>
                  <a:gd name="connsiteX5" fmla="*/ 541755 w 642334"/>
                  <a:gd name="connsiteY5" fmla="*/ 58737 h 647439"/>
                  <a:gd name="connsiteX6" fmla="*/ 627677 w 642334"/>
                  <a:gd name="connsiteY6" fmla="*/ 245416 h 647439"/>
                  <a:gd name="connsiteX7" fmla="*/ 593600 w 642334"/>
                  <a:gd name="connsiteY7" fmla="*/ 574739 h 647439"/>
                  <a:gd name="connsiteX8" fmla="*/ 357415 w 642334"/>
                  <a:gd name="connsiteY8" fmla="*/ 643958 h 647439"/>
                  <a:gd name="connsiteX9" fmla="*/ 294442 w 642334"/>
                  <a:gd name="connsiteY9" fmla="*/ 516841 h 647439"/>
                  <a:gd name="connsiteX10" fmla="*/ 116080 w 642334"/>
                  <a:gd name="connsiteY10" fmla="*/ 489640 h 647439"/>
                  <a:gd name="connsiteX0" fmla="*/ 116080 w 634027"/>
                  <a:gd name="connsiteY0" fmla="*/ 489640 h 647439"/>
                  <a:gd name="connsiteX1" fmla="*/ 258 w 634027"/>
                  <a:gd name="connsiteY1" fmla="*/ 373372 h 647439"/>
                  <a:gd name="connsiteX2" fmla="*/ 129239 w 634027"/>
                  <a:gd name="connsiteY2" fmla="*/ 0 h 647439"/>
                  <a:gd name="connsiteX3" fmla="*/ 340133 w 634027"/>
                  <a:gd name="connsiteY3" fmla="*/ 65028 h 647439"/>
                  <a:gd name="connsiteX4" fmla="*/ 415021 w 634027"/>
                  <a:gd name="connsiteY4" fmla="*/ 134250 h 647439"/>
                  <a:gd name="connsiteX5" fmla="*/ 541755 w 634027"/>
                  <a:gd name="connsiteY5" fmla="*/ 58737 h 647439"/>
                  <a:gd name="connsiteX6" fmla="*/ 627677 w 634027"/>
                  <a:gd name="connsiteY6" fmla="*/ 245416 h 647439"/>
                  <a:gd name="connsiteX7" fmla="*/ 623843 w 634027"/>
                  <a:gd name="connsiteY7" fmla="*/ 470909 h 647439"/>
                  <a:gd name="connsiteX8" fmla="*/ 593600 w 634027"/>
                  <a:gd name="connsiteY8" fmla="*/ 574739 h 647439"/>
                  <a:gd name="connsiteX9" fmla="*/ 357415 w 634027"/>
                  <a:gd name="connsiteY9" fmla="*/ 643958 h 647439"/>
                  <a:gd name="connsiteX10" fmla="*/ 294442 w 634027"/>
                  <a:gd name="connsiteY10" fmla="*/ 516841 h 647439"/>
                  <a:gd name="connsiteX11" fmla="*/ 116080 w 634027"/>
                  <a:gd name="connsiteY11" fmla="*/ 489640 h 647439"/>
                  <a:gd name="connsiteX0" fmla="*/ 116080 w 634027"/>
                  <a:gd name="connsiteY0" fmla="*/ 489640 h 654672"/>
                  <a:gd name="connsiteX1" fmla="*/ 258 w 634027"/>
                  <a:gd name="connsiteY1" fmla="*/ 373372 h 654672"/>
                  <a:gd name="connsiteX2" fmla="*/ 129239 w 634027"/>
                  <a:gd name="connsiteY2" fmla="*/ 0 h 654672"/>
                  <a:gd name="connsiteX3" fmla="*/ 340133 w 634027"/>
                  <a:gd name="connsiteY3" fmla="*/ 65028 h 654672"/>
                  <a:gd name="connsiteX4" fmla="*/ 415021 w 634027"/>
                  <a:gd name="connsiteY4" fmla="*/ 134250 h 654672"/>
                  <a:gd name="connsiteX5" fmla="*/ 541755 w 634027"/>
                  <a:gd name="connsiteY5" fmla="*/ 58737 h 654672"/>
                  <a:gd name="connsiteX6" fmla="*/ 627677 w 634027"/>
                  <a:gd name="connsiteY6" fmla="*/ 245416 h 654672"/>
                  <a:gd name="connsiteX7" fmla="*/ 623843 w 634027"/>
                  <a:gd name="connsiteY7" fmla="*/ 470909 h 654672"/>
                  <a:gd name="connsiteX8" fmla="*/ 533113 w 634027"/>
                  <a:gd name="connsiteY8" fmla="*/ 646319 h 654672"/>
                  <a:gd name="connsiteX9" fmla="*/ 357415 w 634027"/>
                  <a:gd name="connsiteY9" fmla="*/ 643958 h 654672"/>
                  <a:gd name="connsiteX10" fmla="*/ 294442 w 634027"/>
                  <a:gd name="connsiteY10" fmla="*/ 516841 h 654672"/>
                  <a:gd name="connsiteX11" fmla="*/ 116080 w 634027"/>
                  <a:gd name="connsiteY11" fmla="*/ 489640 h 654672"/>
                  <a:gd name="connsiteX0" fmla="*/ 116080 w 634027"/>
                  <a:gd name="connsiteY0" fmla="*/ 489640 h 690788"/>
                  <a:gd name="connsiteX1" fmla="*/ 258 w 634027"/>
                  <a:gd name="connsiteY1" fmla="*/ 373372 h 690788"/>
                  <a:gd name="connsiteX2" fmla="*/ 129239 w 634027"/>
                  <a:gd name="connsiteY2" fmla="*/ 0 h 690788"/>
                  <a:gd name="connsiteX3" fmla="*/ 340133 w 634027"/>
                  <a:gd name="connsiteY3" fmla="*/ 65028 h 690788"/>
                  <a:gd name="connsiteX4" fmla="*/ 415021 w 634027"/>
                  <a:gd name="connsiteY4" fmla="*/ 134250 h 690788"/>
                  <a:gd name="connsiteX5" fmla="*/ 541755 w 634027"/>
                  <a:gd name="connsiteY5" fmla="*/ 58737 h 690788"/>
                  <a:gd name="connsiteX6" fmla="*/ 627677 w 634027"/>
                  <a:gd name="connsiteY6" fmla="*/ 245416 h 690788"/>
                  <a:gd name="connsiteX7" fmla="*/ 623843 w 634027"/>
                  <a:gd name="connsiteY7" fmla="*/ 470909 h 690788"/>
                  <a:gd name="connsiteX8" fmla="*/ 533113 w 634027"/>
                  <a:gd name="connsiteY8" fmla="*/ 646319 h 690788"/>
                  <a:gd name="connsiteX9" fmla="*/ 337253 w 634027"/>
                  <a:gd name="connsiteY9" fmla="*/ 688007 h 690788"/>
                  <a:gd name="connsiteX10" fmla="*/ 294442 w 634027"/>
                  <a:gd name="connsiteY10" fmla="*/ 516841 h 690788"/>
                  <a:gd name="connsiteX11" fmla="*/ 116080 w 634027"/>
                  <a:gd name="connsiteY11" fmla="*/ 489640 h 690788"/>
                  <a:gd name="connsiteX0" fmla="*/ 116080 w 634027"/>
                  <a:gd name="connsiteY0" fmla="*/ 489640 h 693045"/>
                  <a:gd name="connsiteX1" fmla="*/ 258 w 634027"/>
                  <a:gd name="connsiteY1" fmla="*/ 373372 h 693045"/>
                  <a:gd name="connsiteX2" fmla="*/ 129239 w 634027"/>
                  <a:gd name="connsiteY2" fmla="*/ 0 h 693045"/>
                  <a:gd name="connsiteX3" fmla="*/ 340133 w 634027"/>
                  <a:gd name="connsiteY3" fmla="*/ 65028 h 693045"/>
                  <a:gd name="connsiteX4" fmla="*/ 415021 w 634027"/>
                  <a:gd name="connsiteY4" fmla="*/ 134250 h 693045"/>
                  <a:gd name="connsiteX5" fmla="*/ 541755 w 634027"/>
                  <a:gd name="connsiteY5" fmla="*/ 58737 h 693045"/>
                  <a:gd name="connsiteX6" fmla="*/ 627677 w 634027"/>
                  <a:gd name="connsiteY6" fmla="*/ 245416 h 693045"/>
                  <a:gd name="connsiteX7" fmla="*/ 623843 w 634027"/>
                  <a:gd name="connsiteY7" fmla="*/ 470909 h 693045"/>
                  <a:gd name="connsiteX8" fmla="*/ 533113 w 634027"/>
                  <a:gd name="connsiteY8" fmla="*/ 646319 h 693045"/>
                  <a:gd name="connsiteX9" fmla="*/ 337253 w 634027"/>
                  <a:gd name="connsiteY9" fmla="*/ 688007 h 693045"/>
                  <a:gd name="connsiteX10" fmla="*/ 259159 w 634027"/>
                  <a:gd name="connsiteY10" fmla="*/ 599432 h 693045"/>
                  <a:gd name="connsiteX11" fmla="*/ 116080 w 634027"/>
                  <a:gd name="connsiteY11" fmla="*/ 489640 h 693045"/>
                  <a:gd name="connsiteX0" fmla="*/ 116080 w 628931"/>
                  <a:gd name="connsiteY0" fmla="*/ 489640 h 693045"/>
                  <a:gd name="connsiteX1" fmla="*/ 258 w 628931"/>
                  <a:gd name="connsiteY1" fmla="*/ 373372 h 693045"/>
                  <a:gd name="connsiteX2" fmla="*/ 129239 w 628931"/>
                  <a:gd name="connsiteY2" fmla="*/ 0 h 693045"/>
                  <a:gd name="connsiteX3" fmla="*/ 340133 w 628931"/>
                  <a:gd name="connsiteY3" fmla="*/ 65028 h 693045"/>
                  <a:gd name="connsiteX4" fmla="*/ 415021 w 628931"/>
                  <a:gd name="connsiteY4" fmla="*/ 134250 h 693045"/>
                  <a:gd name="connsiteX5" fmla="*/ 541755 w 628931"/>
                  <a:gd name="connsiteY5" fmla="*/ 58737 h 693045"/>
                  <a:gd name="connsiteX6" fmla="*/ 627677 w 628931"/>
                  <a:gd name="connsiteY6" fmla="*/ 245416 h 693045"/>
                  <a:gd name="connsiteX7" fmla="*/ 533113 w 628931"/>
                  <a:gd name="connsiteY7" fmla="*/ 459897 h 693045"/>
                  <a:gd name="connsiteX8" fmla="*/ 533113 w 628931"/>
                  <a:gd name="connsiteY8" fmla="*/ 646319 h 693045"/>
                  <a:gd name="connsiteX9" fmla="*/ 337253 w 628931"/>
                  <a:gd name="connsiteY9" fmla="*/ 688007 h 693045"/>
                  <a:gd name="connsiteX10" fmla="*/ 259159 w 628931"/>
                  <a:gd name="connsiteY10" fmla="*/ 599432 h 693045"/>
                  <a:gd name="connsiteX11" fmla="*/ 116080 w 628931"/>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41755 w 628828"/>
                  <a:gd name="connsiteY5" fmla="*/ 58737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28828"/>
                  <a:gd name="connsiteY0" fmla="*/ 489640 h 693045"/>
                  <a:gd name="connsiteX1" fmla="*/ 258 w 628828"/>
                  <a:gd name="connsiteY1" fmla="*/ 373372 h 693045"/>
                  <a:gd name="connsiteX2" fmla="*/ 129239 w 628828"/>
                  <a:gd name="connsiteY2" fmla="*/ 0 h 693045"/>
                  <a:gd name="connsiteX3" fmla="*/ 340133 w 628828"/>
                  <a:gd name="connsiteY3" fmla="*/ 65028 h 693045"/>
                  <a:gd name="connsiteX4" fmla="*/ 415021 w 628828"/>
                  <a:gd name="connsiteY4" fmla="*/ 134250 h 693045"/>
                  <a:gd name="connsiteX5" fmla="*/ 571998 w 628828"/>
                  <a:gd name="connsiteY5" fmla="*/ 69749 h 693045"/>
                  <a:gd name="connsiteX6" fmla="*/ 627677 w 628828"/>
                  <a:gd name="connsiteY6" fmla="*/ 245416 h 693045"/>
                  <a:gd name="connsiteX7" fmla="*/ 523032 w 628828"/>
                  <a:gd name="connsiteY7" fmla="*/ 509452 h 693045"/>
                  <a:gd name="connsiteX8" fmla="*/ 533113 w 628828"/>
                  <a:gd name="connsiteY8" fmla="*/ 646319 h 693045"/>
                  <a:gd name="connsiteX9" fmla="*/ 337253 w 628828"/>
                  <a:gd name="connsiteY9" fmla="*/ 688007 h 693045"/>
                  <a:gd name="connsiteX10" fmla="*/ 259159 w 628828"/>
                  <a:gd name="connsiteY10" fmla="*/ 599432 h 693045"/>
                  <a:gd name="connsiteX11" fmla="*/ 116080 w 628828"/>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71998 w 603924"/>
                  <a:gd name="connsiteY5" fmla="*/ 69749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603924"/>
                  <a:gd name="connsiteY0" fmla="*/ 489640 h 693045"/>
                  <a:gd name="connsiteX1" fmla="*/ 258 w 603924"/>
                  <a:gd name="connsiteY1" fmla="*/ 373372 h 693045"/>
                  <a:gd name="connsiteX2" fmla="*/ 129239 w 603924"/>
                  <a:gd name="connsiteY2" fmla="*/ 0 h 693045"/>
                  <a:gd name="connsiteX3" fmla="*/ 340133 w 603924"/>
                  <a:gd name="connsiteY3" fmla="*/ 65028 h 693045"/>
                  <a:gd name="connsiteX4" fmla="*/ 415021 w 603924"/>
                  <a:gd name="connsiteY4" fmla="*/ 134250 h 693045"/>
                  <a:gd name="connsiteX5" fmla="*/ 551836 w 603924"/>
                  <a:gd name="connsiteY5" fmla="*/ 124810 h 693045"/>
                  <a:gd name="connsiteX6" fmla="*/ 602474 w 603924"/>
                  <a:gd name="connsiteY6" fmla="*/ 283959 h 693045"/>
                  <a:gd name="connsiteX7" fmla="*/ 523032 w 603924"/>
                  <a:gd name="connsiteY7" fmla="*/ 509452 h 693045"/>
                  <a:gd name="connsiteX8" fmla="*/ 533113 w 603924"/>
                  <a:gd name="connsiteY8" fmla="*/ 646319 h 693045"/>
                  <a:gd name="connsiteX9" fmla="*/ 337253 w 603924"/>
                  <a:gd name="connsiteY9" fmla="*/ 688007 h 693045"/>
                  <a:gd name="connsiteX10" fmla="*/ 259159 w 603924"/>
                  <a:gd name="connsiteY10" fmla="*/ 599432 h 693045"/>
                  <a:gd name="connsiteX11" fmla="*/ 116080 w 603924"/>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98963"/>
                  <a:gd name="connsiteY0" fmla="*/ 489640 h 693045"/>
                  <a:gd name="connsiteX1" fmla="*/ 258 w 598963"/>
                  <a:gd name="connsiteY1" fmla="*/ 373372 h 693045"/>
                  <a:gd name="connsiteX2" fmla="*/ 129239 w 598963"/>
                  <a:gd name="connsiteY2" fmla="*/ 0 h 693045"/>
                  <a:gd name="connsiteX3" fmla="*/ 340133 w 598963"/>
                  <a:gd name="connsiteY3" fmla="*/ 65028 h 693045"/>
                  <a:gd name="connsiteX4" fmla="*/ 415021 w 598963"/>
                  <a:gd name="connsiteY4" fmla="*/ 134250 h 693045"/>
                  <a:gd name="connsiteX5" fmla="*/ 551836 w 598963"/>
                  <a:gd name="connsiteY5" fmla="*/ 124810 h 693045"/>
                  <a:gd name="connsiteX6" fmla="*/ 597433 w 598963"/>
                  <a:gd name="connsiteY6" fmla="*/ 316995 h 693045"/>
                  <a:gd name="connsiteX7" fmla="*/ 523032 w 598963"/>
                  <a:gd name="connsiteY7" fmla="*/ 509452 h 693045"/>
                  <a:gd name="connsiteX8" fmla="*/ 533113 w 598963"/>
                  <a:gd name="connsiteY8" fmla="*/ 646319 h 693045"/>
                  <a:gd name="connsiteX9" fmla="*/ 337253 w 598963"/>
                  <a:gd name="connsiteY9" fmla="*/ 688007 h 693045"/>
                  <a:gd name="connsiteX10" fmla="*/ 259159 w 598963"/>
                  <a:gd name="connsiteY10" fmla="*/ 599432 h 693045"/>
                  <a:gd name="connsiteX11" fmla="*/ 116080 w 598963"/>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15021 w 574338"/>
                  <a:gd name="connsiteY4" fmla="*/ 134250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51836 w 574338"/>
                  <a:gd name="connsiteY5" fmla="*/ 124810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71998 w 574338"/>
                  <a:gd name="connsiteY5" fmla="*/ 157847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3045"/>
                  <a:gd name="connsiteX1" fmla="*/ 258 w 574338"/>
                  <a:gd name="connsiteY1" fmla="*/ 373372 h 693045"/>
                  <a:gd name="connsiteX2" fmla="*/ 129239 w 574338"/>
                  <a:gd name="connsiteY2" fmla="*/ 0 h 693045"/>
                  <a:gd name="connsiteX3" fmla="*/ 340133 w 574338"/>
                  <a:gd name="connsiteY3" fmla="*/ 65028 h 693045"/>
                  <a:gd name="connsiteX4" fmla="*/ 440224 w 574338"/>
                  <a:gd name="connsiteY4" fmla="*/ 150769 h 693045"/>
                  <a:gd name="connsiteX5" fmla="*/ 531674 w 574338"/>
                  <a:gd name="connsiteY5" fmla="*/ 163353 h 693045"/>
                  <a:gd name="connsiteX6" fmla="*/ 572231 w 574338"/>
                  <a:gd name="connsiteY6" fmla="*/ 350032 h 693045"/>
                  <a:gd name="connsiteX7" fmla="*/ 523032 w 574338"/>
                  <a:gd name="connsiteY7" fmla="*/ 509452 h 693045"/>
                  <a:gd name="connsiteX8" fmla="*/ 533113 w 574338"/>
                  <a:gd name="connsiteY8" fmla="*/ 646319 h 693045"/>
                  <a:gd name="connsiteX9" fmla="*/ 337253 w 574338"/>
                  <a:gd name="connsiteY9" fmla="*/ 688007 h 693045"/>
                  <a:gd name="connsiteX10" fmla="*/ 259159 w 574338"/>
                  <a:gd name="connsiteY10" fmla="*/ 599432 h 693045"/>
                  <a:gd name="connsiteX11" fmla="*/ 116080 w 574338"/>
                  <a:gd name="connsiteY11" fmla="*/ 489640 h 693045"/>
                  <a:gd name="connsiteX0" fmla="*/ 116080 w 574338"/>
                  <a:gd name="connsiteY0" fmla="*/ 489640 h 690719"/>
                  <a:gd name="connsiteX1" fmla="*/ 258 w 574338"/>
                  <a:gd name="connsiteY1" fmla="*/ 373372 h 690719"/>
                  <a:gd name="connsiteX2" fmla="*/ 129239 w 574338"/>
                  <a:gd name="connsiteY2" fmla="*/ 0 h 690719"/>
                  <a:gd name="connsiteX3" fmla="*/ 340133 w 574338"/>
                  <a:gd name="connsiteY3" fmla="*/ 65028 h 690719"/>
                  <a:gd name="connsiteX4" fmla="*/ 440224 w 574338"/>
                  <a:gd name="connsiteY4" fmla="*/ 150769 h 690719"/>
                  <a:gd name="connsiteX5" fmla="*/ 531674 w 574338"/>
                  <a:gd name="connsiteY5" fmla="*/ 163353 h 690719"/>
                  <a:gd name="connsiteX6" fmla="*/ 572231 w 574338"/>
                  <a:gd name="connsiteY6" fmla="*/ 350032 h 690719"/>
                  <a:gd name="connsiteX7" fmla="*/ 523032 w 574338"/>
                  <a:gd name="connsiteY7" fmla="*/ 509452 h 690719"/>
                  <a:gd name="connsiteX8" fmla="*/ 533113 w 574338"/>
                  <a:gd name="connsiteY8" fmla="*/ 646319 h 690719"/>
                  <a:gd name="connsiteX9" fmla="*/ 337253 w 574338"/>
                  <a:gd name="connsiteY9" fmla="*/ 688007 h 690719"/>
                  <a:gd name="connsiteX10" fmla="*/ 324484 w 574338"/>
                  <a:gd name="connsiteY10" fmla="*/ 512215 h 690719"/>
                  <a:gd name="connsiteX11" fmla="*/ 116080 w 574338"/>
                  <a:gd name="connsiteY11" fmla="*/ 489640 h 690719"/>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324484 w 574338"/>
                  <a:gd name="connsiteY11" fmla="*/ 512215 h 688036"/>
                  <a:gd name="connsiteX12" fmla="*/ 116080 w 574338"/>
                  <a:gd name="connsiteY12" fmla="*/ 489640 h 688036"/>
                  <a:gd name="connsiteX0" fmla="*/ 116080 w 574338"/>
                  <a:gd name="connsiteY0" fmla="*/ 489640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116080 w 574338"/>
                  <a:gd name="connsiteY12" fmla="*/ 489640 h 688036"/>
                  <a:gd name="connsiteX0" fmla="*/ 79789 w 574338"/>
                  <a:gd name="connsiteY0" fmla="*/ 497569 h 688036"/>
                  <a:gd name="connsiteX1" fmla="*/ 258 w 574338"/>
                  <a:gd name="connsiteY1" fmla="*/ 373372 h 688036"/>
                  <a:gd name="connsiteX2" fmla="*/ 129239 w 574338"/>
                  <a:gd name="connsiteY2" fmla="*/ 0 h 688036"/>
                  <a:gd name="connsiteX3" fmla="*/ 340133 w 574338"/>
                  <a:gd name="connsiteY3" fmla="*/ 65028 h 688036"/>
                  <a:gd name="connsiteX4" fmla="*/ 440224 w 574338"/>
                  <a:gd name="connsiteY4" fmla="*/ 150769 h 688036"/>
                  <a:gd name="connsiteX5" fmla="*/ 531674 w 574338"/>
                  <a:gd name="connsiteY5" fmla="*/ 163353 h 688036"/>
                  <a:gd name="connsiteX6" fmla="*/ 572231 w 574338"/>
                  <a:gd name="connsiteY6" fmla="*/ 350032 h 688036"/>
                  <a:gd name="connsiteX7" fmla="*/ 523032 w 574338"/>
                  <a:gd name="connsiteY7" fmla="*/ 509452 h 688036"/>
                  <a:gd name="connsiteX8" fmla="*/ 533113 w 574338"/>
                  <a:gd name="connsiteY8" fmla="*/ 646319 h 688036"/>
                  <a:gd name="connsiteX9" fmla="*/ 337253 w 574338"/>
                  <a:gd name="connsiteY9" fmla="*/ 688007 h 688036"/>
                  <a:gd name="connsiteX10" fmla="*/ 266974 w 574338"/>
                  <a:gd name="connsiteY10" fmla="*/ 641818 h 688036"/>
                  <a:gd name="connsiteX11" fmla="*/ 273675 w 574338"/>
                  <a:gd name="connsiteY11" fmla="*/ 512215 h 688036"/>
                  <a:gd name="connsiteX12" fmla="*/ 79789 w 574338"/>
                  <a:gd name="connsiteY12" fmla="*/ 497569 h 688036"/>
                  <a:gd name="connsiteX0" fmla="*/ 123253 w 617802"/>
                  <a:gd name="connsiteY0" fmla="*/ 497569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123253 w 617802"/>
                  <a:gd name="connsiteY12" fmla="*/ 497569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317139 w 617802"/>
                  <a:gd name="connsiteY11" fmla="*/ 512215 h 688036"/>
                  <a:gd name="connsiteX12" fmla="*/ 72445 w 617802"/>
                  <a:gd name="connsiteY12" fmla="*/ 505498 h 688036"/>
                  <a:gd name="connsiteX0" fmla="*/ 72445 w 617802"/>
                  <a:gd name="connsiteY0" fmla="*/ 505498 h 688036"/>
                  <a:gd name="connsiteX1" fmla="*/ 172 w 617802"/>
                  <a:gd name="connsiteY1" fmla="*/ 357514 h 688036"/>
                  <a:gd name="connsiteX2" fmla="*/ 172703 w 617802"/>
                  <a:gd name="connsiteY2" fmla="*/ 0 h 688036"/>
                  <a:gd name="connsiteX3" fmla="*/ 383597 w 617802"/>
                  <a:gd name="connsiteY3" fmla="*/ 65028 h 688036"/>
                  <a:gd name="connsiteX4" fmla="*/ 483688 w 617802"/>
                  <a:gd name="connsiteY4" fmla="*/ 150769 h 688036"/>
                  <a:gd name="connsiteX5" fmla="*/ 575138 w 617802"/>
                  <a:gd name="connsiteY5" fmla="*/ 163353 h 688036"/>
                  <a:gd name="connsiteX6" fmla="*/ 615695 w 617802"/>
                  <a:gd name="connsiteY6" fmla="*/ 350032 h 688036"/>
                  <a:gd name="connsiteX7" fmla="*/ 566496 w 617802"/>
                  <a:gd name="connsiteY7" fmla="*/ 509452 h 688036"/>
                  <a:gd name="connsiteX8" fmla="*/ 576577 w 617802"/>
                  <a:gd name="connsiteY8" fmla="*/ 646319 h 688036"/>
                  <a:gd name="connsiteX9" fmla="*/ 380717 w 617802"/>
                  <a:gd name="connsiteY9" fmla="*/ 688007 h 688036"/>
                  <a:gd name="connsiteX10" fmla="*/ 310438 w 617802"/>
                  <a:gd name="connsiteY10" fmla="*/ 641818 h 688036"/>
                  <a:gd name="connsiteX11" fmla="*/ 273589 w 617802"/>
                  <a:gd name="connsiteY11" fmla="*/ 504286 h 688036"/>
                  <a:gd name="connsiteX12" fmla="*/ 72445 w 617802"/>
                  <a:gd name="connsiteY12" fmla="*/ 505498 h 688036"/>
                  <a:gd name="connsiteX0" fmla="*/ 72445 w 617802"/>
                  <a:gd name="connsiteY0" fmla="*/ 505498 h 688380"/>
                  <a:gd name="connsiteX1" fmla="*/ 172 w 617802"/>
                  <a:gd name="connsiteY1" fmla="*/ 357514 h 688380"/>
                  <a:gd name="connsiteX2" fmla="*/ 172703 w 617802"/>
                  <a:gd name="connsiteY2" fmla="*/ 0 h 688380"/>
                  <a:gd name="connsiteX3" fmla="*/ 383597 w 617802"/>
                  <a:gd name="connsiteY3" fmla="*/ 65028 h 688380"/>
                  <a:gd name="connsiteX4" fmla="*/ 483688 w 617802"/>
                  <a:gd name="connsiteY4" fmla="*/ 150769 h 688380"/>
                  <a:gd name="connsiteX5" fmla="*/ 575138 w 617802"/>
                  <a:gd name="connsiteY5" fmla="*/ 163353 h 688380"/>
                  <a:gd name="connsiteX6" fmla="*/ 615695 w 617802"/>
                  <a:gd name="connsiteY6" fmla="*/ 350032 h 688380"/>
                  <a:gd name="connsiteX7" fmla="*/ 566496 w 617802"/>
                  <a:gd name="connsiteY7" fmla="*/ 509452 h 688380"/>
                  <a:gd name="connsiteX8" fmla="*/ 576577 w 617802"/>
                  <a:gd name="connsiteY8" fmla="*/ 646319 h 688380"/>
                  <a:gd name="connsiteX9" fmla="*/ 380717 w 617802"/>
                  <a:gd name="connsiteY9" fmla="*/ 688007 h 688380"/>
                  <a:gd name="connsiteX10" fmla="*/ 245113 w 617802"/>
                  <a:gd name="connsiteY10" fmla="*/ 665604 h 688380"/>
                  <a:gd name="connsiteX11" fmla="*/ 273589 w 617802"/>
                  <a:gd name="connsiteY11" fmla="*/ 504286 h 688380"/>
                  <a:gd name="connsiteX12" fmla="*/ 72445 w 617802"/>
                  <a:gd name="connsiteY12" fmla="*/ 505498 h 68838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73589 w 617802"/>
                  <a:gd name="connsiteY11" fmla="*/ 504286 h 694310"/>
                  <a:gd name="connsiteX12" fmla="*/ 72445 w 617802"/>
                  <a:gd name="connsiteY12" fmla="*/ 505498 h 694310"/>
                  <a:gd name="connsiteX0" fmla="*/ 72445 w 617802"/>
                  <a:gd name="connsiteY0" fmla="*/ 505498 h 694310"/>
                  <a:gd name="connsiteX1" fmla="*/ 172 w 617802"/>
                  <a:gd name="connsiteY1" fmla="*/ 357514 h 694310"/>
                  <a:gd name="connsiteX2" fmla="*/ 172703 w 617802"/>
                  <a:gd name="connsiteY2" fmla="*/ 0 h 694310"/>
                  <a:gd name="connsiteX3" fmla="*/ 383597 w 617802"/>
                  <a:gd name="connsiteY3" fmla="*/ 65028 h 694310"/>
                  <a:gd name="connsiteX4" fmla="*/ 483688 w 617802"/>
                  <a:gd name="connsiteY4" fmla="*/ 150769 h 694310"/>
                  <a:gd name="connsiteX5" fmla="*/ 575138 w 617802"/>
                  <a:gd name="connsiteY5" fmla="*/ 163353 h 694310"/>
                  <a:gd name="connsiteX6" fmla="*/ 615695 w 617802"/>
                  <a:gd name="connsiteY6" fmla="*/ 350032 h 694310"/>
                  <a:gd name="connsiteX7" fmla="*/ 566496 w 617802"/>
                  <a:gd name="connsiteY7" fmla="*/ 509452 h 694310"/>
                  <a:gd name="connsiteX8" fmla="*/ 576577 w 617802"/>
                  <a:gd name="connsiteY8" fmla="*/ 678035 h 694310"/>
                  <a:gd name="connsiteX9" fmla="*/ 380717 w 617802"/>
                  <a:gd name="connsiteY9" fmla="*/ 688007 h 694310"/>
                  <a:gd name="connsiteX10" fmla="*/ 245113 w 617802"/>
                  <a:gd name="connsiteY10" fmla="*/ 665604 h 694310"/>
                  <a:gd name="connsiteX11" fmla="*/ 280847 w 617802"/>
                  <a:gd name="connsiteY11" fmla="*/ 543930 h 694310"/>
                  <a:gd name="connsiteX12" fmla="*/ 72445 w 617802"/>
                  <a:gd name="connsiteY12" fmla="*/ 505498 h 694310"/>
                  <a:gd name="connsiteX0" fmla="*/ 72273 w 617630"/>
                  <a:gd name="connsiteY0" fmla="*/ 505498 h 694310"/>
                  <a:gd name="connsiteX1" fmla="*/ 0 w 617630"/>
                  <a:gd name="connsiteY1" fmla="*/ 357514 h 694310"/>
                  <a:gd name="connsiteX2" fmla="*/ 172531 w 617630"/>
                  <a:gd name="connsiteY2" fmla="*/ 0 h 694310"/>
                  <a:gd name="connsiteX3" fmla="*/ 383425 w 617630"/>
                  <a:gd name="connsiteY3" fmla="*/ 65028 h 694310"/>
                  <a:gd name="connsiteX4" fmla="*/ 483516 w 617630"/>
                  <a:gd name="connsiteY4" fmla="*/ 150769 h 694310"/>
                  <a:gd name="connsiteX5" fmla="*/ 574966 w 617630"/>
                  <a:gd name="connsiteY5" fmla="*/ 163353 h 694310"/>
                  <a:gd name="connsiteX6" fmla="*/ 615523 w 617630"/>
                  <a:gd name="connsiteY6" fmla="*/ 350032 h 694310"/>
                  <a:gd name="connsiteX7" fmla="*/ 566324 w 617630"/>
                  <a:gd name="connsiteY7" fmla="*/ 509452 h 694310"/>
                  <a:gd name="connsiteX8" fmla="*/ 576405 w 617630"/>
                  <a:gd name="connsiteY8" fmla="*/ 678035 h 694310"/>
                  <a:gd name="connsiteX9" fmla="*/ 380545 w 617630"/>
                  <a:gd name="connsiteY9" fmla="*/ 688007 h 694310"/>
                  <a:gd name="connsiteX10" fmla="*/ 244941 w 617630"/>
                  <a:gd name="connsiteY10" fmla="*/ 665604 h 694310"/>
                  <a:gd name="connsiteX11" fmla="*/ 280675 w 617630"/>
                  <a:gd name="connsiteY11" fmla="*/ 543930 h 694310"/>
                  <a:gd name="connsiteX12" fmla="*/ 72273 w 617630"/>
                  <a:gd name="connsiteY12" fmla="*/ 505498 h 694310"/>
                  <a:gd name="connsiteX0" fmla="*/ 89797 w 635154"/>
                  <a:gd name="connsiteY0" fmla="*/ 505498 h 694310"/>
                  <a:gd name="connsiteX1" fmla="*/ 17524 w 635154"/>
                  <a:gd name="connsiteY1" fmla="*/ 357514 h 694310"/>
                  <a:gd name="connsiteX2" fmla="*/ 190055 w 635154"/>
                  <a:gd name="connsiteY2" fmla="*/ 0 h 694310"/>
                  <a:gd name="connsiteX3" fmla="*/ 400949 w 635154"/>
                  <a:gd name="connsiteY3" fmla="*/ 65028 h 694310"/>
                  <a:gd name="connsiteX4" fmla="*/ 501040 w 635154"/>
                  <a:gd name="connsiteY4" fmla="*/ 150769 h 694310"/>
                  <a:gd name="connsiteX5" fmla="*/ 592490 w 635154"/>
                  <a:gd name="connsiteY5" fmla="*/ 163353 h 694310"/>
                  <a:gd name="connsiteX6" fmla="*/ 633047 w 635154"/>
                  <a:gd name="connsiteY6" fmla="*/ 350032 h 694310"/>
                  <a:gd name="connsiteX7" fmla="*/ 583848 w 635154"/>
                  <a:gd name="connsiteY7" fmla="*/ 509452 h 694310"/>
                  <a:gd name="connsiteX8" fmla="*/ 593929 w 635154"/>
                  <a:gd name="connsiteY8" fmla="*/ 678035 h 694310"/>
                  <a:gd name="connsiteX9" fmla="*/ 398069 w 635154"/>
                  <a:gd name="connsiteY9" fmla="*/ 688007 h 694310"/>
                  <a:gd name="connsiteX10" fmla="*/ 262465 w 635154"/>
                  <a:gd name="connsiteY10" fmla="*/ 665604 h 694310"/>
                  <a:gd name="connsiteX11" fmla="*/ 298199 w 635154"/>
                  <a:gd name="connsiteY11" fmla="*/ 543930 h 694310"/>
                  <a:gd name="connsiteX12" fmla="*/ 89797 w 635154"/>
                  <a:gd name="connsiteY12" fmla="*/ 505498 h 694310"/>
                  <a:gd name="connsiteX0" fmla="*/ 115924 w 661281"/>
                  <a:gd name="connsiteY0" fmla="*/ 505498 h 694310"/>
                  <a:gd name="connsiteX1" fmla="*/ 14618 w 661281"/>
                  <a:gd name="connsiteY1" fmla="*/ 302012 h 694310"/>
                  <a:gd name="connsiteX2" fmla="*/ 216182 w 661281"/>
                  <a:gd name="connsiteY2" fmla="*/ 0 h 694310"/>
                  <a:gd name="connsiteX3" fmla="*/ 427076 w 661281"/>
                  <a:gd name="connsiteY3" fmla="*/ 65028 h 694310"/>
                  <a:gd name="connsiteX4" fmla="*/ 527167 w 661281"/>
                  <a:gd name="connsiteY4" fmla="*/ 150769 h 694310"/>
                  <a:gd name="connsiteX5" fmla="*/ 618617 w 661281"/>
                  <a:gd name="connsiteY5" fmla="*/ 163353 h 694310"/>
                  <a:gd name="connsiteX6" fmla="*/ 659174 w 661281"/>
                  <a:gd name="connsiteY6" fmla="*/ 350032 h 694310"/>
                  <a:gd name="connsiteX7" fmla="*/ 609975 w 661281"/>
                  <a:gd name="connsiteY7" fmla="*/ 509452 h 694310"/>
                  <a:gd name="connsiteX8" fmla="*/ 620056 w 661281"/>
                  <a:gd name="connsiteY8" fmla="*/ 678035 h 694310"/>
                  <a:gd name="connsiteX9" fmla="*/ 424196 w 661281"/>
                  <a:gd name="connsiteY9" fmla="*/ 688007 h 694310"/>
                  <a:gd name="connsiteX10" fmla="*/ 288592 w 661281"/>
                  <a:gd name="connsiteY10" fmla="*/ 665604 h 694310"/>
                  <a:gd name="connsiteX11" fmla="*/ 324326 w 661281"/>
                  <a:gd name="connsiteY11" fmla="*/ 543930 h 694310"/>
                  <a:gd name="connsiteX12" fmla="*/ 115924 w 661281"/>
                  <a:gd name="connsiteY12" fmla="*/ 505498 h 694310"/>
                  <a:gd name="connsiteX0" fmla="*/ 115143 w 660500"/>
                  <a:gd name="connsiteY0" fmla="*/ 505498 h 694310"/>
                  <a:gd name="connsiteX1" fmla="*/ 13837 w 660500"/>
                  <a:gd name="connsiteY1" fmla="*/ 302012 h 694310"/>
                  <a:gd name="connsiteX2" fmla="*/ 215401 w 660500"/>
                  <a:gd name="connsiteY2" fmla="*/ 0 h 694310"/>
                  <a:gd name="connsiteX3" fmla="*/ 426295 w 660500"/>
                  <a:gd name="connsiteY3" fmla="*/ 65028 h 694310"/>
                  <a:gd name="connsiteX4" fmla="*/ 526386 w 660500"/>
                  <a:gd name="connsiteY4" fmla="*/ 150769 h 694310"/>
                  <a:gd name="connsiteX5" fmla="*/ 617836 w 660500"/>
                  <a:gd name="connsiteY5" fmla="*/ 163353 h 694310"/>
                  <a:gd name="connsiteX6" fmla="*/ 658393 w 660500"/>
                  <a:gd name="connsiteY6" fmla="*/ 350032 h 694310"/>
                  <a:gd name="connsiteX7" fmla="*/ 609194 w 660500"/>
                  <a:gd name="connsiteY7" fmla="*/ 509452 h 694310"/>
                  <a:gd name="connsiteX8" fmla="*/ 619275 w 660500"/>
                  <a:gd name="connsiteY8" fmla="*/ 678035 h 694310"/>
                  <a:gd name="connsiteX9" fmla="*/ 423415 w 660500"/>
                  <a:gd name="connsiteY9" fmla="*/ 688007 h 694310"/>
                  <a:gd name="connsiteX10" fmla="*/ 287811 w 660500"/>
                  <a:gd name="connsiteY10" fmla="*/ 665604 h 694310"/>
                  <a:gd name="connsiteX11" fmla="*/ 323545 w 660500"/>
                  <a:gd name="connsiteY11" fmla="*/ 543930 h 694310"/>
                  <a:gd name="connsiteX12" fmla="*/ 115143 w 660500"/>
                  <a:gd name="connsiteY12" fmla="*/ 505498 h 694310"/>
                  <a:gd name="connsiteX0" fmla="*/ 118029 w 663386"/>
                  <a:gd name="connsiteY0" fmla="*/ 505498 h 694310"/>
                  <a:gd name="connsiteX1" fmla="*/ 16723 w 663386"/>
                  <a:gd name="connsiteY1" fmla="*/ 302012 h 694310"/>
                  <a:gd name="connsiteX2" fmla="*/ 218287 w 663386"/>
                  <a:gd name="connsiteY2" fmla="*/ 0 h 694310"/>
                  <a:gd name="connsiteX3" fmla="*/ 429181 w 663386"/>
                  <a:gd name="connsiteY3" fmla="*/ 65028 h 694310"/>
                  <a:gd name="connsiteX4" fmla="*/ 529272 w 663386"/>
                  <a:gd name="connsiteY4" fmla="*/ 150769 h 694310"/>
                  <a:gd name="connsiteX5" fmla="*/ 620722 w 663386"/>
                  <a:gd name="connsiteY5" fmla="*/ 163353 h 694310"/>
                  <a:gd name="connsiteX6" fmla="*/ 661279 w 663386"/>
                  <a:gd name="connsiteY6" fmla="*/ 350032 h 694310"/>
                  <a:gd name="connsiteX7" fmla="*/ 612080 w 663386"/>
                  <a:gd name="connsiteY7" fmla="*/ 509452 h 694310"/>
                  <a:gd name="connsiteX8" fmla="*/ 622161 w 663386"/>
                  <a:gd name="connsiteY8" fmla="*/ 678035 h 694310"/>
                  <a:gd name="connsiteX9" fmla="*/ 426301 w 663386"/>
                  <a:gd name="connsiteY9" fmla="*/ 688007 h 694310"/>
                  <a:gd name="connsiteX10" fmla="*/ 290697 w 663386"/>
                  <a:gd name="connsiteY10" fmla="*/ 665604 h 694310"/>
                  <a:gd name="connsiteX11" fmla="*/ 326431 w 663386"/>
                  <a:gd name="connsiteY11" fmla="*/ 543930 h 694310"/>
                  <a:gd name="connsiteX12" fmla="*/ 118029 w 663386"/>
                  <a:gd name="connsiteY12" fmla="*/ 505498 h 694310"/>
                  <a:gd name="connsiteX0" fmla="*/ 115870 w 661227"/>
                  <a:gd name="connsiteY0" fmla="*/ 505498 h 694310"/>
                  <a:gd name="connsiteX1" fmla="*/ 14564 w 661227"/>
                  <a:gd name="connsiteY1" fmla="*/ 302012 h 694310"/>
                  <a:gd name="connsiteX2" fmla="*/ 216128 w 661227"/>
                  <a:gd name="connsiteY2" fmla="*/ 0 h 694310"/>
                  <a:gd name="connsiteX3" fmla="*/ 427022 w 661227"/>
                  <a:gd name="connsiteY3" fmla="*/ 65028 h 694310"/>
                  <a:gd name="connsiteX4" fmla="*/ 527113 w 661227"/>
                  <a:gd name="connsiteY4" fmla="*/ 150769 h 694310"/>
                  <a:gd name="connsiteX5" fmla="*/ 618563 w 661227"/>
                  <a:gd name="connsiteY5" fmla="*/ 163353 h 694310"/>
                  <a:gd name="connsiteX6" fmla="*/ 659120 w 661227"/>
                  <a:gd name="connsiteY6" fmla="*/ 350032 h 694310"/>
                  <a:gd name="connsiteX7" fmla="*/ 609921 w 661227"/>
                  <a:gd name="connsiteY7" fmla="*/ 509452 h 694310"/>
                  <a:gd name="connsiteX8" fmla="*/ 620002 w 661227"/>
                  <a:gd name="connsiteY8" fmla="*/ 678035 h 694310"/>
                  <a:gd name="connsiteX9" fmla="*/ 424142 w 661227"/>
                  <a:gd name="connsiteY9" fmla="*/ 688007 h 694310"/>
                  <a:gd name="connsiteX10" fmla="*/ 288538 w 661227"/>
                  <a:gd name="connsiteY10" fmla="*/ 665604 h 694310"/>
                  <a:gd name="connsiteX11" fmla="*/ 324272 w 661227"/>
                  <a:gd name="connsiteY11" fmla="*/ 543930 h 694310"/>
                  <a:gd name="connsiteX12" fmla="*/ 115870 w 661227"/>
                  <a:gd name="connsiteY12" fmla="*/ 505498 h 694310"/>
                  <a:gd name="connsiteX0" fmla="*/ 136177 w 681534"/>
                  <a:gd name="connsiteY0" fmla="*/ 505498 h 694310"/>
                  <a:gd name="connsiteX1" fmla="*/ 34871 w 681534"/>
                  <a:gd name="connsiteY1" fmla="*/ 302012 h 694310"/>
                  <a:gd name="connsiteX2" fmla="*/ 236435 w 681534"/>
                  <a:gd name="connsiteY2" fmla="*/ 0 h 694310"/>
                  <a:gd name="connsiteX3" fmla="*/ 447329 w 681534"/>
                  <a:gd name="connsiteY3" fmla="*/ 65028 h 694310"/>
                  <a:gd name="connsiteX4" fmla="*/ 547420 w 681534"/>
                  <a:gd name="connsiteY4" fmla="*/ 150769 h 694310"/>
                  <a:gd name="connsiteX5" fmla="*/ 638870 w 681534"/>
                  <a:gd name="connsiteY5" fmla="*/ 163353 h 694310"/>
                  <a:gd name="connsiteX6" fmla="*/ 679427 w 681534"/>
                  <a:gd name="connsiteY6" fmla="*/ 350032 h 694310"/>
                  <a:gd name="connsiteX7" fmla="*/ 630228 w 681534"/>
                  <a:gd name="connsiteY7" fmla="*/ 509452 h 694310"/>
                  <a:gd name="connsiteX8" fmla="*/ 640309 w 681534"/>
                  <a:gd name="connsiteY8" fmla="*/ 678035 h 694310"/>
                  <a:gd name="connsiteX9" fmla="*/ 444449 w 681534"/>
                  <a:gd name="connsiteY9" fmla="*/ 688007 h 694310"/>
                  <a:gd name="connsiteX10" fmla="*/ 308845 w 681534"/>
                  <a:gd name="connsiteY10" fmla="*/ 665604 h 694310"/>
                  <a:gd name="connsiteX11" fmla="*/ 344579 w 681534"/>
                  <a:gd name="connsiteY11" fmla="*/ 543930 h 694310"/>
                  <a:gd name="connsiteX12" fmla="*/ 136177 w 681534"/>
                  <a:gd name="connsiteY12" fmla="*/ 505498 h 694310"/>
                  <a:gd name="connsiteX0" fmla="*/ 97338 w 642695"/>
                  <a:gd name="connsiteY0" fmla="*/ 505498 h 694310"/>
                  <a:gd name="connsiteX1" fmla="*/ 39582 w 642695"/>
                  <a:gd name="connsiteY1" fmla="*/ 317870 h 694310"/>
                  <a:gd name="connsiteX2" fmla="*/ 197596 w 642695"/>
                  <a:gd name="connsiteY2" fmla="*/ 0 h 694310"/>
                  <a:gd name="connsiteX3" fmla="*/ 408490 w 642695"/>
                  <a:gd name="connsiteY3" fmla="*/ 65028 h 694310"/>
                  <a:gd name="connsiteX4" fmla="*/ 508581 w 642695"/>
                  <a:gd name="connsiteY4" fmla="*/ 150769 h 694310"/>
                  <a:gd name="connsiteX5" fmla="*/ 600031 w 642695"/>
                  <a:gd name="connsiteY5" fmla="*/ 163353 h 694310"/>
                  <a:gd name="connsiteX6" fmla="*/ 640588 w 642695"/>
                  <a:gd name="connsiteY6" fmla="*/ 350032 h 694310"/>
                  <a:gd name="connsiteX7" fmla="*/ 591389 w 642695"/>
                  <a:gd name="connsiteY7" fmla="*/ 509452 h 694310"/>
                  <a:gd name="connsiteX8" fmla="*/ 601470 w 642695"/>
                  <a:gd name="connsiteY8" fmla="*/ 678035 h 694310"/>
                  <a:gd name="connsiteX9" fmla="*/ 405610 w 642695"/>
                  <a:gd name="connsiteY9" fmla="*/ 688007 h 694310"/>
                  <a:gd name="connsiteX10" fmla="*/ 270006 w 642695"/>
                  <a:gd name="connsiteY10" fmla="*/ 665604 h 694310"/>
                  <a:gd name="connsiteX11" fmla="*/ 305740 w 642695"/>
                  <a:gd name="connsiteY11" fmla="*/ 543930 h 694310"/>
                  <a:gd name="connsiteX12" fmla="*/ 97338 w 642695"/>
                  <a:gd name="connsiteY12" fmla="*/ 505498 h 694310"/>
                  <a:gd name="connsiteX0" fmla="*/ 67876 w 613233"/>
                  <a:gd name="connsiteY0" fmla="*/ 505498 h 694310"/>
                  <a:gd name="connsiteX1" fmla="*/ 10120 w 613233"/>
                  <a:gd name="connsiteY1" fmla="*/ 317870 h 694310"/>
                  <a:gd name="connsiteX2" fmla="*/ 168134 w 613233"/>
                  <a:gd name="connsiteY2" fmla="*/ 0 h 694310"/>
                  <a:gd name="connsiteX3" fmla="*/ 379028 w 613233"/>
                  <a:gd name="connsiteY3" fmla="*/ 65028 h 694310"/>
                  <a:gd name="connsiteX4" fmla="*/ 479119 w 613233"/>
                  <a:gd name="connsiteY4" fmla="*/ 150769 h 694310"/>
                  <a:gd name="connsiteX5" fmla="*/ 570569 w 613233"/>
                  <a:gd name="connsiteY5" fmla="*/ 163353 h 694310"/>
                  <a:gd name="connsiteX6" fmla="*/ 611126 w 613233"/>
                  <a:gd name="connsiteY6" fmla="*/ 350032 h 694310"/>
                  <a:gd name="connsiteX7" fmla="*/ 561927 w 613233"/>
                  <a:gd name="connsiteY7" fmla="*/ 509452 h 694310"/>
                  <a:gd name="connsiteX8" fmla="*/ 572008 w 613233"/>
                  <a:gd name="connsiteY8" fmla="*/ 678035 h 694310"/>
                  <a:gd name="connsiteX9" fmla="*/ 376148 w 613233"/>
                  <a:gd name="connsiteY9" fmla="*/ 688007 h 694310"/>
                  <a:gd name="connsiteX10" fmla="*/ 240544 w 613233"/>
                  <a:gd name="connsiteY10" fmla="*/ 665604 h 694310"/>
                  <a:gd name="connsiteX11" fmla="*/ 276278 w 613233"/>
                  <a:gd name="connsiteY11" fmla="*/ 543930 h 694310"/>
                  <a:gd name="connsiteX12" fmla="*/ 67876 w 613233"/>
                  <a:gd name="connsiteY12" fmla="*/ 505498 h 694310"/>
                  <a:gd name="connsiteX0" fmla="*/ 68270 w 613627"/>
                  <a:gd name="connsiteY0" fmla="*/ 505498 h 694310"/>
                  <a:gd name="connsiteX1" fmla="*/ 10514 w 613627"/>
                  <a:gd name="connsiteY1" fmla="*/ 317870 h 694310"/>
                  <a:gd name="connsiteX2" fmla="*/ 168528 w 613627"/>
                  <a:gd name="connsiteY2" fmla="*/ 0 h 694310"/>
                  <a:gd name="connsiteX3" fmla="*/ 379422 w 613627"/>
                  <a:gd name="connsiteY3" fmla="*/ 65028 h 694310"/>
                  <a:gd name="connsiteX4" fmla="*/ 479513 w 613627"/>
                  <a:gd name="connsiteY4" fmla="*/ 150769 h 694310"/>
                  <a:gd name="connsiteX5" fmla="*/ 570963 w 613627"/>
                  <a:gd name="connsiteY5" fmla="*/ 163353 h 694310"/>
                  <a:gd name="connsiteX6" fmla="*/ 611520 w 613627"/>
                  <a:gd name="connsiteY6" fmla="*/ 350032 h 694310"/>
                  <a:gd name="connsiteX7" fmla="*/ 562321 w 613627"/>
                  <a:gd name="connsiteY7" fmla="*/ 509452 h 694310"/>
                  <a:gd name="connsiteX8" fmla="*/ 572402 w 613627"/>
                  <a:gd name="connsiteY8" fmla="*/ 678035 h 694310"/>
                  <a:gd name="connsiteX9" fmla="*/ 376542 w 613627"/>
                  <a:gd name="connsiteY9" fmla="*/ 688007 h 694310"/>
                  <a:gd name="connsiteX10" fmla="*/ 240938 w 613627"/>
                  <a:gd name="connsiteY10" fmla="*/ 665604 h 694310"/>
                  <a:gd name="connsiteX11" fmla="*/ 276672 w 613627"/>
                  <a:gd name="connsiteY11" fmla="*/ 543930 h 694310"/>
                  <a:gd name="connsiteX12" fmla="*/ 68270 w 613627"/>
                  <a:gd name="connsiteY12" fmla="*/ 505498 h 694310"/>
                  <a:gd name="connsiteX0" fmla="*/ 57894 w 603251"/>
                  <a:gd name="connsiteY0" fmla="*/ 505498 h 694310"/>
                  <a:gd name="connsiteX1" fmla="*/ 138 w 603251"/>
                  <a:gd name="connsiteY1" fmla="*/ 317870 h 694310"/>
                  <a:gd name="connsiteX2" fmla="*/ 158152 w 603251"/>
                  <a:gd name="connsiteY2" fmla="*/ 0 h 694310"/>
                  <a:gd name="connsiteX3" fmla="*/ 369046 w 603251"/>
                  <a:gd name="connsiteY3" fmla="*/ 65028 h 694310"/>
                  <a:gd name="connsiteX4" fmla="*/ 469137 w 603251"/>
                  <a:gd name="connsiteY4" fmla="*/ 150769 h 694310"/>
                  <a:gd name="connsiteX5" fmla="*/ 560587 w 603251"/>
                  <a:gd name="connsiteY5" fmla="*/ 163353 h 694310"/>
                  <a:gd name="connsiteX6" fmla="*/ 601144 w 603251"/>
                  <a:gd name="connsiteY6" fmla="*/ 350032 h 694310"/>
                  <a:gd name="connsiteX7" fmla="*/ 551945 w 603251"/>
                  <a:gd name="connsiteY7" fmla="*/ 509452 h 694310"/>
                  <a:gd name="connsiteX8" fmla="*/ 562026 w 603251"/>
                  <a:gd name="connsiteY8" fmla="*/ 678035 h 694310"/>
                  <a:gd name="connsiteX9" fmla="*/ 366166 w 603251"/>
                  <a:gd name="connsiteY9" fmla="*/ 688007 h 694310"/>
                  <a:gd name="connsiteX10" fmla="*/ 230562 w 603251"/>
                  <a:gd name="connsiteY10" fmla="*/ 665604 h 694310"/>
                  <a:gd name="connsiteX11" fmla="*/ 266296 w 603251"/>
                  <a:gd name="connsiteY11" fmla="*/ 543930 h 694310"/>
                  <a:gd name="connsiteX12" fmla="*/ 57894 w 603251"/>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75746 w 621103"/>
                  <a:gd name="connsiteY0" fmla="*/ 505498 h 694310"/>
                  <a:gd name="connsiteX1" fmla="*/ 17990 w 621103"/>
                  <a:gd name="connsiteY1" fmla="*/ 317870 h 694310"/>
                  <a:gd name="connsiteX2" fmla="*/ 176004 w 621103"/>
                  <a:gd name="connsiteY2" fmla="*/ 0 h 694310"/>
                  <a:gd name="connsiteX3" fmla="*/ 386898 w 621103"/>
                  <a:gd name="connsiteY3" fmla="*/ 65028 h 694310"/>
                  <a:gd name="connsiteX4" fmla="*/ 486989 w 621103"/>
                  <a:gd name="connsiteY4" fmla="*/ 150769 h 694310"/>
                  <a:gd name="connsiteX5" fmla="*/ 578439 w 621103"/>
                  <a:gd name="connsiteY5" fmla="*/ 163353 h 694310"/>
                  <a:gd name="connsiteX6" fmla="*/ 618996 w 621103"/>
                  <a:gd name="connsiteY6" fmla="*/ 350032 h 694310"/>
                  <a:gd name="connsiteX7" fmla="*/ 569797 w 621103"/>
                  <a:gd name="connsiteY7" fmla="*/ 509452 h 694310"/>
                  <a:gd name="connsiteX8" fmla="*/ 579878 w 621103"/>
                  <a:gd name="connsiteY8" fmla="*/ 678035 h 694310"/>
                  <a:gd name="connsiteX9" fmla="*/ 384018 w 621103"/>
                  <a:gd name="connsiteY9" fmla="*/ 688007 h 694310"/>
                  <a:gd name="connsiteX10" fmla="*/ 248414 w 621103"/>
                  <a:gd name="connsiteY10" fmla="*/ 665604 h 694310"/>
                  <a:gd name="connsiteX11" fmla="*/ 284148 w 621103"/>
                  <a:gd name="connsiteY11" fmla="*/ 543930 h 694310"/>
                  <a:gd name="connsiteX12" fmla="*/ 75746 w 621103"/>
                  <a:gd name="connsiteY12" fmla="*/ 505498 h 694310"/>
                  <a:gd name="connsiteX0" fmla="*/ 60238 w 605595"/>
                  <a:gd name="connsiteY0" fmla="*/ 505498 h 694310"/>
                  <a:gd name="connsiteX1" fmla="*/ 2482 w 605595"/>
                  <a:gd name="connsiteY1" fmla="*/ 317870 h 694310"/>
                  <a:gd name="connsiteX2" fmla="*/ 160496 w 605595"/>
                  <a:gd name="connsiteY2" fmla="*/ 0 h 694310"/>
                  <a:gd name="connsiteX3" fmla="*/ 371390 w 605595"/>
                  <a:gd name="connsiteY3" fmla="*/ 65028 h 694310"/>
                  <a:gd name="connsiteX4" fmla="*/ 471481 w 605595"/>
                  <a:gd name="connsiteY4" fmla="*/ 150769 h 694310"/>
                  <a:gd name="connsiteX5" fmla="*/ 562931 w 605595"/>
                  <a:gd name="connsiteY5" fmla="*/ 163353 h 694310"/>
                  <a:gd name="connsiteX6" fmla="*/ 603488 w 605595"/>
                  <a:gd name="connsiteY6" fmla="*/ 350032 h 694310"/>
                  <a:gd name="connsiteX7" fmla="*/ 554289 w 605595"/>
                  <a:gd name="connsiteY7" fmla="*/ 509452 h 694310"/>
                  <a:gd name="connsiteX8" fmla="*/ 564370 w 605595"/>
                  <a:gd name="connsiteY8" fmla="*/ 678035 h 694310"/>
                  <a:gd name="connsiteX9" fmla="*/ 368510 w 605595"/>
                  <a:gd name="connsiteY9" fmla="*/ 688007 h 694310"/>
                  <a:gd name="connsiteX10" fmla="*/ 232906 w 605595"/>
                  <a:gd name="connsiteY10" fmla="*/ 665604 h 694310"/>
                  <a:gd name="connsiteX11" fmla="*/ 268640 w 605595"/>
                  <a:gd name="connsiteY11" fmla="*/ 543930 h 694310"/>
                  <a:gd name="connsiteX12" fmla="*/ 60238 w 605595"/>
                  <a:gd name="connsiteY12" fmla="*/ 505498 h 6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595" h="694310">
                    <a:moveTo>
                      <a:pt x="60238" y="505498"/>
                    </a:moveTo>
                    <a:cubicBezTo>
                      <a:pt x="15878" y="467821"/>
                      <a:pt x="73295" y="350854"/>
                      <a:pt x="2482" y="317870"/>
                    </a:cubicBezTo>
                    <a:cubicBezTo>
                      <a:pt x="-17523" y="205598"/>
                      <a:pt x="87836" y="231194"/>
                      <a:pt x="160496" y="0"/>
                    </a:cubicBezTo>
                    <a:cubicBezTo>
                      <a:pt x="234634" y="6993"/>
                      <a:pt x="319559" y="39900"/>
                      <a:pt x="371390" y="65028"/>
                    </a:cubicBezTo>
                    <a:cubicBezTo>
                      <a:pt x="423221" y="90156"/>
                      <a:pt x="443638" y="148671"/>
                      <a:pt x="471481" y="150769"/>
                    </a:cubicBezTo>
                    <a:cubicBezTo>
                      <a:pt x="474122" y="48250"/>
                      <a:pt x="558451" y="49647"/>
                      <a:pt x="562931" y="163353"/>
                    </a:cubicBezTo>
                    <a:cubicBezTo>
                      <a:pt x="527088" y="271553"/>
                      <a:pt x="539402" y="292350"/>
                      <a:pt x="603488" y="350032"/>
                    </a:cubicBezTo>
                    <a:cubicBezTo>
                      <a:pt x="617169" y="418727"/>
                      <a:pt x="559968" y="454565"/>
                      <a:pt x="554289" y="509452"/>
                    </a:cubicBezTo>
                    <a:cubicBezTo>
                      <a:pt x="548610" y="564339"/>
                      <a:pt x="608775" y="649194"/>
                      <a:pt x="564370" y="678035"/>
                    </a:cubicBezTo>
                    <a:cubicBezTo>
                      <a:pt x="519965" y="706876"/>
                      <a:pt x="401979" y="688757"/>
                      <a:pt x="368510" y="688007"/>
                    </a:cubicBezTo>
                    <a:cubicBezTo>
                      <a:pt x="335041" y="687257"/>
                      <a:pt x="235034" y="694903"/>
                      <a:pt x="232906" y="665604"/>
                    </a:cubicBezTo>
                    <a:cubicBezTo>
                      <a:pt x="230778" y="636305"/>
                      <a:pt x="297418" y="570614"/>
                      <a:pt x="268640" y="543930"/>
                    </a:cubicBezTo>
                    <a:cubicBezTo>
                      <a:pt x="239862" y="517246"/>
                      <a:pt x="104598" y="543175"/>
                      <a:pt x="60238" y="505498"/>
                    </a:cubicBez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16-Point Star 45">
                <a:extLst>
                  <a:ext uri="{FF2B5EF4-FFF2-40B4-BE49-F238E27FC236}">
                    <a16:creationId xmlns:a16="http://schemas.microsoft.com/office/drawing/2014/main" id="{C7C4C8D8-F6E5-3843-9F05-1F7AE5474DA5}"/>
                  </a:ext>
                </a:extLst>
              </p:cNvPr>
              <p:cNvSpPr/>
              <p:nvPr/>
            </p:nvSpPr>
            <p:spPr>
              <a:xfrm rot="16834145">
                <a:off x="2249794" y="6488406"/>
                <a:ext cx="3730847" cy="2214649"/>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220734 w 3365761"/>
                  <a:gd name="connsiteY1" fmla="*/ 1007222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07050 w 3365761"/>
                  <a:gd name="connsiteY27" fmla="*/ 750230 h 1496374"/>
                  <a:gd name="connsiteX28" fmla="*/ 394739 w 3365761"/>
                  <a:gd name="connsiteY28" fmla="*/ 989170 h 1496374"/>
                  <a:gd name="connsiteX29" fmla="*/ 897291 w 3365761"/>
                  <a:gd name="connsiteY29" fmla="*/ 939245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68892 w 3365761"/>
                  <a:gd name="connsiteY25" fmla="*/ 1346817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1008143 w 3365761"/>
                  <a:gd name="connsiteY24" fmla="*/ 1292729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579772 w 3365761"/>
                  <a:gd name="connsiteY30" fmla="*/ 862484 h 1441919"/>
                  <a:gd name="connsiteX31" fmla="*/ 1105973 w 3365761"/>
                  <a:gd name="connsiteY31" fmla="*/ 834505 h 1441919"/>
                  <a:gd name="connsiteX32" fmla="*/ 637075 w 3365761"/>
                  <a:gd name="connsiteY32"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1105973 w 3365761"/>
                  <a:gd name="connsiteY30" fmla="*/ 834505 h 1441919"/>
                  <a:gd name="connsiteX31" fmla="*/ 637075 w 3365761"/>
                  <a:gd name="connsiteY31"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897291 w 3365761"/>
                  <a:gd name="connsiteY29" fmla="*/ 939245 h 1441919"/>
                  <a:gd name="connsiteX30" fmla="*/ 637075 w 3365761"/>
                  <a:gd name="connsiteY30" fmla="*/ 783393 h 1441919"/>
                  <a:gd name="connsiteX0" fmla="*/ 637075 w 3365761"/>
                  <a:gd name="connsiteY0" fmla="*/ 783393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29" fmla="*/ 637075 w 3365761"/>
                  <a:gd name="connsiteY29" fmla="*/ 783393 h 1441919"/>
                  <a:gd name="connsiteX0" fmla="*/ 394739 w 3365761"/>
                  <a:gd name="connsiteY0" fmla="*/ 98917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28" fmla="*/ 394739 w 3365761"/>
                  <a:gd name="connsiteY28" fmla="*/ 98917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78265 w 3365761"/>
                  <a:gd name="connsiteY24" fmla="*/ 1172352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53593 w 3365761"/>
                  <a:gd name="connsiteY23" fmla="*/ 1171948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50780 w 3365761"/>
                  <a:gd name="connsiteY22" fmla="*/ 1106724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1706420 w 3365761"/>
                  <a:gd name="connsiteY7" fmla="*/ 225340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378459 w 3365761"/>
                  <a:gd name="connsiteY8" fmla="*/ 232089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750230 h 1441919"/>
                  <a:gd name="connsiteX1" fmla="*/ 220734 w 3365761"/>
                  <a:gd name="connsiteY1" fmla="*/ 1007222 h 1441919"/>
                  <a:gd name="connsiteX2" fmla="*/ 0 w 3365761"/>
                  <a:gd name="connsiteY2" fmla="*/ 253688 h 1441919"/>
                  <a:gd name="connsiteX3" fmla="*/ 336779 w 3365761"/>
                  <a:gd name="connsiteY3" fmla="*/ 598484 h 1441919"/>
                  <a:gd name="connsiteX4" fmla="*/ 1003222 w 3365761"/>
                  <a:gd name="connsiteY4" fmla="*/ 600645 h 1441919"/>
                  <a:gd name="connsiteX5" fmla="*/ 1904208 w 3365761"/>
                  <a:gd name="connsiteY5" fmla="*/ 556252 h 1441919"/>
                  <a:gd name="connsiteX6" fmla="*/ 2524982 w 3365761"/>
                  <a:gd name="connsiteY6" fmla="*/ 283994 h 1441919"/>
                  <a:gd name="connsiteX7" fmla="*/ 2268792 w 3365761"/>
                  <a:gd name="connsiteY7" fmla="*/ 530545 h 1441919"/>
                  <a:gd name="connsiteX8" fmla="*/ 1950393 w 3365761"/>
                  <a:gd name="connsiteY8" fmla="*/ 526808 h 1441919"/>
                  <a:gd name="connsiteX9" fmla="*/ 1449438 w 3365761"/>
                  <a:gd name="connsiteY9" fmla="*/ 0 h 1441919"/>
                  <a:gd name="connsiteX10" fmla="*/ 1642920 w 3365761"/>
                  <a:gd name="connsiteY10" fmla="*/ 85660 h 1441919"/>
                  <a:gd name="connsiteX11" fmla="*/ 3101833 w 3365761"/>
                  <a:gd name="connsiteY11" fmla="*/ 82087 h 1441919"/>
                  <a:gd name="connsiteX12" fmla="*/ 3238212 w 3365761"/>
                  <a:gd name="connsiteY12" fmla="*/ 412807 h 1441919"/>
                  <a:gd name="connsiteX13" fmla="*/ 3312807 w 3365761"/>
                  <a:gd name="connsiteY13" fmla="*/ 731396 h 1441919"/>
                  <a:gd name="connsiteX14" fmla="*/ 3318080 w 3365761"/>
                  <a:gd name="connsiteY14" fmla="*/ 1106597 h 1441919"/>
                  <a:gd name="connsiteX15" fmla="*/ 2644614 w 3365761"/>
                  <a:gd name="connsiteY15" fmla="*/ 1184167 h 1441919"/>
                  <a:gd name="connsiteX16" fmla="*/ 1889004 w 3365761"/>
                  <a:gd name="connsiteY16" fmla="*/ 1342999 h 1441919"/>
                  <a:gd name="connsiteX17" fmla="*/ 1736478 w 3365761"/>
                  <a:gd name="connsiteY17" fmla="*/ 1440412 h 1441919"/>
                  <a:gd name="connsiteX18" fmla="*/ 1571117 w 3365761"/>
                  <a:gd name="connsiteY18" fmla="*/ 1271290 h 1441919"/>
                  <a:gd name="connsiteX19" fmla="*/ 1760758 w 3365761"/>
                  <a:gd name="connsiteY19" fmla="*/ 1256269 h 1441919"/>
                  <a:gd name="connsiteX20" fmla="*/ 2682862 w 3365761"/>
                  <a:gd name="connsiteY20" fmla="*/ 929838 h 1441919"/>
                  <a:gd name="connsiteX21" fmla="*/ 2126336 w 3365761"/>
                  <a:gd name="connsiteY21" fmla="*/ 960881 h 1441919"/>
                  <a:gd name="connsiteX22" fmla="*/ 1706561 w 3365761"/>
                  <a:gd name="connsiteY22" fmla="*/ 1023951 h 1441919"/>
                  <a:gd name="connsiteX23" fmla="*/ 1405106 w 3365761"/>
                  <a:gd name="connsiteY23" fmla="*/ 1071976 h 1441919"/>
                  <a:gd name="connsiteX24" fmla="*/ 952654 w 3365761"/>
                  <a:gd name="connsiteY24" fmla="*/ 1069173 h 1441919"/>
                  <a:gd name="connsiteX25" fmla="*/ 639013 w 3365761"/>
                  <a:gd name="connsiteY25" fmla="*/ 1226440 h 1441919"/>
                  <a:gd name="connsiteX26" fmla="*/ 241206 w 3365761"/>
                  <a:gd name="connsiteY26" fmla="*/ 1307211 h 1441919"/>
                  <a:gd name="connsiteX27" fmla="*/ 107050 w 3365761"/>
                  <a:gd name="connsiteY27" fmla="*/ 750230 h 1441919"/>
                  <a:gd name="connsiteX0" fmla="*/ 107050 w 3365761"/>
                  <a:gd name="connsiteY0" fmla="*/ 849885 h 1541574"/>
                  <a:gd name="connsiteX1" fmla="*/ 220734 w 3365761"/>
                  <a:gd name="connsiteY1" fmla="*/ 1106877 h 1541574"/>
                  <a:gd name="connsiteX2" fmla="*/ 0 w 3365761"/>
                  <a:gd name="connsiteY2" fmla="*/ 353343 h 1541574"/>
                  <a:gd name="connsiteX3" fmla="*/ 336779 w 3365761"/>
                  <a:gd name="connsiteY3" fmla="*/ 698139 h 1541574"/>
                  <a:gd name="connsiteX4" fmla="*/ 1003222 w 3365761"/>
                  <a:gd name="connsiteY4" fmla="*/ 700300 h 1541574"/>
                  <a:gd name="connsiteX5" fmla="*/ 1904208 w 3365761"/>
                  <a:gd name="connsiteY5" fmla="*/ 655907 h 1541574"/>
                  <a:gd name="connsiteX6" fmla="*/ 2524982 w 3365761"/>
                  <a:gd name="connsiteY6" fmla="*/ 383649 h 1541574"/>
                  <a:gd name="connsiteX7" fmla="*/ 2268792 w 3365761"/>
                  <a:gd name="connsiteY7" fmla="*/ 630200 h 1541574"/>
                  <a:gd name="connsiteX8" fmla="*/ 1950393 w 3365761"/>
                  <a:gd name="connsiteY8" fmla="*/ 626463 h 1541574"/>
                  <a:gd name="connsiteX9" fmla="*/ 1449438 w 3365761"/>
                  <a:gd name="connsiteY9" fmla="*/ 99655 h 1541574"/>
                  <a:gd name="connsiteX10" fmla="*/ 1840752 w 3365761"/>
                  <a:gd name="connsiteY10" fmla="*/ 2106 h 1541574"/>
                  <a:gd name="connsiteX11" fmla="*/ 3101833 w 3365761"/>
                  <a:gd name="connsiteY11" fmla="*/ 181742 h 1541574"/>
                  <a:gd name="connsiteX12" fmla="*/ 3238212 w 3365761"/>
                  <a:gd name="connsiteY12" fmla="*/ 512462 h 1541574"/>
                  <a:gd name="connsiteX13" fmla="*/ 3312807 w 3365761"/>
                  <a:gd name="connsiteY13" fmla="*/ 831051 h 1541574"/>
                  <a:gd name="connsiteX14" fmla="*/ 3318080 w 3365761"/>
                  <a:gd name="connsiteY14" fmla="*/ 1206252 h 1541574"/>
                  <a:gd name="connsiteX15" fmla="*/ 2644614 w 3365761"/>
                  <a:gd name="connsiteY15" fmla="*/ 1283822 h 1541574"/>
                  <a:gd name="connsiteX16" fmla="*/ 1889004 w 3365761"/>
                  <a:gd name="connsiteY16" fmla="*/ 1442654 h 1541574"/>
                  <a:gd name="connsiteX17" fmla="*/ 1736478 w 3365761"/>
                  <a:gd name="connsiteY17" fmla="*/ 1540067 h 1541574"/>
                  <a:gd name="connsiteX18" fmla="*/ 1571117 w 3365761"/>
                  <a:gd name="connsiteY18" fmla="*/ 1370945 h 1541574"/>
                  <a:gd name="connsiteX19" fmla="*/ 1760758 w 3365761"/>
                  <a:gd name="connsiteY19" fmla="*/ 1355924 h 1541574"/>
                  <a:gd name="connsiteX20" fmla="*/ 2682862 w 3365761"/>
                  <a:gd name="connsiteY20" fmla="*/ 1029493 h 1541574"/>
                  <a:gd name="connsiteX21" fmla="*/ 2126336 w 3365761"/>
                  <a:gd name="connsiteY21" fmla="*/ 1060536 h 1541574"/>
                  <a:gd name="connsiteX22" fmla="*/ 1706561 w 3365761"/>
                  <a:gd name="connsiteY22" fmla="*/ 1123606 h 1541574"/>
                  <a:gd name="connsiteX23" fmla="*/ 1405106 w 3365761"/>
                  <a:gd name="connsiteY23" fmla="*/ 1171631 h 1541574"/>
                  <a:gd name="connsiteX24" fmla="*/ 952654 w 3365761"/>
                  <a:gd name="connsiteY24" fmla="*/ 1168828 h 1541574"/>
                  <a:gd name="connsiteX25" fmla="*/ 639013 w 3365761"/>
                  <a:gd name="connsiteY25" fmla="*/ 1326095 h 1541574"/>
                  <a:gd name="connsiteX26" fmla="*/ 241206 w 3365761"/>
                  <a:gd name="connsiteY26" fmla="*/ 1406866 h 1541574"/>
                  <a:gd name="connsiteX27" fmla="*/ 107050 w 3365761"/>
                  <a:gd name="connsiteY27" fmla="*/ 849885 h 154157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524982 w 3365761"/>
                  <a:gd name="connsiteY6" fmla="*/ 399899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268792 w 3365761"/>
                  <a:gd name="connsiteY7" fmla="*/ 646450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950393 w 3365761"/>
                  <a:gd name="connsiteY8" fmla="*/ 642713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904208 w 3365761"/>
                  <a:gd name="connsiteY5" fmla="*/ 67215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767895 w 3365761"/>
                  <a:gd name="connsiteY7" fmla="*/ 40269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651122 w 3365761"/>
                  <a:gd name="connsiteY7" fmla="*/ 373349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001305 w 3365761"/>
                  <a:gd name="connsiteY6" fmla="*/ 299597 h 1557824"/>
                  <a:gd name="connsiteX7" fmla="*/ 2132895 w 3365761"/>
                  <a:gd name="connsiteY7" fmla="*/ 638075 h 1557824"/>
                  <a:gd name="connsiteX8" fmla="*/ 1818883 w 3365761"/>
                  <a:gd name="connsiteY8" fmla="*/ 652014 h 1557824"/>
                  <a:gd name="connsiteX9" fmla="*/ 1840752 w 3365761"/>
                  <a:gd name="connsiteY9" fmla="*/ 18356 h 1557824"/>
                  <a:gd name="connsiteX10" fmla="*/ 3101833 w 3365761"/>
                  <a:gd name="connsiteY10" fmla="*/ 197992 h 1557824"/>
                  <a:gd name="connsiteX11" fmla="*/ 3238212 w 3365761"/>
                  <a:gd name="connsiteY11" fmla="*/ 528712 h 1557824"/>
                  <a:gd name="connsiteX12" fmla="*/ 3312807 w 3365761"/>
                  <a:gd name="connsiteY12" fmla="*/ 847301 h 1557824"/>
                  <a:gd name="connsiteX13" fmla="*/ 3318080 w 3365761"/>
                  <a:gd name="connsiteY13" fmla="*/ 1222502 h 1557824"/>
                  <a:gd name="connsiteX14" fmla="*/ 2644614 w 3365761"/>
                  <a:gd name="connsiteY14" fmla="*/ 1300072 h 1557824"/>
                  <a:gd name="connsiteX15" fmla="*/ 1889004 w 3365761"/>
                  <a:gd name="connsiteY15" fmla="*/ 1458904 h 1557824"/>
                  <a:gd name="connsiteX16" fmla="*/ 1736478 w 3365761"/>
                  <a:gd name="connsiteY16" fmla="*/ 1556317 h 1557824"/>
                  <a:gd name="connsiteX17" fmla="*/ 1571117 w 3365761"/>
                  <a:gd name="connsiteY17" fmla="*/ 1387195 h 1557824"/>
                  <a:gd name="connsiteX18" fmla="*/ 1760758 w 3365761"/>
                  <a:gd name="connsiteY18" fmla="*/ 1372174 h 1557824"/>
                  <a:gd name="connsiteX19" fmla="*/ 2682862 w 3365761"/>
                  <a:gd name="connsiteY19" fmla="*/ 1045743 h 1557824"/>
                  <a:gd name="connsiteX20" fmla="*/ 2126336 w 3365761"/>
                  <a:gd name="connsiteY20" fmla="*/ 1076786 h 1557824"/>
                  <a:gd name="connsiteX21" fmla="*/ 1706561 w 3365761"/>
                  <a:gd name="connsiteY21" fmla="*/ 1139856 h 1557824"/>
                  <a:gd name="connsiteX22" fmla="*/ 1405106 w 3365761"/>
                  <a:gd name="connsiteY22" fmla="*/ 1187881 h 1557824"/>
                  <a:gd name="connsiteX23" fmla="*/ 952654 w 3365761"/>
                  <a:gd name="connsiteY23" fmla="*/ 1185078 h 1557824"/>
                  <a:gd name="connsiteX24" fmla="*/ 639013 w 3365761"/>
                  <a:gd name="connsiteY24" fmla="*/ 1342345 h 1557824"/>
                  <a:gd name="connsiteX25" fmla="*/ 241206 w 3365761"/>
                  <a:gd name="connsiteY25" fmla="*/ 1423116 h 1557824"/>
                  <a:gd name="connsiteX26" fmla="*/ 107050 w 3365761"/>
                  <a:gd name="connsiteY26"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2132895 w 3365761"/>
                  <a:gd name="connsiteY6" fmla="*/ 638075 h 1557824"/>
                  <a:gd name="connsiteX7" fmla="*/ 1818883 w 3365761"/>
                  <a:gd name="connsiteY7" fmla="*/ 652014 h 1557824"/>
                  <a:gd name="connsiteX8" fmla="*/ 1840752 w 3365761"/>
                  <a:gd name="connsiteY8" fmla="*/ 18356 h 1557824"/>
                  <a:gd name="connsiteX9" fmla="*/ 3101833 w 3365761"/>
                  <a:gd name="connsiteY9" fmla="*/ 197992 h 1557824"/>
                  <a:gd name="connsiteX10" fmla="*/ 3238212 w 3365761"/>
                  <a:gd name="connsiteY10" fmla="*/ 528712 h 1557824"/>
                  <a:gd name="connsiteX11" fmla="*/ 3312807 w 3365761"/>
                  <a:gd name="connsiteY11" fmla="*/ 847301 h 1557824"/>
                  <a:gd name="connsiteX12" fmla="*/ 3318080 w 3365761"/>
                  <a:gd name="connsiteY12" fmla="*/ 1222502 h 1557824"/>
                  <a:gd name="connsiteX13" fmla="*/ 2644614 w 3365761"/>
                  <a:gd name="connsiteY13" fmla="*/ 1300072 h 1557824"/>
                  <a:gd name="connsiteX14" fmla="*/ 1889004 w 3365761"/>
                  <a:gd name="connsiteY14" fmla="*/ 1458904 h 1557824"/>
                  <a:gd name="connsiteX15" fmla="*/ 1736478 w 3365761"/>
                  <a:gd name="connsiteY15" fmla="*/ 1556317 h 1557824"/>
                  <a:gd name="connsiteX16" fmla="*/ 1571117 w 3365761"/>
                  <a:gd name="connsiteY16" fmla="*/ 1387195 h 1557824"/>
                  <a:gd name="connsiteX17" fmla="*/ 1760758 w 3365761"/>
                  <a:gd name="connsiteY17" fmla="*/ 1372174 h 1557824"/>
                  <a:gd name="connsiteX18" fmla="*/ 2682862 w 3365761"/>
                  <a:gd name="connsiteY18" fmla="*/ 1045743 h 1557824"/>
                  <a:gd name="connsiteX19" fmla="*/ 2126336 w 3365761"/>
                  <a:gd name="connsiteY19" fmla="*/ 1076786 h 1557824"/>
                  <a:gd name="connsiteX20" fmla="*/ 1706561 w 3365761"/>
                  <a:gd name="connsiteY20" fmla="*/ 1139856 h 1557824"/>
                  <a:gd name="connsiteX21" fmla="*/ 1405106 w 3365761"/>
                  <a:gd name="connsiteY21" fmla="*/ 1187881 h 1557824"/>
                  <a:gd name="connsiteX22" fmla="*/ 952654 w 3365761"/>
                  <a:gd name="connsiteY22" fmla="*/ 1185078 h 1557824"/>
                  <a:gd name="connsiteX23" fmla="*/ 639013 w 3365761"/>
                  <a:gd name="connsiteY23" fmla="*/ 1342345 h 1557824"/>
                  <a:gd name="connsiteX24" fmla="*/ 241206 w 3365761"/>
                  <a:gd name="connsiteY24" fmla="*/ 1423116 h 1557824"/>
                  <a:gd name="connsiteX25" fmla="*/ 107050 w 3365761"/>
                  <a:gd name="connsiteY25"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2078355 w 3365761"/>
                  <a:gd name="connsiteY5" fmla="*/ 638587 h 1557824"/>
                  <a:gd name="connsiteX6" fmla="*/ 1818883 w 3365761"/>
                  <a:gd name="connsiteY6" fmla="*/ 652014 h 1557824"/>
                  <a:gd name="connsiteX7" fmla="*/ 1840752 w 3365761"/>
                  <a:gd name="connsiteY7" fmla="*/ 18356 h 1557824"/>
                  <a:gd name="connsiteX8" fmla="*/ 3101833 w 3365761"/>
                  <a:gd name="connsiteY8" fmla="*/ 197992 h 1557824"/>
                  <a:gd name="connsiteX9" fmla="*/ 3238212 w 3365761"/>
                  <a:gd name="connsiteY9" fmla="*/ 528712 h 1557824"/>
                  <a:gd name="connsiteX10" fmla="*/ 3312807 w 3365761"/>
                  <a:gd name="connsiteY10" fmla="*/ 847301 h 1557824"/>
                  <a:gd name="connsiteX11" fmla="*/ 3318080 w 3365761"/>
                  <a:gd name="connsiteY11" fmla="*/ 1222502 h 1557824"/>
                  <a:gd name="connsiteX12" fmla="*/ 2644614 w 3365761"/>
                  <a:gd name="connsiteY12" fmla="*/ 1300072 h 1557824"/>
                  <a:gd name="connsiteX13" fmla="*/ 1889004 w 3365761"/>
                  <a:gd name="connsiteY13" fmla="*/ 1458904 h 1557824"/>
                  <a:gd name="connsiteX14" fmla="*/ 1736478 w 3365761"/>
                  <a:gd name="connsiteY14" fmla="*/ 1556317 h 1557824"/>
                  <a:gd name="connsiteX15" fmla="*/ 1571117 w 3365761"/>
                  <a:gd name="connsiteY15" fmla="*/ 1387195 h 1557824"/>
                  <a:gd name="connsiteX16" fmla="*/ 1760758 w 3365761"/>
                  <a:gd name="connsiteY16" fmla="*/ 1372174 h 1557824"/>
                  <a:gd name="connsiteX17" fmla="*/ 2682862 w 3365761"/>
                  <a:gd name="connsiteY17" fmla="*/ 1045743 h 1557824"/>
                  <a:gd name="connsiteX18" fmla="*/ 2126336 w 3365761"/>
                  <a:gd name="connsiteY18" fmla="*/ 1076786 h 1557824"/>
                  <a:gd name="connsiteX19" fmla="*/ 1706561 w 3365761"/>
                  <a:gd name="connsiteY19" fmla="*/ 1139856 h 1557824"/>
                  <a:gd name="connsiteX20" fmla="*/ 1405106 w 3365761"/>
                  <a:gd name="connsiteY20" fmla="*/ 1187881 h 1557824"/>
                  <a:gd name="connsiteX21" fmla="*/ 952654 w 3365761"/>
                  <a:gd name="connsiteY21" fmla="*/ 1185078 h 1557824"/>
                  <a:gd name="connsiteX22" fmla="*/ 639013 w 3365761"/>
                  <a:gd name="connsiteY22" fmla="*/ 1342345 h 1557824"/>
                  <a:gd name="connsiteX23" fmla="*/ 241206 w 3365761"/>
                  <a:gd name="connsiteY23" fmla="*/ 1423116 h 1557824"/>
                  <a:gd name="connsiteX24" fmla="*/ 107050 w 3365761"/>
                  <a:gd name="connsiteY24" fmla="*/ 866135 h 1557824"/>
                  <a:gd name="connsiteX0" fmla="*/ 107050 w 3365761"/>
                  <a:gd name="connsiteY0" fmla="*/ 866135 h 1557824"/>
                  <a:gd name="connsiteX1" fmla="*/ 220734 w 3365761"/>
                  <a:gd name="connsiteY1" fmla="*/ 1123127 h 1557824"/>
                  <a:gd name="connsiteX2" fmla="*/ 0 w 3365761"/>
                  <a:gd name="connsiteY2" fmla="*/ 369593 h 1557824"/>
                  <a:gd name="connsiteX3" fmla="*/ 336779 w 3365761"/>
                  <a:gd name="connsiteY3" fmla="*/ 714389 h 1557824"/>
                  <a:gd name="connsiteX4" fmla="*/ 1003222 w 3365761"/>
                  <a:gd name="connsiteY4" fmla="*/ 716550 h 1557824"/>
                  <a:gd name="connsiteX5" fmla="*/ 1818883 w 3365761"/>
                  <a:gd name="connsiteY5" fmla="*/ 652014 h 1557824"/>
                  <a:gd name="connsiteX6" fmla="*/ 1840752 w 3365761"/>
                  <a:gd name="connsiteY6" fmla="*/ 18356 h 1557824"/>
                  <a:gd name="connsiteX7" fmla="*/ 3101833 w 3365761"/>
                  <a:gd name="connsiteY7" fmla="*/ 197992 h 1557824"/>
                  <a:gd name="connsiteX8" fmla="*/ 3238212 w 3365761"/>
                  <a:gd name="connsiteY8" fmla="*/ 528712 h 1557824"/>
                  <a:gd name="connsiteX9" fmla="*/ 3312807 w 3365761"/>
                  <a:gd name="connsiteY9" fmla="*/ 847301 h 1557824"/>
                  <a:gd name="connsiteX10" fmla="*/ 3318080 w 3365761"/>
                  <a:gd name="connsiteY10" fmla="*/ 1222502 h 1557824"/>
                  <a:gd name="connsiteX11" fmla="*/ 2644614 w 3365761"/>
                  <a:gd name="connsiteY11" fmla="*/ 1300072 h 1557824"/>
                  <a:gd name="connsiteX12" fmla="*/ 1889004 w 3365761"/>
                  <a:gd name="connsiteY12" fmla="*/ 1458904 h 1557824"/>
                  <a:gd name="connsiteX13" fmla="*/ 1736478 w 3365761"/>
                  <a:gd name="connsiteY13" fmla="*/ 1556317 h 1557824"/>
                  <a:gd name="connsiteX14" fmla="*/ 1571117 w 3365761"/>
                  <a:gd name="connsiteY14" fmla="*/ 1387195 h 1557824"/>
                  <a:gd name="connsiteX15" fmla="*/ 1760758 w 3365761"/>
                  <a:gd name="connsiteY15" fmla="*/ 1372174 h 1557824"/>
                  <a:gd name="connsiteX16" fmla="*/ 2682862 w 3365761"/>
                  <a:gd name="connsiteY16" fmla="*/ 1045743 h 1557824"/>
                  <a:gd name="connsiteX17" fmla="*/ 2126336 w 3365761"/>
                  <a:gd name="connsiteY17" fmla="*/ 1076786 h 1557824"/>
                  <a:gd name="connsiteX18" fmla="*/ 1706561 w 3365761"/>
                  <a:gd name="connsiteY18" fmla="*/ 1139856 h 1557824"/>
                  <a:gd name="connsiteX19" fmla="*/ 1405106 w 3365761"/>
                  <a:gd name="connsiteY19" fmla="*/ 1187881 h 1557824"/>
                  <a:gd name="connsiteX20" fmla="*/ 952654 w 3365761"/>
                  <a:gd name="connsiteY20" fmla="*/ 1185078 h 1557824"/>
                  <a:gd name="connsiteX21" fmla="*/ 639013 w 3365761"/>
                  <a:gd name="connsiteY21" fmla="*/ 1342345 h 1557824"/>
                  <a:gd name="connsiteX22" fmla="*/ 241206 w 3365761"/>
                  <a:gd name="connsiteY22" fmla="*/ 1423116 h 1557824"/>
                  <a:gd name="connsiteX23" fmla="*/ 107050 w 3365761"/>
                  <a:gd name="connsiteY23" fmla="*/ 866135 h 1557824"/>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1818883 w 3365761"/>
                  <a:gd name="connsiteY5" fmla="*/ 587608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801729 h 1493418"/>
                  <a:gd name="connsiteX1" fmla="*/ 220734 w 3365761"/>
                  <a:gd name="connsiteY1" fmla="*/ 1058721 h 1493418"/>
                  <a:gd name="connsiteX2" fmla="*/ 0 w 3365761"/>
                  <a:gd name="connsiteY2" fmla="*/ 305187 h 1493418"/>
                  <a:gd name="connsiteX3" fmla="*/ 336779 w 3365761"/>
                  <a:gd name="connsiteY3" fmla="*/ 649983 h 1493418"/>
                  <a:gd name="connsiteX4" fmla="*/ 1003222 w 3365761"/>
                  <a:gd name="connsiteY4" fmla="*/ 652144 h 1493418"/>
                  <a:gd name="connsiteX5" fmla="*/ 2164196 w 3365761"/>
                  <a:gd name="connsiteY5" fmla="*/ 557464 h 1493418"/>
                  <a:gd name="connsiteX6" fmla="*/ 1858299 w 3365761"/>
                  <a:gd name="connsiteY6" fmla="*/ 24648 h 1493418"/>
                  <a:gd name="connsiteX7" fmla="*/ 3101833 w 3365761"/>
                  <a:gd name="connsiteY7" fmla="*/ 133586 h 1493418"/>
                  <a:gd name="connsiteX8" fmla="*/ 3238212 w 3365761"/>
                  <a:gd name="connsiteY8" fmla="*/ 464306 h 1493418"/>
                  <a:gd name="connsiteX9" fmla="*/ 3312807 w 3365761"/>
                  <a:gd name="connsiteY9" fmla="*/ 782895 h 1493418"/>
                  <a:gd name="connsiteX10" fmla="*/ 3318080 w 3365761"/>
                  <a:gd name="connsiteY10" fmla="*/ 1158096 h 1493418"/>
                  <a:gd name="connsiteX11" fmla="*/ 2644614 w 3365761"/>
                  <a:gd name="connsiteY11" fmla="*/ 1235666 h 1493418"/>
                  <a:gd name="connsiteX12" fmla="*/ 1889004 w 3365761"/>
                  <a:gd name="connsiteY12" fmla="*/ 1394498 h 1493418"/>
                  <a:gd name="connsiteX13" fmla="*/ 1736478 w 3365761"/>
                  <a:gd name="connsiteY13" fmla="*/ 1491911 h 1493418"/>
                  <a:gd name="connsiteX14" fmla="*/ 1571117 w 3365761"/>
                  <a:gd name="connsiteY14" fmla="*/ 1322789 h 1493418"/>
                  <a:gd name="connsiteX15" fmla="*/ 1760758 w 3365761"/>
                  <a:gd name="connsiteY15" fmla="*/ 1307768 h 1493418"/>
                  <a:gd name="connsiteX16" fmla="*/ 2682862 w 3365761"/>
                  <a:gd name="connsiteY16" fmla="*/ 981337 h 1493418"/>
                  <a:gd name="connsiteX17" fmla="*/ 2126336 w 3365761"/>
                  <a:gd name="connsiteY17" fmla="*/ 1012380 h 1493418"/>
                  <a:gd name="connsiteX18" fmla="*/ 1706561 w 3365761"/>
                  <a:gd name="connsiteY18" fmla="*/ 1075450 h 1493418"/>
                  <a:gd name="connsiteX19" fmla="*/ 1405106 w 3365761"/>
                  <a:gd name="connsiteY19" fmla="*/ 1123475 h 1493418"/>
                  <a:gd name="connsiteX20" fmla="*/ 952654 w 3365761"/>
                  <a:gd name="connsiteY20" fmla="*/ 1120672 h 1493418"/>
                  <a:gd name="connsiteX21" fmla="*/ 639013 w 3365761"/>
                  <a:gd name="connsiteY21" fmla="*/ 1277939 h 1493418"/>
                  <a:gd name="connsiteX22" fmla="*/ 241206 w 3365761"/>
                  <a:gd name="connsiteY22" fmla="*/ 1358710 h 1493418"/>
                  <a:gd name="connsiteX23" fmla="*/ 107050 w 3365761"/>
                  <a:gd name="connsiteY23" fmla="*/ 801729 h 1493418"/>
                  <a:gd name="connsiteX0" fmla="*/ 107050 w 3365761"/>
                  <a:gd name="connsiteY0" fmla="*/ 708342 h 1400031"/>
                  <a:gd name="connsiteX1" fmla="*/ 220734 w 3365761"/>
                  <a:gd name="connsiteY1" fmla="*/ 965334 h 1400031"/>
                  <a:gd name="connsiteX2" fmla="*/ 0 w 3365761"/>
                  <a:gd name="connsiteY2" fmla="*/ 211800 h 1400031"/>
                  <a:gd name="connsiteX3" fmla="*/ 336779 w 3365761"/>
                  <a:gd name="connsiteY3" fmla="*/ 556596 h 1400031"/>
                  <a:gd name="connsiteX4" fmla="*/ 1003222 w 3365761"/>
                  <a:gd name="connsiteY4" fmla="*/ 558757 h 1400031"/>
                  <a:gd name="connsiteX5" fmla="*/ 2164196 w 3365761"/>
                  <a:gd name="connsiteY5" fmla="*/ 464077 h 1400031"/>
                  <a:gd name="connsiteX6" fmla="*/ 1889008 w 3365761"/>
                  <a:gd name="connsiteY6" fmla="*/ 54981 h 1400031"/>
                  <a:gd name="connsiteX7" fmla="*/ 3101833 w 3365761"/>
                  <a:gd name="connsiteY7" fmla="*/ 40199 h 1400031"/>
                  <a:gd name="connsiteX8" fmla="*/ 3238212 w 3365761"/>
                  <a:gd name="connsiteY8" fmla="*/ 370919 h 1400031"/>
                  <a:gd name="connsiteX9" fmla="*/ 3312807 w 3365761"/>
                  <a:gd name="connsiteY9" fmla="*/ 689508 h 1400031"/>
                  <a:gd name="connsiteX10" fmla="*/ 3318080 w 3365761"/>
                  <a:gd name="connsiteY10" fmla="*/ 1064709 h 1400031"/>
                  <a:gd name="connsiteX11" fmla="*/ 2644614 w 3365761"/>
                  <a:gd name="connsiteY11" fmla="*/ 1142279 h 1400031"/>
                  <a:gd name="connsiteX12" fmla="*/ 1889004 w 3365761"/>
                  <a:gd name="connsiteY12" fmla="*/ 1301111 h 1400031"/>
                  <a:gd name="connsiteX13" fmla="*/ 1736478 w 3365761"/>
                  <a:gd name="connsiteY13" fmla="*/ 1398524 h 1400031"/>
                  <a:gd name="connsiteX14" fmla="*/ 1571117 w 3365761"/>
                  <a:gd name="connsiteY14" fmla="*/ 1229402 h 1400031"/>
                  <a:gd name="connsiteX15" fmla="*/ 1760758 w 3365761"/>
                  <a:gd name="connsiteY15" fmla="*/ 1214381 h 1400031"/>
                  <a:gd name="connsiteX16" fmla="*/ 2682862 w 3365761"/>
                  <a:gd name="connsiteY16" fmla="*/ 887950 h 1400031"/>
                  <a:gd name="connsiteX17" fmla="*/ 2126336 w 3365761"/>
                  <a:gd name="connsiteY17" fmla="*/ 918993 h 1400031"/>
                  <a:gd name="connsiteX18" fmla="*/ 1706561 w 3365761"/>
                  <a:gd name="connsiteY18" fmla="*/ 982063 h 1400031"/>
                  <a:gd name="connsiteX19" fmla="*/ 1405106 w 3365761"/>
                  <a:gd name="connsiteY19" fmla="*/ 1030088 h 1400031"/>
                  <a:gd name="connsiteX20" fmla="*/ 952654 w 3365761"/>
                  <a:gd name="connsiteY20" fmla="*/ 1027285 h 1400031"/>
                  <a:gd name="connsiteX21" fmla="*/ 639013 w 3365761"/>
                  <a:gd name="connsiteY21" fmla="*/ 1184552 h 1400031"/>
                  <a:gd name="connsiteX22" fmla="*/ 241206 w 3365761"/>
                  <a:gd name="connsiteY22" fmla="*/ 1265323 h 1400031"/>
                  <a:gd name="connsiteX23" fmla="*/ 107050 w 3365761"/>
                  <a:gd name="connsiteY23" fmla="*/ 708342 h 1400031"/>
                  <a:gd name="connsiteX0" fmla="*/ 107050 w 3365761"/>
                  <a:gd name="connsiteY0" fmla="*/ 696080 h 1387769"/>
                  <a:gd name="connsiteX1" fmla="*/ 220734 w 3365761"/>
                  <a:gd name="connsiteY1" fmla="*/ 953072 h 1387769"/>
                  <a:gd name="connsiteX2" fmla="*/ 0 w 3365761"/>
                  <a:gd name="connsiteY2" fmla="*/ 199538 h 1387769"/>
                  <a:gd name="connsiteX3" fmla="*/ 336779 w 3365761"/>
                  <a:gd name="connsiteY3" fmla="*/ 544334 h 1387769"/>
                  <a:gd name="connsiteX4" fmla="*/ 1003222 w 3365761"/>
                  <a:gd name="connsiteY4" fmla="*/ 546495 h 1387769"/>
                  <a:gd name="connsiteX5" fmla="*/ 2164196 w 3365761"/>
                  <a:gd name="connsiteY5" fmla="*/ 451815 h 1387769"/>
                  <a:gd name="connsiteX6" fmla="*/ 1889008 w 3365761"/>
                  <a:gd name="connsiteY6" fmla="*/ 42719 h 1387769"/>
                  <a:gd name="connsiteX7" fmla="*/ 3035684 w 3365761"/>
                  <a:gd name="connsiteY7" fmla="*/ 55505 h 1387769"/>
                  <a:gd name="connsiteX8" fmla="*/ 3238212 w 3365761"/>
                  <a:gd name="connsiteY8" fmla="*/ 358657 h 1387769"/>
                  <a:gd name="connsiteX9" fmla="*/ 3312807 w 3365761"/>
                  <a:gd name="connsiteY9" fmla="*/ 677246 h 1387769"/>
                  <a:gd name="connsiteX10" fmla="*/ 3318080 w 3365761"/>
                  <a:gd name="connsiteY10" fmla="*/ 1052447 h 1387769"/>
                  <a:gd name="connsiteX11" fmla="*/ 2644614 w 3365761"/>
                  <a:gd name="connsiteY11" fmla="*/ 1130017 h 1387769"/>
                  <a:gd name="connsiteX12" fmla="*/ 1889004 w 3365761"/>
                  <a:gd name="connsiteY12" fmla="*/ 1288849 h 1387769"/>
                  <a:gd name="connsiteX13" fmla="*/ 1736478 w 3365761"/>
                  <a:gd name="connsiteY13" fmla="*/ 1386262 h 1387769"/>
                  <a:gd name="connsiteX14" fmla="*/ 1571117 w 3365761"/>
                  <a:gd name="connsiteY14" fmla="*/ 1217140 h 1387769"/>
                  <a:gd name="connsiteX15" fmla="*/ 1760758 w 3365761"/>
                  <a:gd name="connsiteY15" fmla="*/ 1202119 h 1387769"/>
                  <a:gd name="connsiteX16" fmla="*/ 2682862 w 3365761"/>
                  <a:gd name="connsiteY16" fmla="*/ 875688 h 1387769"/>
                  <a:gd name="connsiteX17" fmla="*/ 2126336 w 3365761"/>
                  <a:gd name="connsiteY17" fmla="*/ 906731 h 1387769"/>
                  <a:gd name="connsiteX18" fmla="*/ 1706561 w 3365761"/>
                  <a:gd name="connsiteY18" fmla="*/ 969801 h 1387769"/>
                  <a:gd name="connsiteX19" fmla="*/ 1405106 w 3365761"/>
                  <a:gd name="connsiteY19" fmla="*/ 1017826 h 1387769"/>
                  <a:gd name="connsiteX20" fmla="*/ 952654 w 3365761"/>
                  <a:gd name="connsiteY20" fmla="*/ 1015023 h 1387769"/>
                  <a:gd name="connsiteX21" fmla="*/ 639013 w 3365761"/>
                  <a:gd name="connsiteY21" fmla="*/ 1172290 h 1387769"/>
                  <a:gd name="connsiteX22" fmla="*/ 241206 w 3365761"/>
                  <a:gd name="connsiteY22" fmla="*/ 1253061 h 1387769"/>
                  <a:gd name="connsiteX23" fmla="*/ 107050 w 3365761"/>
                  <a:gd name="connsiteY23" fmla="*/ 696080 h 1387769"/>
                  <a:gd name="connsiteX0" fmla="*/ 107050 w 3365761"/>
                  <a:gd name="connsiteY0" fmla="*/ 696493 h 1388182"/>
                  <a:gd name="connsiteX1" fmla="*/ 220734 w 3365761"/>
                  <a:gd name="connsiteY1" fmla="*/ 953485 h 1388182"/>
                  <a:gd name="connsiteX2" fmla="*/ 0 w 3365761"/>
                  <a:gd name="connsiteY2" fmla="*/ 199951 h 1388182"/>
                  <a:gd name="connsiteX3" fmla="*/ 336779 w 3365761"/>
                  <a:gd name="connsiteY3" fmla="*/ 544747 h 1388182"/>
                  <a:gd name="connsiteX4" fmla="*/ 1003222 w 3365761"/>
                  <a:gd name="connsiteY4" fmla="*/ 546908 h 1388182"/>
                  <a:gd name="connsiteX5" fmla="*/ 2164196 w 3365761"/>
                  <a:gd name="connsiteY5" fmla="*/ 452228 h 1388182"/>
                  <a:gd name="connsiteX6" fmla="*/ 1889008 w 3365761"/>
                  <a:gd name="connsiteY6" fmla="*/ 43132 h 1388182"/>
                  <a:gd name="connsiteX7" fmla="*/ 3035684 w 3365761"/>
                  <a:gd name="connsiteY7" fmla="*/ 55918 h 1388182"/>
                  <a:gd name="connsiteX8" fmla="*/ 3179432 w 3365761"/>
                  <a:gd name="connsiteY8" fmla="*/ 367315 h 1388182"/>
                  <a:gd name="connsiteX9" fmla="*/ 3312807 w 3365761"/>
                  <a:gd name="connsiteY9" fmla="*/ 677659 h 1388182"/>
                  <a:gd name="connsiteX10" fmla="*/ 3318080 w 3365761"/>
                  <a:gd name="connsiteY10" fmla="*/ 1052860 h 1388182"/>
                  <a:gd name="connsiteX11" fmla="*/ 2644614 w 3365761"/>
                  <a:gd name="connsiteY11" fmla="*/ 1130430 h 1388182"/>
                  <a:gd name="connsiteX12" fmla="*/ 1889004 w 3365761"/>
                  <a:gd name="connsiteY12" fmla="*/ 1289262 h 1388182"/>
                  <a:gd name="connsiteX13" fmla="*/ 1736478 w 3365761"/>
                  <a:gd name="connsiteY13" fmla="*/ 1386675 h 1388182"/>
                  <a:gd name="connsiteX14" fmla="*/ 1571117 w 3365761"/>
                  <a:gd name="connsiteY14" fmla="*/ 1217553 h 1388182"/>
                  <a:gd name="connsiteX15" fmla="*/ 1760758 w 3365761"/>
                  <a:gd name="connsiteY15" fmla="*/ 1202532 h 1388182"/>
                  <a:gd name="connsiteX16" fmla="*/ 2682862 w 3365761"/>
                  <a:gd name="connsiteY16" fmla="*/ 876101 h 1388182"/>
                  <a:gd name="connsiteX17" fmla="*/ 2126336 w 3365761"/>
                  <a:gd name="connsiteY17" fmla="*/ 907144 h 1388182"/>
                  <a:gd name="connsiteX18" fmla="*/ 1706561 w 3365761"/>
                  <a:gd name="connsiteY18" fmla="*/ 970214 h 1388182"/>
                  <a:gd name="connsiteX19" fmla="*/ 1405106 w 3365761"/>
                  <a:gd name="connsiteY19" fmla="*/ 1018239 h 1388182"/>
                  <a:gd name="connsiteX20" fmla="*/ 952654 w 3365761"/>
                  <a:gd name="connsiteY20" fmla="*/ 1015436 h 1388182"/>
                  <a:gd name="connsiteX21" fmla="*/ 639013 w 3365761"/>
                  <a:gd name="connsiteY21" fmla="*/ 1172703 h 1388182"/>
                  <a:gd name="connsiteX22" fmla="*/ 241206 w 3365761"/>
                  <a:gd name="connsiteY22" fmla="*/ 1253474 h 1388182"/>
                  <a:gd name="connsiteX23" fmla="*/ 107050 w 3365761"/>
                  <a:gd name="connsiteY23" fmla="*/ 696493 h 1388182"/>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36478 w 3365761"/>
                  <a:gd name="connsiteY13" fmla="*/ 1386675 h 1513596"/>
                  <a:gd name="connsiteX14" fmla="*/ 1571117 w 3365761"/>
                  <a:gd name="connsiteY14" fmla="*/ 1217553 h 1513596"/>
                  <a:gd name="connsiteX15" fmla="*/ 1760758 w 3365761"/>
                  <a:gd name="connsiteY15" fmla="*/ 1202532 h 1513596"/>
                  <a:gd name="connsiteX16" fmla="*/ 2682862 w 3365761"/>
                  <a:gd name="connsiteY16" fmla="*/ 876101 h 1513596"/>
                  <a:gd name="connsiteX17" fmla="*/ 2126336 w 3365761"/>
                  <a:gd name="connsiteY17" fmla="*/ 907144 h 1513596"/>
                  <a:gd name="connsiteX18" fmla="*/ 1706561 w 3365761"/>
                  <a:gd name="connsiteY18" fmla="*/ 970214 h 1513596"/>
                  <a:gd name="connsiteX19" fmla="*/ 1405106 w 3365761"/>
                  <a:gd name="connsiteY19" fmla="*/ 1018239 h 1513596"/>
                  <a:gd name="connsiteX20" fmla="*/ 952654 w 3365761"/>
                  <a:gd name="connsiteY20" fmla="*/ 1015436 h 1513596"/>
                  <a:gd name="connsiteX21" fmla="*/ 639013 w 3365761"/>
                  <a:gd name="connsiteY21" fmla="*/ 1172703 h 1513596"/>
                  <a:gd name="connsiteX22" fmla="*/ 241206 w 3365761"/>
                  <a:gd name="connsiteY22" fmla="*/ 1253474 h 1513596"/>
                  <a:gd name="connsiteX23" fmla="*/ 107050 w 3365761"/>
                  <a:gd name="connsiteY23"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571117 w 3365761"/>
                  <a:gd name="connsiteY13" fmla="*/ 1217553 h 1513596"/>
                  <a:gd name="connsiteX14" fmla="*/ 1760758 w 3365761"/>
                  <a:gd name="connsiteY14" fmla="*/ 1202532 h 1513596"/>
                  <a:gd name="connsiteX15" fmla="*/ 2682862 w 3365761"/>
                  <a:gd name="connsiteY15" fmla="*/ 876101 h 1513596"/>
                  <a:gd name="connsiteX16" fmla="*/ 2126336 w 3365761"/>
                  <a:gd name="connsiteY16" fmla="*/ 907144 h 1513596"/>
                  <a:gd name="connsiteX17" fmla="*/ 1706561 w 3365761"/>
                  <a:gd name="connsiteY17" fmla="*/ 970214 h 1513596"/>
                  <a:gd name="connsiteX18" fmla="*/ 1405106 w 3365761"/>
                  <a:gd name="connsiteY18" fmla="*/ 1018239 h 1513596"/>
                  <a:gd name="connsiteX19" fmla="*/ 952654 w 3365761"/>
                  <a:gd name="connsiteY19" fmla="*/ 1015436 h 1513596"/>
                  <a:gd name="connsiteX20" fmla="*/ 639013 w 3365761"/>
                  <a:gd name="connsiteY20" fmla="*/ 1172703 h 1513596"/>
                  <a:gd name="connsiteX21" fmla="*/ 241206 w 3365761"/>
                  <a:gd name="connsiteY21" fmla="*/ 1253474 h 1513596"/>
                  <a:gd name="connsiteX22" fmla="*/ 107050 w 3365761"/>
                  <a:gd name="connsiteY22"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682862 w 3365761"/>
                  <a:gd name="connsiteY14" fmla="*/ 876101 h 1513596"/>
                  <a:gd name="connsiteX15" fmla="*/ 2126336 w 3365761"/>
                  <a:gd name="connsiteY15" fmla="*/ 907144 h 1513596"/>
                  <a:gd name="connsiteX16" fmla="*/ 1706561 w 3365761"/>
                  <a:gd name="connsiteY16" fmla="*/ 970214 h 1513596"/>
                  <a:gd name="connsiteX17" fmla="*/ 1405106 w 3365761"/>
                  <a:gd name="connsiteY17" fmla="*/ 1018239 h 1513596"/>
                  <a:gd name="connsiteX18" fmla="*/ 952654 w 3365761"/>
                  <a:gd name="connsiteY18" fmla="*/ 1015436 h 1513596"/>
                  <a:gd name="connsiteX19" fmla="*/ 639013 w 3365761"/>
                  <a:gd name="connsiteY19" fmla="*/ 1172703 h 1513596"/>
                  <a:gd name="connsiteX20" fmla="*/ 241206 w 3365761"/>
                  <a:gd name="connsiteY20" fmla="*/ 1253474 h 1513596"/>
                  <a:gd name="connsiteX21" fmla="*/ 107050 w 3365761"/>
                  <a:gd name="connsiteY21"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126336 w 3365761"/>
                  <a:gd name="connsiteY14" fmla="*/ 907144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1889004 w 3365761"/>
                  <a:gd name="connsiteY12" fmla="*/ 1289262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760758 w 3365761"/>
                  <a:gd name="connsiteY13" fmla="*/ 1202532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513596"/>
                  <a:gd name="connsiteX1" fmla="*/ 220734 w 3365761"/>
                  <a:gd name="connsiteY1" fmla="*/ 953485 h 1513596"/>
                  <a:gd name="connsiteX2" fmla="*/ 0 w 3365761"/>
                  <a:gd name="connsiteY2" fmla="*/ 199951 h 1513596"/>
                  <a:gd name="connsiteX3" fmla="*/ 336779 w 3365761"/>
                  <a:gd name="connsiteY3" fmla="*/ 544747 h 1513596"/>
                  <a:gd name="connsiteX4" fmla="*/ 1003222 w 3365761"/>
                  <a:gd name="connsiteY4" fmla="*/ 546908 h 1513596"/>
                  <a:gd name="connsiteX5" fmla="*/ 2164196 w 3365761"/>
                  <a:gd name="connsiteY5" fmla="*/ 452228 h 1513596"/>
                  <a:gd name="connsiteX6" fmla="*/ 1889008 w 3365761"/>
                  <a:gd name="connsiteY6" fmla="*/ 43132 h 1513596"/>
                  <a:gd name="connsiteX7" fmla="*/ 3035684 w 3365761"/>
                  <a:gd name="connsiteY7" fmla="*/ 55918 h 1513596"/>
                  <a:gd name="connsiteX8" fmla="*/ 3179432 w 3365761"/>
                  <a:gd name="connsiteY8" fmla="*/ 367315 h 1513596"/>
                  <a:gd name="connsiteX9" fmla="*/ 3312807 w 3365761"/>
                  <a:gd name="connsiteY9" fmla="*/ 677659 h 1513596"/>
                  <a:gd name="connsiteX10" fmla="*/ 3318080 w 3365761"/>
                  <a:gd name="connsiteY10" fmla="*/ 1052860 h 1513596"/>
                  <a:gd name="connsiteX11" fmla="*/ 2520745 w 3365761"/>
                  <a:gd name="connsiteY11" fmla="*/ 1513596 h 1513596"/>
                  <a:gd name="connsiteX12" fmla="*/ 2237916 w 3365761"/>
                  <a:gd name="connsiteY12" fmla="*/ 1322627 h 1513596"/>
                  <a:gd name="connsiteX13" fmla="*/ 1939293 w 3365761"/>
                  <a:gd name="connsiteY13" fmla="*/ 1186635 h 1513596"/>
                  <a:gd name="connsiteX14" fmla="*/ 2293114 w 3365761"/>
                  <a:gd name="connsiteY14" fmla="*/ 892896 h 1513596"/>
                  <a:gd name="connsiteX15" fmla="*/ 1706561 w 3365761"/>
                  <a:gd name="connsiteY15" fmla="*/ 970214 h 1513596"/>
                  <a:gd name="connsiteX16" fmla="*/ 1405106 w 3365761"/>
                  <a:gd name="connsiteY16" fmla="*/ 1018239 h 1513596"/>
                  <a:gd name="connsiteX17" fmla="*/ 952654 w 3365761"/>
                  <a:gd name="connsiteY17" fmla="*/ 1015436 h 1513596"/>
                  <a:gd name="connsiteX18" fmla="*/ 639013 w 3365761"/>
                  <a:gd name="connsiteY18" fmla="*/ 1172703 h 1513596"/>
                  <a:gd name="connsiteX19" fmla="*/ 241206 w 3365761"/>
                  <a:gd name="connsiteY19" fmla="*/ 1253474 h 1513596"/>
                  <a:gd name="connsiteX20" fmla="*/ 107050 w 3365761"/>
                  <a:gd name="connsiteY20" fmla="*/ 696493 h 1513596"/>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237916 w 3365761"/>
                  <a:gd name="connsiteY12" fmla="*/ 1322627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359603"/>
                  <a:gd name="connsiteX1" fmla="*/ 220734 w 3365761"/>
                  <a:gd name="connsiteY1" fmla="*/ 953485 h 1359603"/>
                  <a:gd name="connsiteX2" fmla="*/ 0 w 3365761"/>
                  <a:gd name="connsiteY2" fmla="*/ 199951 h 1359603"/>
                  <a:gd name="connsiteX3" fmla="*/ 336779 w 3365761"/>
                  <a:gd name="connsiteY3" fmla="*/ 544747 h 1359603"/>
                  <a:gd name="connsiteX4" fmla="*/ 1003222 w 3365761"/>
                  <a:gd name="connsiteY4" fmla="*/ 546908 h 1359603"/>
                  <a:gd name="connsiteX5" fmla="*/ 2164196 w 3365761"/>
                  <a:gd name="connsiteY5" fmla="*/ 452228 h 1359603"/>
                  <a:gd name="connsiteX6" fmla="*/ 1889008 w 3365761"/>
                  <a:gd name="connsiteY6" fmla="*/ 43132 h 1359603"/>
                  <a:gd name="connsiteX7" fmla="*/ 3035684 w 3365761"/>
                  <a:gd name="connsiteY7" fmla="*/ 55918 h 1359603"/>
                  <a:gd name="connsiteX8" fmla="*/ 3179432 w 3365761"/>
                  <a:gd name="connsiteY8" fmla="*/ 367315 h 1359603"/>
                  <a:gd name="connsiteX9" fmla="*/ 3312807 w 3365761"/>
                  <a:gd name="connsiteY9" fmla="*/ 677659 h 1359603"/>
                  <a:gd name="connsiteX10" fmla="*/ 3318080 w 3365761"/>
                  <a:gd name="connsiteY10" fmla="*/ 1052860 h 1359603"/>
                  <a:gd name="connsiteX11" fmla="*/ 2640672 w 3365761"/>
                  <a:gd name="connsiteY11" fmla="*/ 1359603 h 1359603"/>
                  <a:gd name="connsiteX12" fmla="*/ 2334947 w 3365761"/>
                  <a:gd name="connsiteY12" fmla="*/ 1272438 h 1359603"/>
                  <a:gd name="connsiteX13" fmla="*/ 1939293 w 3365761"/>
                  <a:gd name="connsiteY13" fmla="*/ 1186635 h 1359603"/>
                  <a:gd name="connsiteX14" fmla="*/ 2293114 w 3365761"/>
                  <a:gd name="connsiteY14" fmla="*/ 892896 h 1359603"/>
                  <a:gd name="connsiteX15" fmla="*/ 1706561 w 3365761"/>
                  <a:gd name="connsiteY15" fmla="*/ 970214 h 1359603"/>
                  <a:gd name="connsiteX16" fmla="*/ 1405106 w 3365761"/>
                  <a:gd name="connsiteY16" fmla="*/ 1018239 h 1359603"/>
                  <a:gd name="connsiteX17" fmla="*/ 952654 w 3365761"/>
                  <a:gd name="connsiteY17" fmla="*/ 1015436 h 1359603"/>
                  <a:gd name="connsiteX18" fmla="*/ 639013 w 3365761"/>
                  <a:gd name="connsiteY18" fmla="*/ 1172703 h 1359603"/>
                  <a:gd name="connsiteX19" fmla="*/ 241206 w 3365761"/>
                  <a:gd name="connsiteY19" fmla="*/ 1253474 h 1359603"/>
                  <a:gd name="connsiteX20" fmla="*/ 107050 w 3365761"/>
                  <a:gd name="connsiteY20" fmla="*/ 696493 h 1359603"/>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334947 w 3365761"/>
                  <a:gd name="connsiteY12" fmla="*/ 1272438 h 1427480"/>
                  <a:gd name="connsiteX13" fmla="*/ 2047736 w 3365761"/>
                  <a:gd name="connsiteY13" fmla="*/ 1427480 h 1427480"/>
                  <a:gd name="connsiteX14" fmla="*/ 2293114 w 3365761"/>
                  <a:gd name="connsiteY14" fmla="*/ 892896 h 1427480"/>
                  <a:gd name="connsiteX15" fmla="*/ 1706561 w 3365761"/>
                  <a:gd name="connsiteY15" fmla="*/ 970214 h 1427480"/>
                  <a:gd name="connsiteX16" fmla="*/ 1405106 w 3365761"/>
                  <a:gd name="connsiteY16" fmla="*/ 1018239 h 1427480"/>
                  <a:gd name="connsiteX17" fmla="*/ 952654 w 3365761"/>
                  <a:gd name="connsiteY17" fmla="*/ 1015436 h 1427480"/>
                  <a:gd name="connsiteX18" fmla="*/ 639013 w 3365761"/>
                  <a:gd name="connsiteY18" fmla="*/ 1172703 h 1427480"/>
                  <a:gd name="connsiteX19" fmla="*/ 241206 w 3365761"/>
                  <a:gd name="connsiteY19" fmla="*/ 1253474 h 1427480"/>
                  <a:gd name="connsiteX20" fmla="*/ 107050 w 3365761"/>
                  <a:gd name="connsiteY20"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640672 w 3365761"/>
                  <a:gd name="connsiteY11" fmla="*/ 1359603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5761"/>
                  <a:gd name="connsiteY0" fmla="*/ 696493 h 1427480"/>
                  <a:gd name="connsiteX1" fmla="*/ 220734 w 3365761"/>
                  <a:gd name="connsiteY1" fmla="*/ 953485 h 1427480"/>
                  <a:gd name="connsiteX2" fmla="*/ 0 w 3365761"/>
                  <a:gd name="connsiteY2" fmla="*/ 199951 h 1427480"/>
                  <a:gd name="connsiteX3" fmla="*/ 336779 w 3365761"/>
                  <a:gd name="connsiteY3" fmla="*/ 544747 h 1427480"/>
                  <a:gd name="connsiteX4" fmla="*/ 1003222 w 3365761"/>
                  <a:gd name="connsiteY4" fmla="*/ 546908 h 1427480"/>
                  <a:gd name="connsiteX5" fmla="*/ 2164196 w 3365761"/>
                  <a:gd name="connsiteY5" fmla="*/ 452228 h 1427480"/>
                  <a:gd name="connsiteX6" fmla="*/ 1889008 w 3365761"/>
                  <a:gd name="connsiteY6" fmla="*/ 43132 h 1427480"/>
                  <a:gd name="connsiteX7" fmla="*/ 3035684 w 3365761"/>
                  <a:gd name="connsiteY7" fmla="*/ 55918 h 1427480"/>
                  <a:gd name="connsiteX8" fmla="*/ 3179432 w 3365761"/>
                  <a:gd name="connsiteY8" fmla="*/ 367315 h 1427480"/>
                  <a:gd name="connsiteX9" fmla="*/ 3312807 w 3365761"/>
                  <a:gd name="connsiteY9" fmla="*/ 677659 h 1427480"/>
                  <a:gd name="connsiteX10" fmla="*/ 3318080 w 3365761"/>
                  <a:gd name="connsiteY10" fmla="*/ 1052860 h 1427480"/>
                  <a:gd name="connsiteX11" fmla="*/ 2813414 w 3365761"/>
                  <a:gd name="connsiteY11" fmla="*/ 1271360 h 1427480"/>
                  <a:gd name="connsiteX12" fmla="*/ 2047736 w 3365761"/>
                  <a:gd name="connsiteY12" fmla="*/ 1427480 h 1427480"/>
                  <a:gd name="connsiteX13" fmla="*/ 2293114 w 3365761"/>
                  <a:gd name="connsiteY13" fmla="*/ 892896 h 1427480"/>
                  <a:gd name="connsiteX14" fmla="*/ 1706561 w 3365761"/>
                  <a:gd name="connsiteY14" fmla="*/ 970214 h 1427480"/>
                  <a:gd name="connsiteX15" fmla="*/ 1405106 w 3365761"/>
                  <a:gd name="connsiteY15" fmla="*/ 1018239 h 1427480"/>
                  <a:gd name="connsiteX16" fmla="*/ 952654 w 3365761"/>
                  <a:gd name="connsiteY16" fmla="*/ 1015436 h 1427480"/>
                  <a:gd name="connsiteX17" fmla="*/ 639013 w 3365761"/>
                  <a:gd name="connsiteY17" fmla="*/ 1172703 h 1427480"/>
                  <a:gd name="connsiteX18" fmla="*/ 241206 w 3365761"/>
                  <a:gd name="connsiteY18" fmla="*/ 1253474 h 1427480"/>
                  <a:gd name="connsiteX19" fmla="*/ 107050 w 3365761"/>
                  <a:gd name="connsiteY19" fmla="*/ 696493 h 1427480"/>
                  <a:gd name="connsiteX0" fmla="*/ 107050 w 3368477"/>
                  <a:gd name="connsiteY0" fmla="*/ 696493 h 1427480"/>
                  <a:gd name="connsiteX1" fmla="*/ 220734 w 3368477"/>
                  <a:gd name="connsiteY1" fmla="*/ 953485 h 1427480"/>
                  <a:gd name="connsiteX2" fmla="*/ 0 w 3368477"/>
                  <a:gd name="connsiteY2" fmla="*/ 199951 h 1427480"/>
                  <a:gd name="connsiteX3" fmla="*/ 336779 w 3368477"/>
                  <a:gd name="connsiteY3" fmla="*/ 544747 h 1427480"/>
                  <a:gd name="connsiteX4" fmla="*/ 1003222 w 3368477"/>
                  <a:gd name="connsiteY4" fmla="*/ 546908 h 1427480"/>
                  <a:gd name="connsiteX5" fmla="*/ 2164196 w 3368477"/>
                  <a:gd name="connsiteY5" fmla="*/ 452228 h 1427480"/>
                  <a:gd name="connsiteX6" fmla="*/ 1889008 w 3368477"/>
                  <a:gd name="connsiteY6" fmla="*/ 43132 h 1427480"/>
                  <a:gd name="connsiteX7" fmla="*/ 3035684 w 3368477"/>
                  <a:gd name="connsiteY7" fmla="*/ 55918 h 1427480"/>
                  <a:gd name="connsiteX8" fmla="*/ 3179432 w 3368477"/>
                  <a:gd name="connsiteY8" fmla="*/ 367315 h 1427480"/>
                  <a:gd name="connsiteX9" fmla="*/ 3312807 w 3368477"/>
                  <a:gd name="connsiteY9" fmla="*/ 677659 h 1427480"/>
                  <a:gd name="connsiteX10" fmla="*/ 3321679 w 3368477"/>
                  <a:gd name="connsiteY10" fmla="*/ 1116369 h 1427480"/>
                  <a:gd name="connsiteX11" fmla="*/ 2813414 w 3368477"/>
                  <a:gd name="connsiteY11" fmla="*/ 1271360 h 1427480"/>
                  <a:gd name="connsiteX12" fmla="*/ 2047736 w 3368477"/>
                  <a:gd name="connsiteY12" fmla="*/ 1427480 h 1427480"/>
                  <a:gd name="connsiteX13" fmla="*/ 2293114 w 3368477"/>
                  <a:gd name="connsiteY13" fmla="*/ 892896 h 1427480"/>
                  <a:gd name="connsiteX14" fmla="*/ 1706561 w 3368477"/>
                  <a:gd name="connsiteY14" fmla="*/ 970214 h 1427480"/>
                  <a:gd name="connsiteX15" fmla="*/ 1405106 w 3368477"/>
                  <a:gd name="connsiteY15" fmla="*/ 1018239 h 1427480"/>
                  <a:gd name="connsiteX16" fmla="*/ 952654 w 3368477"/>
                  <a:gd name="connsiteY16" fmla="*/ 1015436 h 1427480"/>
                  <a:gd name="connsiteX17" fmla="*/ 639013 w 3368477"/>
                  <a:gd name="connsiteY17" fmla="*/ 1172703 h 1427480"/>
                  <a:gd name="connsiteX18" fmla="*/ 241206 w 3368477"/>
                  <a:gd name="connsiteY18" fmla="*/ 1253474 h 1427480"/>
                  <a:gd name="connsiteX19" fmla="*/ 107050 w 3368477"/>
                  <a:gd name="connsiteY19" fmla="*/ 696493 h 1427480"/>
                  <a:gd name="connsiteX0" fmla="*/ 107050 w 3356250"/>
                  <a:gd name="connsiteY0" fmla="*/ 696493 h 1427480"/>
                  <a:gd name="connsiteX1" fmla="*/ 220734 w 3356250"/>
                  <a:gd name="connsiteY1" fmla="*/ 953485 h 1427480"/>
                  <a:gd name="connsiteX2" fmla="*/ 0 w 3356250"/>
                  <a:gd name="connsiteY2" fmla="*/ 199951 h 1427480"/>
                  <a:gd name="connsiteX3" fmla="*/ 336779 w 3356250"/>
                  <a:gd name="connsiteY3" fmla="*/ 544747 h 1427480"/>
                  <a:gd name="connsiteX4" fmla="*/ 1003222 w 3356250"/>
                  <a:gd name="connsiteY4" fmla="*/ 546908 h 1427480"/>
                  <a:gd name="connsiteX5" fmla="*/ 2164196 w 3356250"/>
                  <a:gd name="connsiteY5" fmla="*/ 452228 h 1427480"/>
                  <a:gd name="connsiteX6" fmla="*/ 1889008 w 3356250"/>
                  <a:gd name="connsiteY6" fmla="*/ 43132 h 1427480"/>
                  <a:gd name="connsiteX7" fmla="*/ 3035684 w 3356250"/>
                  <a:gd name="connsiteY7" fmla="*/ 55918 h 1427480"/>
                  <a:gd name="connsiteX8" fmla="*/ 3179432 w 3356250"/>
                  <a:gd name="connsiteY8" fmla="*/ 367315 h 1427480"/>
                  <a:gd name="connsiteX9" fmla="*/ 3244464 w 3356250"/>
                  <a:gd name="connsiteY9" fmla="*/ 696389 h 1427480"/>
                  <a:gd name="connsiteX10" fmla="*/ 3321679 w 3356250"/>
                  <a:gd name="connsiteY10" fmla="*/ 1116369 h 1427480"/>
                  <a:gd name="connsiteX11" fmla="*/ 2813414 w 3356250"/>
                  <a:gd name="connsiteY11" fmla="*/ 1271360 h 1427480"/>
                  <a:gd name="connsiteX12" fmla="*/ 2047736 w 3356250"/>
                  <a:gd name="connsiteY12" fmla="*/ 1427480 h 1427480"/>
                  <a:gd name="connsiteX13" fmla="*/ 2293114 w 3356250"/>
                  <a:gd name="connsiteY13" fmla="*/ 892896 h 1427480"/>
                  <a:gd name="connsiteX14" fmla="*/ 1706561 w 3356250"/>
                  <a:gd name="connsiteY14" fmla="*/ 970214 h 1427480"/>
                  <a:gd name="connsiteX15" fmla="*/ 1405106 w 3356250"/>
                  <a:gd name="connsiteY15" fmla="*/ 1018239 h 1427480"/>
                  <a:gd name="connsiteX16" fmla="*/ 952654 w 3356250"/>
                  <a:gd name="connsiteY16" fmla="*/ 1015436 h 1427480"/>
                  <a:gd name="connsiteX17" fmla="*/ 639013 w 3356250"/>
                  <a:gd name="connsiteY17" fmla="*/ 1172703 h 1427480"/>
                  <a:gd name="connsiteX18" fmla="*/ 241206 w 3356250"/>
                  <a:gd name="connsiteY18" fmla="*/ 1253474 h 1427480"/>
                  <a:gd name="connsiteX19" fmla="*/ 107050 w 3356250"/>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813414 w 3289799"/>
                  <a:gd name="connsiteY11" fmla="*/ 1271360 h 1427480"/>
                  <a:gd name="connsiteX12" fmla="*/ 2047736 w 3289799"/>
                  <a:gd name="connsiteY12" fmla="*/ 1427480 h 1427480"/>
                  <a:gd name="connsiteX13" fmla="*/ 2293114 w 3289799"/>
                  <a:gd name="connsiteY13" fmla="*/ 892896 h 1427480"/>
                  <a:gd name="connsiteX14" fmla="*/ 1706561 w 3289799"/>
                  <a:gd name="connsiteY14" fmla="*/ 970214 h 1427480"/>
                  <a:gd name="connsiteX15" fmla="*/ 1405106 w 3289799"/>
                  <a:gd name="connsiteY15" fmla="*/ 1018239 h 1427480"/>
                  <a:gd name="connsiteX16" fmla="*/ 952654 w 3289799"/>
                  <a:gd name="connsiteY16" fmla="*/ 1015436 h 1427480"/>
                  <a:gd name="connsiteX17" fmla="*/ 639013 w 3289799"/>
                  <a:gd name="connsiteY17" fmla="*/ 1172703 h 1427480"/>
                  <a:gd name="connsiteX18" fmla="*/ 241206 w 3289799"/>
                  <a:gd name="connsiteY18" fmla="*/ 1253474 h 1427480"/>
                  <a:gd name="connsiteX19" fmla="*/ 107050 w 3289799"/>
                  <a:gd name="connsiteY19" fmla="*/ 696493 h 1427480"/>
                  <a:gd name="connsiteX0" fmla="*/ 107050 w 3289799"/>
                  <a:gd name="connsiteY0" fmla="*/ 696493 h 1427480"/>
                  <a:gd name="connsiteX1" fmla="*/ 220734 w 3289799"/>
                  <a:gd name="connsiteY1" fmla="*/ 953485 h 1427480"/>
                  <a:gd name="connsiteX2" fmla="*/ 0 w 3289799"/>
                  <a:gd name="connsiteY2" fmla="*/ 199951 h 1427480"/>
                  <a:gd name="connsiteX3" fmla="*/ 336779 w 3289799"/>
                  <a:gd name="connsiteY3" fmla="*/ 544747 h 1427480"/>
                  <a:gd name="connsiteX4" fmla="*/ 1003222 w 3289799"/>
                  <a:gd name="connsiteY4" fmla="*/ 546908 h 1427480"/>
                  <a:gd name="connsiteX5" fmla="*/ 2164196 w 3289799"/>
                  <a:gd name="connsiteY5" fmla="*/ 452228 h 1427480"/>
                  <a:gd name="connsiteX6" fmla="*/ 1889008 w 3289799"/>
                  <a:gd name="connsiteY6" fmla="*/ 43132 h 1427480"/>
                  <a:gd name="connsiteX7" fmla="*/ 3035684 w 3289799"/>
                  <a:gd name="connsiteY7" fmla="*/ 55918 h 1427480"/>
                  <a:gd name="connsiteX8" fmla="*/ 3179432 w 3289799"/>
                  <a:gd name="connsiteY8" fmla="*/ 367315 h 1427480"/>
                  <a:gd name="connsiteX9" fmla="*/ 3244464 w 3289799"/>
                  <a:gd name="connsiteY9" fmla="*/ 696389 h 1427480"/>
                  <a:gd name="connsiteX10" fmla="*/ 3239387 w 3289799"/>
                  <a:gd name="connsiteY10" fmla="*/ 1127911 h 1427480"/>
                  <a:gd name="connsiteX11" fmla="*/ 2992863 w 3289799"/>
                  <a:gd name="connsiteY11" fmla="*/ 1198330 h 1427480"/>
                  <a:gd name="connsiteX12" fmla="*/ 2813414 w 3289799"/>
                  <a:gd name="connsiteY12" fmla="*/ 1271360 h 1427480"/>
                  <a:gd name="connsiteX13" fmla="*/ 2047736 w 3289799"/>
                  <a:gd name="connsiteY13" fmla="*/ 1427480 h 1427480"/>
                  <a:gd name="connsiteX14" fmla="*/ 2293114 w 3289799"/>
                  <a:gd name="connsiteY14" fmla="*/ 892896 h 1427480"/>
                  <a:gd name="connsiteX15" fmla="*/ 1706561 w 3289799"/>
                  <a:gd name="connsiteY15" fmla="*/ 970214 h 1427480"/>
                  <a:gd name="connsiteX16" fmla="*/ 1405106 w 3289799"/>
                  <a:gd name="connsiteY16" fmla="*/ 1018239 h 1427480"/>
                  <a:gd name="connsiteX17" fmla="*/ 952654 w 3289799"/>
                  <a:gd name="connsiteY17" fmla="*/ 1015436 h 1427480"/>
                  <a:gd name="connsiteX18" fmla="*/ 639013 w 3289799"/>
                  <a:gd name="connsiteY18" fmla="*/ 1172703 h 1427480"/>
                  <a:gd name="connsiteX19" fmla="*/ 241206 w 3289799"/>
                  <a:gd name="connsiteY19" fmla="*/ 1253474 h 1427480"/>
                  <a:gd name="connsiteX20" fmla="*/ 107050 w 3289799"/>
                  <a:gd name="connsiteY20" fmla="*/ 696493 h 1427480"/>
                  <a:gd name="connsiteX0" fmla="*/ 107050 w 3289799"/>
                  <a:gd name="connsiteY0" fmla="*/ 696493 h 1440703"/>
                  <a:gd name="connsiteX1" fmla="*/ 220734 w 3289799"/>
                  <a:gd name="connsiteY1" fmla="*/ 953485 h 1440703"/>
                  <a:gd name="connsiteX2" fmla="*/ 0 w 3289799"/>
                  <a:gd name="connsiteY2" fmla="*/ 199951 h 1440703"/>
                  <a:gd name="connsiteX3" fmla="*/ 336779 w 3289799"/>
                  <a:gd name="connsiteY3" fmla="*/ 544747 h 1440703"/>
                  <a:gd name="connsiteX4" fmla="*/ 1003222 w 3289799"/>
                  <a:gd name="connsiteY4" fmla="*/ 546908 h 1440703"/>
                  <a:gd name="connsiteX5" fmla="*/ 2164196 w 3289799"/>
                  <a:gd name="connsiteY5" fmla="*/ 452228 h 1440703"/>
                  <a:gd name="connsiteX6" fmla="*/ 1889008 w 3289799"/>
                  <a:gd name="connsiteY6" fmla="*/ 43132 h 1440703"/>
                  <a:gd name="connsiteX7" fmla="*/ 3035684 w 3289799"/>
                  <a:gd name="connsiteY7" fmla="*/ 55918 h 1440703"/>
                  <a:gd name="connsiteX8" fmla="*/ 3179432 w 3289799"/>
                  <a:gd name="connsiteY8" fmla="*/ 367315 h 1440703"/>
                  <a:gd name="connsiteX9" fmla="*/ 3244464 w 3289799"/>
                  <a:gd name="connsiteY9" fmla="*/ 696389 h 1440703"/>
                  <a:gd name="connsiteX10" fmla="*/ 3239387 w 3289799"/>
                  <a:gd name="connsiteY10" fmla="*/ 1127911 h 1440703"/>
                  <a:gd name="connsiteX11" fmla="*/ 2992863 w 3289799"/>
                  <a:gd name="connsiteY11" fmla="*/ 1198330 h 1440703"/>
                  <a:gd name="connsiteX12" fmla="*/ 2813414 w 3289799"/>
                  <a:gd name="connsiteY12" fmla="*/ 1271360 h 1440703"/>
                  <a:gd name="connsiteX13" fmla="*/ 2047736 w 3289799"/>
                  <a:gd name="connsiteY13" fmla="*/ 1427480 h 1440703"/>
                  <a:gd name="connsiteX14" fmla="*/ 2293114 w 3289799"/>
                  <a:gd name="connsiteY14" fmla="*/ 892896 h 1440703"/>
                  <a:gd name="connsiteX15" fmla="*/ 1706561 w 3289799"/>
                  <a:gd name="connsiteY15" fmla="*/ 970214 h 1440703"/>
                  <a:gd name="connsiteX16" fmla="*/ 1405106 w 3289799"/>
                  <a:gd name="connsiteY16" fmla="*/ 1018239 h 1440703"/>
                  <a:gd name="connsiteX17" fmla="*/ 952654 w 3289799"/>
                  <a:gd name="connsiteY17" fmla="*/ 1015436 h 1440703"/>
                  <a:gd name="connsiteX18" fmla="*/ 639013 w 3289799"/>
                  <a:gd name="connsiteY18" fmla="*/ 1172703 h 1440703"/>
                  <a:gd name="connsiteX19" fmla="*/ 241206 w 3289799"/>
                  <a:gd name="connsiteY19" fmla="*/ 1253474 h 1440703"/>
                  <a:gd name="connsiteX20" fmla="*/ 107050 w 3289799"/>
                  <a:gd name="connsiteY20" fmla="*/ 696493 h 1440703"/>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06561 w 3289799"/>
                  <a:gd name="connsiteY15" fmla="*/ 970214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405106 w 3289799"/>
                  <a:gd name="connsiteY16" fmla="*/ 1018239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952654 w 3289799"/>
                  <a:gd name="connsiteY17" fmla="*/ 1015436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639013 w 3289799"/>
                  <a:gd name="connsiteY18" fmla="*/ 1172703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41206 w 3289799"/>
                  <a:gd name="connsiteY19" fmla="*/ 1253474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336779 w 3289799"/>
                  <a:gd name="connsiteY3" fmla="*/ 544747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003222 w 3289799"/>
                  <a:gd name="connsiteY4" fmla="*/ 546908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107050 w 3289799"/>
                  <a:gd name="connsiteY0" fmla="*/ 696493 h 1335791"/>
                  <a:gd name="connsiteX1" fmla="*/ 220734 w 3289799"/>
                  <a:gd name="connsiteY1" fmla="*/ 953485 h 1335791"/>
                  <a:gd name="connsiteX2" fmla="*/ 0 w 3289799"/>
                  <a:gd name="connsiteY2" fmla="*/ 199951 h 1335791"/>
                  <a:gd name="connsiteX3" fmla="*/ 437236 w 3289799"/>
                  <a:gd name="connsiteY3" fmla="*/ 704409 h 1335791"/>
                  <a:gd name="connsiteX4" fmla="*/ 1245540 w 3289799"/>
                  <a:gd name="connsiteY4" fmla="*/ 640949 h 1335791"/>
                  <a:gd name="connsiteX5" fmla="*/ 2164196 w 3289799"/>
                  <a:gd name="connsiteY5" fmla="*/ 452228 h 1335791"/>
                  <a:gd name="connsiteX6" fmla="*/ 1889008 w 3289799"/>
                  <a:gd name="connsiteY6" fmla="*/ 43132 h 1335791"/>
                  <a:gd name="connsiteX7" fmla="*/ 3035684 w 3289799"/>
                  <a:gd name="connsiteY7" fmla="*/ 55918 h 1335791"/>
                  <a:gd name="connsiteX8" fmla="*/ 3179432 w 3289799"/>
                  <a:gd name="connsiteY8" fmla="*/ 367315 h 1335791"/>
                  <a:gd name="connsiteX9" fmla="*/ 3244464 w 3289799"/>
                  <a:gd name="connsiteY9" fmla="*/ 696389 h 1335791"/>
                  <a:gd name="connsiteX10" fmla="*/ 3239387 w 3289799"/>
                  <a:gd name="connsiteY10" fmla="*/ 1127911 h 1335791"/>
                  <a:gd name="connsiteX11" fmla="*/ 2992863 w 3289799"/>
                  <a:gd name="connsiteY11" fmla="*/ 1198330 h 1335791"/>
                  <a:gd name="connsiteX12" fmla="*/ 2813414 w 3289799"/>
                  <a:gd name="connsiteY12" fmla="*/ 1271360 h 1335791"/>
                  <a:gd name="connsiteX13" fmla="*/ 2176437 w 3289799"/>
                  <a:gd name="connsiteY13" fmla="*/ 1308836 h 1335791"/>
                  <a:gd name="connsiteX14" fmla="*/ 2293114 w 3289799"/>
                  <a:gd name="connsiteY14" fmla="*/ 892896 h 1335791"/>
                  <a:gd name="connsiteX15" fmla="*/ 1743235 w 3289799"/>
                  <a:gd name="connsiteY15" fmla="*/ 1019939 h 1335791"/>
                  <a:gd name="connsiteX16" fmla="*/ 1229553 w 3289799"/>
                  <a:gd name="connsiteY16" fmla="*/ 997138 h 1335791"/>
                  <a:gd name="connsiteX17" fmla="*/ 798420 w 3289799"/>
                  <a:gd name="connsiteY17" fmla="*/ 982200 h 1335791"/>
                  <a:gd name="connsiteX18" fmla="*/ 495129 w 3289799"/>
                  <a:gd name="connsiteY18" fmla="*/ 1083146 h 1335791"/>
                  <a:gd name="connsiteX19" fmla="*/ 205321 w 3289799"/>
                  <a:gd name="connsiteY19" fmla="*/ 1157913 h 1335791"/>
                  <a:gd name="connsiteX20" fmla="*/ 107050 w 3289799"/>
                  <a:gd name="connsiteY20" fmla="*/ 696493 h 1335791"/>
                  <a:gd name="connsiteX0" fmla="*/ 58793 w 3241542"/>
                  <a:gd name="connsiteY0" fmla="*/ 696493 h 1335791"/>
                  <a:gd name="connsiteX1" fmla="*/ 172477 w 3241542"/>
                  <a:gd name="connsiteY1" fmla="*/ 953485 h 1335791"/>
                  <a:gd name="connsiteX2" fmla="*/ 0 w 3241542"/>
                  <a:gd name="connsiteY2" fmla="*/ 394368 h 1335791"/>
                  <a:gd name="connsiteX3" fmla="*/ 388979 w 3241542"/>
                  <a:gd name="connsiteY3" fmla="*/ 704409 h 1335791"/>
                  <a:gd name="connsiteX4" fmla="*/ 1197283 w 3241542"/>
                  <a:gd name="connsiteY4" fmla="*/ 640949 h 1335791"/>
                  <a:gd name="connsiteX5" fmla="*/ 2115939 w 3241542"/>
                  <a:gd name="connsiteY5" fmla="*/ 452228 h 1335791"/>
                  <a:gd name="connsiteX6" fmla="*/ 1840751 w 3241542"/>
                  <a:gd name="connsiteY6" fmla="*/ 43132 h 1335791"/>
                  <a:gd name="connsiteX7" fmla="*/ 2987427 w 3241542"/>
                  <a:gd name="connsiteY7" fmla="*/ 55918 h 1335791"/>
                  <a:gd name="connsiteX8" fmla="*/ 3131175 w 3241542"/>
                  <a:gd name="connsiteY8" fmla="*/ 367315 h 1335791"/>
                  <a:gd name="connsiteX9" fmla="*/ 3196207 w 3241542"/>
                  <a:gd name="connsiteY9" fmla="*/ 696389 h 1335791"/>
                  <a:gd name="connsiteX10" fmla="*/ 3191130 w 3241542"/>
                  <a:gd name="connsiteY10" fmla="*/ 1127911 h 1335791"/>
                  <a:gd name="connsiteX11" fmla="*/ 2944606 w 3241542"/>
                  <a:gd name="connsiteY11" fmla="*/ 1198330 h 1335791"/>
                  <a:gd name="connsiteX12" fmla="*/ 2765157 w 3241542"/>
                  <a:gd name="connsiteY12" fmla="*/ 1271360 h 1335791"/>
                  <a:gd name="connsiteX13" fmla="*/ 2128180 w 3241542"/>
                  <a:gd name="connsiteY13" fmla="*/ 1308836 h 1335791"/>
                  <a:gd name="connsiteX14" fmla="*/ 2244857 w 3241542"/>
                  <a:gd name="connsiteY14" fmla="*/ 892896 h 1335791"/>
                  <a:gd name="connsiteX15" fmla="*/ 1694978 w 3241542"/>
                  <a:gd name="connsiteY15" fmla="*/ 1019939 h 1335791"/>
                  <a:gd name="connsiteX16" fmla="*/ 1181296 w 3241542"/>
                  <a:gd name="connsiteY16" fmla="*/ 997138 h 1335791"/>
                  <a:gd name="connsiteX17" fmla="*/ 750163 w 3241542"/>
                  <a:gd name="connsiteY17" fmla="*/ 982200 h 1335791"/>
                  <a:gd name="connsiteX18" fmla="*/ 446872 w 3241542"/>
                  <a:gd name="connsiteY18" fmla="*/ 1083146 h 1335791"/>
                  <a:gd name="connsiteX19" fmla="*/ 157064 w 3241542"/>
                  <a:gd name="connsiteY19" fmla="*/ 1157913 h 1335791"/>
                  <a:gd name="connsiteX20" fmla="*/ 58793 w 3241542"/>
                  <a:gd name="connsiteY20" fmla="*/ 696493 h 1335791"/>
                  <a:gd name="connsiteX0" fmla="*/ 76605 w 3259354"/>
                  <a:gd name="connsiteY0" fmla="*/ 696493 h 1335791"/>
                  <a:gd name="connsiteX1" fmla="*/ 17812 w 3259354"/>
                  <a:gd name="connsiteY1" fmla="*/ 394368 h 1335791"/>
                  <a:gd name="connsiteX2" fmla="*/ 406791 w 3259354"/>
                  <a:gd name="connsiteY2" fmla="*/ 704409 h 1335791"/>
                  <a:gd name="connsiteX3" fmla="*/ 1215095 w 3259354"/>
                  <a:gd name="connsiteY3" fmla="*/ 640949 h 1335791"/>
                  <a:gd name="connsiteX4" fmla="*/ 2133751 w 3259354"/>
                  <a:gd name="connsiteY4" fmla="*/ 452228 h 1335791"/>
                  <a:gd name="connsiteX5" fmla="*/ 1858563 w 3259354"/>
                  <a:gd name="connsiteY5" fmla="*/ 43132 h 1335791"/>
                  <a:gd name="connsiteX6" fmla="*/ 3005239 w 3259354"/>
                  <a:gd name="connsiteY6" fmla="*/ 55918 h 1335791"/>
                  <a:gd name="connsiteX7" fmla="*/ 3148987 w 3259354"/>
                  <a:gd name="connsiteY7" fmla="*/ 367315 h 1335791"/>
                  <a:gd name="connsiteX8" fmla="*/ 3214019 w 3259354"/>
                  <a:gd name="connsiteY8" fmla="*/ 696389 h 1335791"/>
                  <a:gd name="connsiteX9" fmla="*/ 3208942 w 3259354"/>
                  <a:gd name="connsiteY9" fmla="*/ 1127911 h 1335791"/>
                  <a:gd name="connsiteX10" fmla="*/ 2962418 w 3259354"/>
                  <a:gd name="connsiteY10" fmla="*/ 1198330 h 1335791"/>
                  <a:gd name="connsiteX11" fmla="*/ 2782969 w 3259354"/>
                  <a:gd name="connsiteY11" fmla="*/ 1271360 h 1335791"/>
                  <a:gd name="connsiteX12" fmla="*/ 2145992 w 3259354"/>
                  <a:gd name="connsiteY12" fmla="*/ 1308836 h 1335791"/>
                  <a:gd name="connsiteX13" fmla="*/ 2262669 w 3259354"/>
                  <a:gd name="connsiteY13" fmla="*/ 892896 h 1335791"/>
                  <a:gd name="connsiteX14" fmla="*/ 1712790 w 3259354"/>
                  <a:gd name="connsiteY14" fmla="*/ 1019939 h 1335791"/>
                  <a:gd name="connsiteX15" fmla="*/ 1199108 w 3259354"/>
                  <a:gd name="connsiteY15" fmla="*/ 997138 h 1335791"/>
                  <a:gd name="connsiteX16" fmla="*/ 767975 w 3259354"/>
                  <a:gd name="connsiteY16" fmla="*/ 982200 h 1335791"/>
                  <a:gd name="connsiteX17" fmla="*/ 464684 w 3259354"/>
                  <a:gd name="connsiteY17" fmla="*/ 1083146 h 1335791"/>
                  <a:gd name="connsiteX18" fmla="*/ 174876 w 3259354"/>
                  <a:gd name="connsiteY18" fmla="*/ 1157913 h 1335791"/>
                  <a:gd name="connsiteX19" fmla="*/ 76605 w 3259354"/>
                  <a:gd name="connsiteY19" fmla="*/ 696493 h 1335791"/>
                  <a:gd name="connsiteX0" fmla="*/ 93306 w 3257102"/>
                  <a:gd name="connsiteY0" fmla="*/ 821862 h 1335791"/>
                  <a:gd name="connsiteX1" fmla="*/ 15560 w 3257102"/>
                  <a:gd name="connsiteY1" fmla="*/ 394368 h 1335791"/>
                  <a:gd name="connsiteX2" fmla="*/ 404539 w 3257102"/>
                  <a:gd name="connsiteY2" fmla="*/ 704409 h 1335791"/>
                  <a:gd name="connsiteX3" fmla="*/ 1212843 w 3257102"/>
                  <a:gd name="connsiteY3" fmla="*/ 640949 h 1335791"/>
                  <a:gd name="connsiteX4" fmla="*/ 2131499 w 3257102"/>
                  <a:gd name="connsiteY4" fmla="*/ 452228 h 1335791"/>
                  <a:gd name="connsiteX5" fmla="*/ 1856311 w 3257102"/>
                  <a:gd name="connsiteY5" fmla="*/ 43132 h 1335791"/>
                  <a:gd name="connsiteX6" fmla="*/ 3002987 w 3257102"/>
                  <a:gd name="connsiteY6" fmla="*/ 55918 h 1335791"/>
                  <a:gd name="connsiteX7" fmla="*/ 3146735 w 3257102"/>
                  <a:gd name="connsiteY7" fmla="*/ 367315 h 1335791"/>
                  <a:gd name="connsiteX8" fmla="*/ 3211767 w 3257102"/>
                  <a:gd name="connsiteY8" fmla="*/ 696389 h 1335791"/>
                  <a:gd name="connsiteX9" fmla="*/ 3206690 w 3257102"/>
                  <a:gd name="connsiteY9" fmla="*/ 1127911 h 1335791"/>
                  <a:gd name="connsiteX10" fmla="*/ 2960166 w 3257102"/>
                  <a:gd name="connsiteY10" fmla="*/ 1198330 h 1335791"/>
                  <a:gd name="connsiteX11" fmla="*/ 2780717 w 3257102"/>
                  <a:gd name="connsiteY11" fmla="*/ 1271360 h 1335791"/>
                  <a:gd name="connsiteX12" fmla="*/ 2143740 w 3257102"/>
                  <a:gd name="connsiteY12" fmla="*/ 1308836 h 1335791"/>
                  <a:gd name="connsiteX13" fmla="*/ 2260417 w 3257102"/>
                  <a:gd name="connsiteY13" fmla="*/ 892896 h 1335791"/>
                  <a:gd name="connsiteX14" fmla="*/ 1710538 w 3257102"/>
                  <a:gd name="connsiteY14" fmla="*/ 1019939 h 1335791"/>
                  <a:gd name="connsiteX15" fmla="*/ 1196856 w 3257102"/>
                  <a:gd name="connsiteY15" fmla="*/ 997138 h 1335791"/>
                  <a:gd name="connsiteX16" fmla="*/ 765723 w 3257102"/>
                  <a:gd name="connsiteY16" fmla="*/ 982200 h 1335791"/>
                  <a:gd name="connsiteX17" fmla="*/ 462432 w 3257102"/>
                  <a:gd name="connsiteY17" fmla="*/ 1083146 h 1335791"/>
                  <a:gd name="connsiteX18" fmla="*/ 172624 w 3257102"/>
                  <a:gd name="connsiteY18" fmla="*/ 1157913 h 1335791"/>
                  <a:gd name="connsiteX19" fmla="*/ 93306 w 3257102"/>
                  <a:gd name="connsiteY19" fmla="*/ 821862 h 1335791"/>
                  <a:gd name="connsiteX0" fmla="*/ 86199 w 3249995"/>
                  <a:gd name="connsiteY0" fmla="*/ 821862 h 1335791"/>
                  <a:gd name="connsiteX1" fmla="*/ 16438 w 3249995"/>
                  <a:gd name="connsiteY1" fmla="*/ 475551 h 1335791"/>
                  <a:gd name="connsiteX2" fmla="*/ 397432 w 3249995"/>
                  <a:gd name="connsiteY2" fmla="*/ 704409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5791"/>
                  <a:gd name="connsiteX1" fmla="*/ 16438 w 3249995"/>
                  <a:gd name="connsiteY1" fmla="*/ 475551 h 1335791"/>
                  <a:gd name="connsiteX2" fmla="*/ 384098 w 3249995"/>
                  <a:gd name="connsiteY2" fmla="*/ 797727 h 1335791"/>
                  <a:gd name="connsiteX3" fmla="*/ 1205736 w 3249995"/>
                  <a:gd name="connsiteY3" fmla="*/ 640949 h 1335791"/>
                  <a:gd name="connsiteX4" fmla="*/ 2124392 w 3249995"/>
                  <a:gd name="connsiteY4" fmla="*/ 452228 h 1335791"/>
                  <a:gd name="connsiteX5" fmla="*/ 1849204 w 3249995"/>
                  <a:gd name="connsiteY5" fmla="*/ 43132 h 1335791"/>
                  <a:gd name="connsiteX6" fmla="*/ 2995880 w 3249995"/>
                  <a:gd name="connsiteY6" fmla="*/ 55918 h 1335791"/>
                  <a:gd name="connsiteX7" fmla="*/ 3139628 w 3249995"/>
                  <a:gd name="connsiteY7" fmla="*/ 367315 h 1335791"/>
                  <a:gd name="connsiteX8" fmla="*/ 3204660 w 3249995"/>
                  <a:gd name="connsiteY8" fmla="*/ 696389 h 1335791"/>
                  <a:gd name="connsiteX9" fmla="*/ 3199583 w 3249995"/>
                  <a:gd name="connsiteY9" fmla="*/ 1127911 h 1335791"/>
                  <a:gd name="connsiteX10" fmla="*/ 2953059 w 3249995"/>
                  <a:gd name="connsiteY10" fmla="*/ 1198330 h 1335791"/>
                  <a:gd name="connsiteX11" fmla="*/ 2773610 w 3249995"/>
                  <a:gd name="connsiteY11" fmla="*/ 1271360 h 1335791"/>
                  <a:gd name="connsiteX12" fmla="*/ 2136633 w 3249995"/>
                  <a:gd name="connsiteY12" fmla="*/ 1308836 h 1335791"/>
                  <a:gd name="connsiteX13" fmla="*/ 2253310 w 3249995"/>
                  <a:gd name="connsiteY13" fmla="*/ 892896 h 1335791"/>
                  <a:gd name="connsiteX14" fmla="*/ 1703431 w 3249995"/>
                  <a:gd name="connsiteY14" fmla="*/ 1019939 h 1335791"/>
                  <a:gd name="connsiteX15" fmla="*/ 1189749 w 3249995"/>
                  <a:gd name="connsiteY15" fmla="*/ 997138 h 1335791"/>
                  <a:gd name="connsiteX16" fmla="*/ 758616 w 3249995"/>
                  <a:gd name="connsiteY16" fmla="*/ 982200 h 1335791"/>
                  <a:gd name="connsiteX17" fmla="*/ 455325 w 3249995"/>
                  <a:gd name="connsiteY17" fmla="*/ 1083146 h 1335791"/>
                  <a:gd name="connsiteX18" fmla="*/ 165517 w 3249995"/>
                  <a:gd name="connsiteY18" fmla="*/ 1157913 h 1335791"/>
                  <a:gd name="connsiteX19" fmla="*/ 86199 w 3249995"/>
                  <a:gd name="connsiteY19" fmla="*/ 821862 h 1335791"/>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21862 h 1330869"/>
                  <a:gd name="connsiteX1" fmla="*/ 16438 w 3249995"/>
                  <a:gd name="connsiteY1" fmla="*/ 475551 h 1330869"/>
                  <a:gd name="connsiteX2" fmla="*/ 384098 w 3249995"/>
                  <a:gd name="connsiteY2" fmla="*/ 797727 h 1330869"/>
                  <a:gd name="connsiteX3" fmla="*/ 1205736 w 3249995"/>
                  <a:gd name="connsiteY3" fmla="*/ 640949 h 1330869"/>
                  <a:gd name="connsiteX4" fmla="*/ 2124392 w 3249995"/>
                  <a:gd name="connsiteY4" fmla="*/ 452228 h 1330869"/>
                  <a:gd name="connsiteX5" fmla="*/ 1849204 w 3249995"/>
                  <a:gd name="connsiteY5" fmla="*/ 43132 h 1330869"/>
                  <a:gd name="connsiteX6" fmla="*/ 2995880 w 3249995"/>
                  <a:gd name="connsiteY6" fmla="*/ 55918 h 1330869"/>
                  <a:gd name="connsiteX7" fmla="*/ 3139628 w 3249995"/>
                  <a:gd name="connsiteY7" fmla="*/ 367315 h 1330869"/>
                  <a:gd name="connsiteX8" fmla="*/ 3204660 w 3249995"/>
                  <a:gd name="connsiteY8" fmla="*/ 696389 h 1330869"/>
                  <a:gd name="connsiteX9" fmla="*/ 3199583 w 3249995"/>
                  <a:gd name="connsiteY9" fmla="*/ 1127911 h 1330869"/>
                  <a:gd name="connsiteX10" fmla="*/ 2953059 w 3249995"/>
                  <a:gd name="connsiteY10" fmla="*/ 1198330 h 1330869"/>
                  <a:gd name="connsiteX11" fmla="*/ 2773610 w 3249995"/>
                  <a:gd name="connsiteY11" fmla="*/ 1271360 h 1330869"/>
                  <a:gd name="connsiteX12" fmla="*/ 2136633 w 3249995"/>
                  <a:gd name="connsiteY12" fmla="*/ 1308836 h 1330869"/>
                  <a:gd name="connsiteX13" fmla="*/ 2233398 w 3249995"/>
                  <a:gd name="connsiteY13" fmla="*/ 959703 h 1330869"/>
                  <a:gd name="connsiteX14" fmla="*/ 1703431 w 3249995"/>
                  <a:gd name="connsiteY14" fmla="*/ 1019939 h 1330869"/>
                  <a:gd name="connsiteX15" fmla="*/ 1189749 w 3249995"/>
                  <a:gd name="connsiteY15" fmla="*/ 997138 h 1330869"/>
                  <a:gd name="connsiteX16" fmla="*/ 758616 w 3249995"/>
                  <a:gd name="connsiteY16" fmla="*/ 982200 h 1330869"/>
                  <a:gd name="connsiteX17" fmla="*/ 455325 w 3249995"/>
                  <a:gd name="connsiteY17" fmla="*/ 1083146 h 1330869"/>
                  <a:gd name="connsiteX18" fmla="*/ 165517 w 3249995"/>
                  <a:gd name="connsiteY18" fmla="*/ 1157913 h 1330869"/>
                  <a:gd name="connsiteX19" fmla="*/ 86199 w 3249995"/>
                  <a:gd name="connsiteY19" fmla="*/ 821862 h 1330869"/>
                  <a:gd name="connsiteX0" fmla="*/ 86199 w 3249995"/>
                  <a:gd name="connsiteY0" fmla="*/ 816818 h 1325825"/>
                  <a:gd name="connsiteX1" fmla="*/ 16438 w 3249995"/>
                  <a:gd name="connsiteY1" fmla="*/ 470507 h 1325825"/>
                  <a:gd name="connsiteX2" fmla="*/ 384098 w 3249995"/>
                  <a:gd name="connsiteY2" fmla="*/ 792683 h 1325825"/>
                  <a:gd name="connsiteX3" fmla="*/ 1205736 w 3249995"/>
                  <a:gd name="connsiteY3" fmla="*/ 635905 h 1325825"/>
                  <a:gd name="connsiteX4" fmla="*/ 2124392 w 3249995"/>
                  <a:gd name="connsiteY4" fmla="*/ 447184 h 1325825"/>
                  <a:gd name="connsiteX5" fmla="*/ 1849204 w 3249995"/>
                  <a:gd name="connsiteY5" fmla="*/ 38088 h 1325825"/>
                  <a:gd name="connsiteX6" fmla="*/ 2890076 w 3249995"/>
                  <a:gd name="connsiteY6" fmla="*/ 65714 h 1325825"/>
                  <a:gd name="connsiteX7" fmla="*/ 3139628 w 3249995"/>
                  <a:gd name="connsiteY7" fmla="*/ 362271 h 1325825"/>
                  <a:gd name="connsiteX8" fmla="*/ 3204660 w 3249995"/>
                  <a:gd name="connsiteY8" fmla="*/ 691345 h 1325825"/>
                  <a:gd name="connsiteX9" fmla="*/ 3199583 w 3249995"/>
                  <a:gd name="connsiteY9" fmla="*/ 1122867 h 1325825"/>
                  <a:gd name="connsiteX10" fmla="*/ 2953059 w 3249995"/>
                  <a:gd name="connsiteY10" fmla="*/ 1193286 h 1325825"/>
                  <a:gd name="connsiteX11" fmla="*/ 2773610 w 3249995"/>
                  <a:gd name="connsiteY11" fmla="*/ 1266316 h 1325825"/>
                  <a:gd name="connsiteX12" fmla="*/ 2136633 w 3249995"/>
                  <a:gd name="connsiteY12" fmla="*/ 1303792 h 1325825"/>
                  <a:gd name="connsiteX13" fmla="*/ 2233398 w 3249995"/>
                  <a:gd name="connsiteY13" fmla="*/ 954659 h 1325825"/>
                  <a:gd name="connsiteX14" fmla="*/ 1703431 w 3249995"/>
                  <a:gd name="connsiteY14" fmla="*/ 1014895 h 1325825"/>
                  <a:gd name="connsiteX15" fmla="*/ 1189749 w 3249995"/>
                  <a:gd name="connsiteY15" fmla="*/ 992094 h 1325825"/>
                  <a:gd name="connsiteX16" fmla="*/ 758616 w 3249995"/>
                  <a:gd name="connsiteY16" fmla="*/ 977156 h 1325825"/>
                  <a:gd name="connsiteX17" fmla="*/ 455325 w 3249995"/>
                  <a:gd name="connsiteY17" fmla="*/ 1078102 h 1325825"/>
                  <a:gd name="connsiteX18" fmla="*/ 165517 w 3249995"/>
                  <a:gd name="connsiteY18" fmla="*/ 1152869 h 1325825"/>
                  <a:gd name="connsiteX19" fmla="*/ 86199 w 3249995"/>
                  <a:gd name="connsiteY19" fmla="*/ 816818 h 1325825"/>
                  <a:gd name="connsiteX0" fmla="*/ 86199 w 3249995"/>
                  <a:gd name="connsiteY0" fmla="*/ 817604 h 1326611"/>
                  <a:gd name="connsiteX1" fmla="*/ 16438 w 3249995"/>
                  <a:gd name="connsiteY1" fmla="*/ 471293 h 1326611"/>
                  <a:gd name="connsiteX2" fmla="*/ 384098 w 3249995"/>
                  <a:gd name="connsiteY2" fmla="*/ 793469 h 1326611"/>
                  <a:gd name="connsiteX3" fmla="*/ 1205736 w 3249995"/>
                  <a:gd name="connsiteY3" fmla="*/ 636691 h 1326611"/>
                  <a:gd name="connsiteX4" fmla="*/ 2124392 w 3249995"/>
                  <a:gd name="connsiteY4" fmla="*/ 447970 h 1326611"/>
                  <a:gd name="connsiteX5" fmla="*/ 1849204 w 3249995"/>
                  <a:gd name="connsiteY5" fmla="*/ 38874 h 1326611"/>
                  <a:gd name="connsiteX6" fmla="*/ 2890076 w 3249995"/>
                  <a:gd name="connsiteY6" fmla="*/ 66500 h 1326611"/>
                  <a:gd name="connsiteX7" fmla="*/ 3010311 w 3249995"/>
                  <a:gd name="connsiteY7" fmla="*/ 381195 h 1326611"/>
                  <a:gd name="connsiteX8" fmla="*/ 3204660 w 3249995"/>
                  <a:gd name="connsiteY8" fmla="*/ 692131 h 1326611"/>
                  <a:gd name="connsiteX9" fmla="*/ 3199583 w 3249995"/>
                  <a:gd name="connsiteY9" fmla="*/ 1123653 h 1326611"/>
                  <a:gd name="connsiteX10" fmla="*/ 2953059 w 3249995"/>
                  <a:gd name="connsiteY10" fmla="*/ 1194072 h 1326611"/>
                  <a:gd name="connsiteX11" fmla="*/ 2773610 w 3249995"/>
                  <a:gd name="connsiteY11" fmla="*/ 1267102 h 1326611"/>
                  <a:gd name="connsiteX12" fmla="*/ 2136633 w 3249995"/>
                  <a:gd name="connsiteY12" fmla="*/ 1304578 h 1326611"/>
                  <a:gd name="connsiteX13" fmla="*/ 2233398 w 3249995"/>
                  <a:gd name="connsiteY13" fmla="*/ 955445 h 1326611"/>
                  <a:gd name="connsiteX14" fmla="*/ 1703431 w 3249995"/>
                  <a:gd name="connsiteY14" fmla="*/ 1015681 h 1326611"/>
                  <a:gd name="connsiteX15" fmla="*/ 1189749 w 3249995"/>
                  <a:gd name="connsiteY15" fmla="*/ 992880 h 1326611"/>
                  <a:gd name="connsiteX16" fmla="*/ 758616 w 3249995"/>
                  <a:gd name="connsiteY16" fmla="*/ 977942 h 1326611"/>
                  <a:gd name="connsiteX17" fmla="*/ 455325 w 3249995"/>
                  <a:gd name="connsiteY17" fmla="*/ 1078888 h 1326611"/>
                  <a:gd name="connsiteX18" fmla="*/ 165517 w 3249995"/>
                  <a:gd name="connsiteY18" fmla="*/ 1153655 h 1326611"/>
                  <a:gd name="connsiteX19" fmla="*/ 86199 w 3249995"/>
                  <a:gd name="connsiteY19" fmla="*/ 817604 h 1326611"/>
                  <a:gd name="connsiteX0" fmla="*/ 86199 w 3232661"/>
                  <a:gd name="connsiteY0" fmla="*/ 817604 h 1326611"/>
                  <a:gd name="connsiteX1" fmla="*/ 16438 w 3232661"/>
                  <a:gd name="connsiteY1" fmla="*/ 471293 h 1326611"/>
                  <a:gd name="connsiteX2" fmla="*/ 384098 w 3232661"/>
                  <a:gd name="connsiteY2" fmla="*/ 793469 h 1326611"/>
                  <a:gd name="connsiteX3" fmla="*/ 1205736 w 3232661"/>
                  <a:gd name="connsiteY3" fmla="*/ 636691 h 1326611"/>
                  <a:gd name="connsiteX4" fmla="*/ 2124392 w 3232661"/>
                  <a:gd name="connsiteY4" fmla="*/ 447970 h 1326611"/>
                  <a:gd name="connsiteX5" fmla="*/ 1849204 w 3232661"/>
                  <a:gd name="connsiteY5" fmla="*/ 38874 h 1326611"/>
                  <a:gd name="connsiteX6" fmla="*/ 2890076 w 3232661"/>
                  <a:gd name="connsiteY6" fmla="*/ 66500 h 1326611"/>
                  <a:gd name="connsiteX7" fmla="*/ 3010311 w 3232661"/>
                  <a:gd name="connsiteY7" fmla="*/ 381195 h 1326611"/>
                  <a:gd name="connsiteX8" fmla="*/ 3110611 w 3232661"/>
                  <a:gd name="connsiteY8" fmla="*/ 705322 h 1326611"/>
                  <a:gd name="connsiteX9" fmla="*/ 3199583 w 3232661"/>
                  <a:gd name="connsiteY9" fmla="*/ 1123653 h 1326611"/>
                  <a:gd name="connsiteX10" fmla="*/ 2953059 w 3232661"/>
                  <a:gd name="connsiteY10" fmla="*/ 1194072 h 1326611"/>
                  <a:gd name="connsiteX11" fmla="*/ 2773610 w 3232661"/>
                  <a:gd name="connsiteY11" fmla="*/ 1267102 h 1326611"/>
                  <a:gd name="connsiteX12" fmla="*/ 2136633 w 3232661"/>
                  <a:gd name="connsiteY12" fmla="*/ 1304578 h 1326611"/>
                  <a:gd name="connsiteX13" fmla="*/ 2233398 w 3232661"/>
                  <a:gd name="connsiteY13" fmla="*/ 955445 h 1326611"/>
                  <a:gd name="connsiteX14" fmla="*/ 1703431 w 3232661"/>
                  <a:gd name="connsiteY14" fmla="*/ 1015681 h 1326611"/>
                  <a:gd name="connsiteX15" fmla="*/ 1189749 w 3232661"/>
                  <a:gd name="connsiteY15" fmla="*/ 992880 h 1326611"/>
                  <a:gd name="connsiteX16" fmla="*/ 758616 w 3232661"/>
                  <a:gd name="connsiteY16" fmla="*/ 977942 h 1326611"/>
                  <a:gd name="connsiteX17" fmla="*/ 455325 w 3232661"/>
                  <a:gd name="connsiteY17" fmla="*/ 1078888 h 1326611"/>
                  <a:gd name="connsiteX18" fmla="*/ 165517 w 3232661"/>
                  <a:gd name="connsiteY18" fmla="*/ 1153655 h 1326611"/>
                  <a:gd name="connsiteX19" fmla="*/ 86199 w 3232661"/>
                  <a:gd name="connsiteY19" fmla="*/ 817604 h 1326611"/>
                  <a:gd name="connsiteX0" fmla="*/ 86199 w 3176605"/>
                  <a:gd name="connsiteY0" fmla="*/ 817604 h 1326611"/>
                  <a:gd name="connsiteX1" fmla="*/ 16438 w 3176605"/>
                  <a:gd name="connsiteY1" fmla="*/ 471293 h 1326611"/>
                  <a:gd name="connsiteX2" fmla="*/ 384098 w 3176605"/>
                  <a:gd name="connsiteY2" fmla="*/ 793469 h 1326611"/>
                  <a:gd name="connsiteX3" fmla="*/ 1205736 w 3176605"/>
                  <a:gd name="connsiteY3" fmla="*/ 636691 h 1326611"/>
                  <a:gd name="connsiteX4" fmla="*/ 2124392 w 3176605"/>
                  <a:gd name="connsiteY4" fmla="*/ 447970 h 1326611"/>
                  <a:gd name="connsiteX5" fmla="*/ 1849204 w 3176605"/>
                  <a:gd name="connsiteY5" fmla="*/ 38874 h 1326611"/>
                  <a:gd name="connsiteX6" fmla="*/ 2890076 w 3176605"/>
                  <a:gd name="connsiteY6" fmla="*/ 66500 h 1326611"/>
                  <a:gd name="connsiteX7" fmla="*/ 3010311 w 3176605"/>
                  <a:gd name="connsiteY7" fmla="*/ 381195 h 1326611"/>
                  <a:gd name="connsiteX8" fmla="*/ 3110611 w 3176605"/>
                  <a:gd name="connsiteY8" fmla="*/ 705322 h 1326611"/>
                  <a:gd name="connsiteX9" fmla="*/ 3132817 w 3176605"/>
                  <a:gd name="connsiteY9" fmla="*/ 1050714 h 1326611"/>
                  <a:gd name="connsiteX10" fmla="*/ 2953059 w 3176605"/>
                  <a:gd name="connsiteY10" fmla="*/ 1194072 h 1326611"/>
                  <a:gd name="connsiteX11" fmla="*/ 2773610 w 3176605"/>
                  <a:gd name="connsiteY11" fmla="*/ 1267102 h 1326611"/>
                  <a:gd name="connsiteX12" fmla="*/ 2136633 w 3176605"/>
                  <a:gd name="connsiteY12" fmla="*/ 1304578 h 1326611"/>
                  <a:gd name="connsiteX13" fmla="*/ 2233398 w 3176605"/>
                  <a:gd name="connsiteY13" fmla="*/ 955445 h 1326611"/>
                  <a:gd name="connsiteX14" fmla="*/ 1703431 w 3176605"/>
                  <a:gd name="connsiteY14" fmla="*/ 1015681 h 1326611"/>
                  <a:gd name="connsiteX15" fmla="*/ 1189749 w 3176605"/>
                  <a:gd name="connsiteY15" fmla="*/ 992880 h 1326611"/>
                  <a:gd name="connsiteX16" fmla="*/ 758616 w 3176605"/>
                  <a:gd name="connsiteY16" fmla="*/ 977942 h 1326611"/>
                  <a:gd name="connsiteX17" fmla="*/ 455325 w 3176605"/>
                  <a:gd name="connsiteY17" fmla="*/ 1078888 h 1326611"/>
                  <a:gd name="connsiteX18" fmla="*/ 165517 w 3176605"/>
                  <a:gd name="connsiteY18" fmla="*/ 1153655 h 1326611"/>
                  <a:gd name="connsiteX19" fmla="*/ 86199 w 3176605"/>
                  <a:gd name="connsiteY19" fmla="*/ 817604 h 1326611"/>
                  <a:gd name="connsiteX0" fmla="*/ 86199 w 3176605"/>
                  <a:gd name="connsiteY0" fmla="*/ 807503 h 1316510"/>
                  <a:gd name="connsiteX1" fmla="*/ 16438 w 3176605"/>
                  <a:gd name="connsiteY1" fmla="*/ 461192 h 1316510"/>
                  <a:gd name="connsiteX2" fmla="*/ 384098 w 3176605"/>
                  <a:gd name="connsiteY2" fmla="*/ 783368 h 1316510"/>
                  <a:gd name="connsiteX3" fmla="*/ 1205736 w 3176605"/>
                  <a:gd name="connsiteY3" fmla="*/ 626590 h 1316510"/>
                  <a:gd name="connsiteX4" fmla="*/ 2124392 w 3176605"/>
                  <a:gd name="connsiteY4" fmla="*/ 437869 h 1316510"/>
                  <a:gd name="connsiteX5" fmla="*/ 1877103 w 3176605"/>
                  <a:gd name="connsiteY5" fmla="*/ 43150 h 1316510"/>
                  <a:gd name="connsiteX6" fmla="*/ 2890076 w 3176605"/>
                  <a:gd name="connsiteY6" fmla="*/ 56399 h 1316510"/>
                  <a:gd name="connsiteX7" fmla="*/ 3010311 w 3176605"/>
                  <a:gd name="connsiteY7" fmla="*/ 371094 h 1316510"/>
                  <a:gd name="connsiteX8" fmla="*/ 3110611 w 3176605"/>
                  <a:gd name="connsiteY8" fmla="*/ 695221 h 1316510"/>
                  <a:gd name="connsiteX9" fmla="*/ 3132817 w 3176605"/>
                  <a:gd name="connsiteY9" fmla="*/ 1040613 h 1316510"/>
                  <a:gd name="connsiteX10" fmla="*/ 2953059 w 3176605"/>
                  <a:gd name="connsiteY10" fmla="*/ 1183971 h 1316510"/>
                  <a:gd name="connsiteX11" fmla="*/ 2773610 w 3176605"/>
                  <a:gd name="connsiteY11" fmla="*/ 1257001 h 1316510"/>
                  <a:gd name="connsiteX12" fmla="*/ 2136633 w 3176605"/>
                  <a:gd name="connsiteY12" fmla="*/ 1294477 h 1316510"/>
                  <a:gd name="connsiteX13" fmla="*/ 2233398 w 3176605"/>
                  <a:gd name="connsiteY13" fmla="*/ 945344 h 1316510"/>
                  <a:gd name="connsiteX14" fmla="*/ 1703431 w 3176605"/>
                  <a:gd name="connsiteY14" fmla="*/ 1005580 h 1316510"/>
                  <a:gd name="connsiteX15" fmla="*/ 1189749 w 3176605"/>
                  <a:gd name="connsiteY15" fmla="*/ 982779 h 1316510"/>
                  <a:gd name="connsiteX16" fmla="*/ 758616 w 3176605"/>
                  <a:gd name="connsiteY16" fmla="*/ 967841 h 1316510"/>
                  <a:gd name="connsiteX17" fmla="*/ 455325 w 3176605"/>
                  <a:gd name="connsiteY17" fmla="*/ 1068787 h 1316510"/>
                  <a:gd name="connsiteX18" fmla="*/ 165517 w 3176605"/>
                  <a:gd name="connsiteY18" fmla="*/ 1143554 h 1316510"/>
                  <a:gd name="connsiteX19" fmla="*/ 86199 w 3176605"/>
                  <a:gd name="connsiteY19" fmla="*/ 807503 h 1316510"/>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76605"/>
                  <a:gd name="connsiteY0" fmla="*/ 783158 h 1292165"/>
                  <a:gd name="connsiteX1" fmla="*/ 16438 w 3176605"/>
                  <a:gd name="connsiteY1" fmla="*/ 436847 h 1292165"/>
                  <a:gd name="connsiteX2" fmla="*/ 384098 w 3176605"/>
                  <a:gd name="connsiteY2" fmla="*/ 759023 h 1292165"/>
                  <a:gd name="connsiteX3" fmla="*/ 1205736 w 3176605"/>
                  <a:gd name="connsiteY3" fmla="*/ 602245 h 1292165"/>
                  <a:gd name="connsiteX4" fmla="*/ 2124392 w 3176605"/>
                  <a:gd name="connsiteY4" fmla="*/ 413524 h 1292165"/>
                  <a:gd name="connsiteX5" fmla="*/ 1877103 w 3176605"/>
                  <a:gd name="connsiteY5" fmla="*/ 18805 h 1292165"/>
                  <a:gd name="connsiteX6" fmla="*/ 2890076 w 3176605"/>
                  <a:gd name="connsiteY6" fmla="*/ 32054 h 1292165"/>
                  <a:gd name="connsiteX7" fmla="*/ 3010311 w 3176605"/>
                  <a:gd name="connsiteY7" fmla="*/ 346749 h 1292165"/>
                  <a:gd name="connsiteX8" fmla="*/ 3110611 w 3176605"/>
                  <a:gd name="connsiteY8" fmla="*/ 670876 h 1292165"/>
                  <a:gd name="connsiteX9" fmla="*/ 3132817 w 3176605"/>
                  <a:gd name="connsiteY9" fmla="*/ 1016268 h 1292165"/>
                  <a:gd name="connsiteX10" fmla="*/ 2953059 w 3176605"/>
                  <a:gd name="connsiteY10" fmla="*/ 1159626 h 1292165"/>
                  <a:gd name="connsiteX11" fmla="*/ 2773610 w 3176605"/>
                  <a:gd name="connsiteY11" fmla="*/ 1232656 h 1292165"/>
                  <a:gd name="connsiteX12" fmla="*/ 2136633 w 3176605"/>
                  <a:gd name="connsiteY12" fmla="*/ 1270132 h 1292165"/>
                  <a:gd name="connsiteX13" fmla="*/ 2233398 w 3176605"/>
                  <a:gd name="connsiteY13" fmla="*/ 920999 h 1292165"/>
                  <a:gd name="connsiteX14" fmla="*/ 1703431 w 3176605"/>
                  <a:gd name="connsiteY14" fmla="*/ 981235 h 1292165"/>
                  <a:gd name="connsiteX15" fmla="*/ 1189749 w 3176605"/>
                  <a:gd name="connsiteY15" fmla="*/ 958434 h 1292165"/>
                  <a:gd name="connsiteX16" fmla="*/ 758616 w 3176605"/>
                  <a:gd name="connsiteY16" fmla="*/ 943496 h 1292165"/>
                  <a:gd name="connsiteX17" fmla="*/ 455325 w 3176605"/>
                  <a:gd name="connsiteY17" fmla="*/ 1044442 h 1292165"/>
                  <a:gd name="connsiteX18" fmla="*/ 165517 w 3176605"/>
                  <a:gd name="connsiteY18" fmla="*/ 1119209 h 1292165"/>
                  <a:gd name="connsiteX19" fmla="*/ 86199 w 3176605"/>
                  <a:gd name="connsiteY19" fmla="*/ 783158 h 1292165"/>
                  <a:gd name="connsiteX0" fmla="*/ 86199 w 3132817"/>
                  <a:gd name="connsiteY0" fmla="*/ 783158 h 1292165"/>
                  <a:gd name="connsiteX1" fmla="*/ 16438 w 3132817"/>
                  <a:gd name="connsiteY1" fmla="*/ 436847 h 1292165"/>
                  <a:gd name="connsiteX2" fmla="*/ 384098 w 3132817"/>
                  <a:gd name="connsiteY2" fmla="*/ 759023 h 1292165"/>
                  <a:gd name="connsiteX3" fmla="*/ 1205736 w 3132817"/>
                  <a:gd name="connsiteY3" fmla="*/ 602245 h 1292165"/>
                  <a:gd name="connsiteX4" fmla="*/ 2124392 w 3132817"/>
                  <a:gd name="connsiteY4" fmla="*/ 413524 h 1292165"/>
                  <a:gd name="connsiteX5" fmla="*/ 1877103 w 3132817"/>
                  <a:gd name="connsiteY5" fmla="*/ 18805 h 1292165"/>
                  <a:gd name="connsiteX6" fmla="*/ 2890076 w 3132817"/>
                  <a:gd name="connsiteY6" fmla="*/ 32054 h 1292165"/>
                  <a:gd name="connsiteX7" fmla="*/ 3010311 w 3132817"/>
                  <a:gd name="connsiteY7" fmla="*/ 346749 h 1292165"/>
                  <a:gd name="connsiteX8" fmla="*/ 3110611 w 3132817"/>
                  <a:gd name="connsiteY8" fmla="*/ 670876 h 1292165"/>
                  <a:gd name="connsiteX9" fmla="*/ 3132817 w 3132817"/>
                  <a:gd name="connsiteY9" fmla="*/ 1016268 h 1292165"/>
                  <a:gd name="connsiteX10" fmla="*/ 2953059 w 3132817"/>
                  <a:gd name="connsiteY10" fmla="*/ 1159626 h 1292165"/>
                  <a:gd name="connsiteX11" fmla="*/ 2773610 w 3132817"/>
                  <a:gd name="connsiteY11" fmla="*/ 1232656 h 1292165"/>
                  <a:gd name="connsiteX12" fmla="*/ 2136633 w 3132817"/>
                  <a:gd name="connsiteY12" fmla="*/ 1270132 h 1292165"/>
                  <a:gd name="connsiteX13" fmla="*/ 2233398 w 3132817"/>
                  <a:gd name="connsiteY13" fmla="*/ 920999 h 1292165"/>
                  <a:gd name="connsiteX14" fmla="*/ 1703431 w 3132817"/>
                  <a:gd name="connsiteY14" fmla="*/ 981235 h 1292165"/>
                  <a:gd name="connsiteX15" fmla="*/ 1189749 w 3132817"/>
                  <a:gd name="connsiteY15" fmla="*/ 958434 h 1292165"/>
                  <a:gd name="connsiteX16" fmla="*/ 758616 w 3132817"/>
                  <a:gd name="connsiteY16" fmla="*/ 943496 h 1292165"/>
                  <a:gd name="connsiteX17" fmla="*/ 455325 w 3132817"/>
                  <a:gd name="connsiteY17" fmla="*/ 1044442 h 1292165"/>
                  <a:gd name="connsiteX18" fmla="*/ 165517 w 3132817"/>
                  <a:gd name="connsiteY18" fmla="*/ 1119209 h 1292165"/>
                  <a:gd name="connsiteX19" fmla="*/ 86199 w 3132817"/>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165517 w 3221690"/>
                  <a:gd name="connsiteY18" fmla="*/ 1119209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55325 w 3221690"/>
                  <a:gd name="connsiteY17" fmla="*/ 1044442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58616 w 3221690"/>
                  <a:gd name="connsiteY16" fmla="*/ 943496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189749 w 3221690"/>
                  <a:gd name="connsiteY15" fmla="*/ 958434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86199 w 3221690"/>
                  <a:gd name="connsiteY0" fmla="*/ 783158 h 1292165"/>
                  <a:gd name="connsiteX1" fmla="*/ 16438 w 3221690"/>
                  <a:gd name="connsiteY1" fmla="*/ 436847 h 1292165"/>
                  <a:gd name="connsiteX2" fmla="*/ 384098 w 3221690"/>
                  <a:gd name="connsiteY2" fmla="*/ 759023 h 1292165"/>
                  <a:gd name="connsiteX3" fmla="*/ 1205736 w 3221690"/>
                  <a:gd name="connsiteY3" fmla="*/ 602245 h 1292165"/>
                  <a:gd name="connsiteX4" fmla="*/ 2124392 w 3221690"/>
                  <a:gd name="connsiteY4" fmla="*/ 413524 h 1292165"/>
                  <a:gd name="connsiteX5" fmla="*/ 1877103 w 3221690"/>
                  <a:gd name="connsiteY5" fmla="*/ 18805 h 1292165"/>
                  <a:gd name="connsiteX6" fmla="*/ 2890076 w 3221690"/>
                  <a:gd name="connsiteY6" fmla="*/ 32054 h 1292165"/>
                  <a:gd name="connsiteX7" fmla="*/ 3010311 w 3221690"/>
                  <a:gd name="connsiteY7" fmla="*/ 346749 h 1292165"/>
                  <a:gd name="connsiteX8" fmla="*/ 3110611 w 3221690"/>
                  <a:gd name="connsiteY8" fmla="*/ 670876 h 1292165"/>
                  <a:gd name="connsiteX9" fmla="*/ 3221690 w 3221690"/>
                  <a:gd name="connsiteY9" fmla="*/ 1031238 h 1292165"/>
                  <a:gd name="connsiteX10" fmla="*/ 2953059 w 3221690"/>
                  <a:gd name="connsiteY10" fmla="*/ 1159626 h 1292165"/>
                  <a:gd name="connsiteX11" fmla="*/ 2773610 w 3221690"/>
                  <a:gd name="connsiteY11" fmla="*/ 1232656 h 1292165"/>
                  <a:gd name="connsiteX12" fmla="*/ 2136633 w 3221690"/>
                  <a:gd name="connsiteY12" fmla="*/ 1270132 h 1292165"/>
                  <a:gd name="connsiteX13" fmla="*/ 2233398 w 3221690"/>
                  <a:gd name="connsiteY13" fmla="*/ 920999 h 1292165"/>
                  <a:gd name="connsiteX14" fmla="*/ 1703431 w 3221690"/>
                  <a:gd name="connsiteY14" fmla="*/ 981235 h 1292165"/>
                  <a:gd name="connsiteX15" fmla="*/ 1252703 w 3221690"/>
                  <a:gd name="connsiteY15" fmla="*/ 981896 h 1292165"/>
                  <a:gd name="connsiteX16" fmla="*/ 765418 w 3221690"/>
                  <a:gd name="connsiteY16" fmla="*/ 1028722 h 1292165"/>
                  <a:gd name="connsiteX17" fmla="*/ 481085 w 3221690"/>
                  <a:gd name="connsiteY17" fmla="*/ 1148547 h 1292165"/>
                  <a:gd name="connsiteX18" fmla="*/ 249079 w 3221690"/>
                  <a:gd name="connsiteY18" fmla="*/ 1225956 h 1292165"/>
                  <a:gd name="connsiteX19" fmla="*/ 86199 w 3221690"/>
                  <a:gd name="connsiteY19" fmla="*/ 783158 h 1292165"/>
                  <a:gd name="connsiteX0" fmla="*/ 144748 w 3216562"/>
                  <a:gd name="connsiteY0" fmla="*/ 925021 h 1292165"/>
                  <a:gd name="connsiteX1" fmla="*/ 11310 w 3216562"/>
                  <a:gd name="connsiteY1" fmla="*/ 436847 h 1292165"/>
                  <a:gd name="connsiteX2" fmla="*/ 378970 w 3216562"/>
                  <a:gd name="connsiteY2" fmla="*/ 759023 h 1292165"/>
                  <a:gd name="connsiteX3" fmla="*/ 1200608 w 3216562"/>
                  <a:gd name="connsiteY3" fmla="*/ 602245 h 1292165"/>
                  <a:gd name="connsiteX4" fmla="*/ 2119264 w 3216562"/>
                  <a:gd name="connsiteY4" fmla="*/ 413524 h 1292165"/>
                  <a:gd name="connsiteX5" fmla="*/ 1871975 w 3216562"/>
                  <a:gd name="connsiteY5" fmla="*/ 18805 h 1292165"/>
                  <a:gd name="connsiteX6" fmla="*/ 2884948 w 3216562"/>
                  <a:gd name="connsiteY6" fmla="*/ 32054 h 1292165"/>
                  <a:gd name="connsiteX7" fmla="*/ 3005183 w 3216562"/>
                  <a:gd name="connsiteY7" fmla="*/ 346749 h 1292165"/>
                  <a:gd name="connsiteX8" fmla="*/ 3105483 w 3216562"/>
                  <a:gd name="connsiteY8" fmla="*/ 670876 h 1292165"/>
                  <a:gd name="connsiteX9" fmla="*/ 3216562 w 3216562"/>
                  <a:gd name="connsiteY9" fmla="*/ 1031238 h 1292165"/>
                  <a:gd name="connsiteX10" fmla="*/ 2947931 w 3216562"/>
                  <a:gd name="connsiteY10" fmla="*/ 1159626 h 1292165"/>
                  <a:gd name="connsiteX11" fmla="*/ 2768482 w 3216562"/>
                  <a:gd name="connsiteY11" fmla="*/ 1232656 h 1292165"/>
                  <a:gd name="connsiteX12" fmla="*/ 2131505 w 3216562"/>
                  <a:gd name="connsiteY12" fmla="*/ 1270132 h 1292165"/>
                  <a:gd name="connsiteX13" fmla="*/ 2228270 w 3216562"/>
                  <a:gd name="connsiteY13" fmla="*/ 920999 h 1292165"/>
                  <a:gd name="connsiteX14" fmla="*/ 1698303 w 3216562"/>
                  <a:gd name="connsiteY14" fmla="*/ 981235 h 1292165"/>
                  <a:gd name="connsiteX15" fmla="*/ 1247575 w 3216562"/>
                  <a:gd name="connsiteY15" fmla="*/ 981896 h 1292165"/>
                  <a:gd name="connsiteX16" fmla="*/ 760290 w 3216562"/>
                  <a:gd name="connsiteY16" fmla="*/ 1028722 h 1292165"/>
                  <a:gd name="connsiteX17" fmla="*/ 475957 w 3216562"/>
                  <a:gd name="connsiteY17" fmla="*/ 1148547 h 1292165"/>
                  <a:gd name="connsiteX18" fmla="*/ 243951 w 3216562"/>
                  <a:gd name="connsiteY18" fmla="*/ 1225956 h 1292165"/>
                  <a:gd name="connsiteX19" fmla="*/ 144748 w 3216562"/>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646631 w 3164890"/>
                  <a:gd name="connsiteY14" fmla="*/ 981235 h 1292165"/>
                  <a:gd name="connsiteX15" fmla="*/ 1195903 w 3164890"/>
                  <a:gd name="connsiteY15" fmla="*/ 981896 h 1292165"/>
                  <a:gd name="connsiteX16" fmla="*/ 708618 w 3164890"/>
                  <a:gd name="connsiteY16" fmla="*/ 1028722 h 1292165"/>
                  <a:gd name="connsiteX17" fmla="*/ 424285 w 3164890"/>
                  <a:gd name="connsiteY17" fmla="*/ 1148547 h 1292165"/>
                  <a:gd name="connsiteX18" fmla="*/ 192279 w 3164890"/>
                  <a:gd name="connsiteY18" fmla="*/ 122595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5903 w 3164890"/>
                  <a:gd name="connsiteY16" fmla="*/ 981896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08618 w 3164890"/>
                  <a:gd name="connsiteY17" fmla="*/ 102872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646631 w 3164890"/>
                  <a:gd name="connsiteY15" fmla="*/ 981235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754200 w 3164890"/>
                  <a:gd name="connsiteY14" fmla="*/ 1008502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724304 w 3164890"/>
                  <a:gd name="connsiteY17" fmla="*/ 112347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424285 w 3164890"/>
                  <a:gd name="connsiteY18" fmla="*/ 1148547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92279 w 3164890"/>
                  <a:gd name="connsiteY19" fmla="*/ 122595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531689 w 3164890"/>
                  <a:gd name="connsiteY15" fmla="*/ 1002869 h 1292165"/>
                  <a:gd name="connsiteX16" fmla="*/ 1198881 w 3164890"/>
                  <a:gd name="connsiteY16" fmla="*/ 1029894 h 1292165"/>
                  <a:gd name="connsiteX17" fmla="*/ 535297 w 3164890"/>
                  <a:gd name="connsiteY17" fmla="*/ 1057832 h 1292165"/>
                  <a:gd name="connsiteX18" fmla="*/ 296636 w 3164890"/>
                  <a:gd name="connsiteY18" fmla="*/ 1123428 h 1292165"/>
                  <a:gd name="connsiteX19" fmla="*/ 158949 w 3164890"/>
                  <a:gd name="connsiteY19" fmla="*/ 1140376 h 1292165"/>
                  <a:gd name="connsiteX20" fmla="*/ 93076 w 3164890"/>
                  <a:gd name="connsiteY20"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2165"/>
                  <a:gd name="connsiteX1" fmla="*/ 15587 w 3164890"/>
                  <a:gd name="connsiteY1" fmla="*/ 547478 h 1292165"/>
                  <a:gd name="connsiteX2" fmla="*/ 327298 w 3164890"/>
                  <a:gd name="connsiteY2" fmla="*/ 759023 h 1292165"/>
                  <a:gd name="connsiteX3" fmla="*/ 1148936 w 3164890"/>
                  <a:gd name="connsiteY3" fmla="*/ 602245 h 1292165"/>
                  <a:gd name="connsiteX4" fmla="*/ 2067592 w 3164890"/>
                  <a:gd name="connsiteY4" fmla="*/ 413524 h 1292165"/>
                  <a:gd name="connsiteX5" fmla="*/ 1820303 w 3164890"/>
                  <a:gd name="connsiteY5" fmla="*/ 18805 h 1292165"/>
                  <a:gd name="connsiteX6" fmla="*/ 2833276 w 3164890"/>
                  <a:gd name="connsiteY6" fmla="*/ 32054 h 1292165"/>
                  <a:gd name="connsiteX7" fmla="*/ 2953511 w 3164890"/>
                  <a:gd name="connsiteY7" fmla="*/ 346749 h 1292165"/>
                  <a:gd name="connsiteX8" fmla="*/ 3053811 w 3164890"/>
                  <a:gd name="connsiteY8" fmla="*/ 670876 h 1292165"/>
                  <a:gd name="connsiteX9" fmla="*/ 3164890 w 3164890"/>
                  <a:gd name="connsiteY9" fmla="*/ 1031238 h 1292165"/>
                  <a:gd name="connsiteX10" fmla="*/ 2896259 w 3164890"/>
                  <a:gd name="connsiteY10" fmla="*/ 1159626 h 1292165"/>
                  <a:gd name="connsiteX11" fmla="*/ 2716810 w 3164890"/>
                  <a:gd name="connsiteY11" fmla="*/ 1232656 h 1292165"/>
                  <a:gd name="connsiteX12" fmla="*/ 2079833 w 3164890"/>
                  <a:gd name="connsiteY12" fmla="*/ 1270132 h 1292165"/>
                  <a:gd name="connsiteX13" fmla="*/ 2176598 w 3164890"/>
                  <a:gd name="connsiteY13" fmla="*/ 920999 h 1292165"/>
                  <a:gd name="connsiteX14" fmla="*/ 1906245 w 3164890"/>
                  <a:gd name="connsiteY14" fmla="*/ 975205 h 1292165"/>
                  <a:gd name="connsiteX15" fmla="*/ 1198881 w 3164890"/>
                  <a:gd name="connsiteY15" fmla="*/ 1029894 h 1292165"/>
                  <a:gd name="connsiteX16" fmla="*/ 535297 w 3164890"/>
                  <a:gd name="connsiteY16" fmla="*/ 1057832 h 1292165"/>
                  <a:gd name="connsiteX17" fmla="*/ 296636 w 3164890"/>
                  <a:gd name="connsiteY17" fmla="*/ 1123428 h 1292165"/>
                  <a:gd name="connsiteX18" fmla="*/ 158949 w 3164890"/>
                  <a:gd name="connsiteY18" fmla="*/ 1140376 h 1292165"/>
                  <a:gd name="connsiteX19" fmla="*/ 93076 w 3164890"/>
                  <a:gd name="connsiteY19" fmla="*/ 925021 h 1292165"/>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27298 w 3164890"/>
                  <a:gd name="connsiteY2" fmla="*/ 759023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93076 w 3164890"/>
                  <a:gd name="connsiteY0" fmla="*/ 925021 h 1291706"/>
                  <a:gd name="connsiteX1" fmla="*/ 15587 w 3164890"/>
                  <a:gd name="connsiteY1" fmla="*/ 547478 h 1291706"/>
                  <a:gd name="connsiteX2" fmla="*/ 304861 w 3164890"/>
                  <a:gd name="connsiteY2" fmla="*/ 713517 h 1291706"/>
                  <a:gd name="connsiteX3" fmla="*/ 1148936 w 3164890"/>
                  <a:gd name="connsiteY3" fmla="*/ 602245 h 1291706"/>
                  <a:gd name="connsiteX4" fmla="*/ 2067592 w 3164890"/>
                  <a:gd name="connsiteY4" fmla="*/ 413524 h 1291706"/>
                  <a:gd name="connsiteX5" fmla="*/ 1820303 w 3164890"/>
                  <a:gd name="connsiteY5" fmla="*/ 18805 h 1291706"/>
                  <a:gd name="connsiteX6" fmla="*/ 2833276 w 3164890"/>
                  <a:gd name="connsiteY6" fmla="*/ 32054 h 1291706"/>
                  <a:gd name="connsiteX7" fmla="*/ 2953511 w 3164890"/>
                  <a:gd name="connsiteY7" fmla="*/ 346749 h 1291706"/>
                  <a:gd name="connsiteX8" fmla="*/ 3053811 w 3164890"/>
                  <a:gd name="connsiteY8" fmla="*/ 670876 h 1291706"/>
                  <a:gd name="connsiteX9" fmla="*/ 3164890 w 3164890"/>
                  <a:gd name="connsiteY9" fmla="*/ 1031238 h 1291706"/>
                  <a:gd name="connsiteX10" fmla="*/ 2896259 w 3164890"/>
                  <a:gd name="connsiteY10" fmla="*/ 1159626 h 1291706"/>
                  <a:gd name="connsiteX11" fmla="*/ 2716810 w 3164890"/>
                  <a:gd name="connsiteY11" fmla="*/ 1232656 h 1291706"/>
                  <a:gd name="connsiteX12" fmla="*/ 2079833 w 3164890"/>
                  <a:gd name="connsiteY12" fmla="*/ 1270132 h 1291706"/>
                  <a:gd name="connsiteX13" fmla="*/ 2127950 w 3164890"/>
                  <a:gd name="connsiteY13" fmla="*/ 927230 h 1291706"/>
                  <a:gd name="connsiteX14" fmla="*/ 1906245 w 3164890"/>
                  <a:gd name="connsiteY14" fmla="*/ 975205 h 1291706"/>
                  <a:gd name="connsiteX15" fmla="*/ 1198881 w 3164890"/>
                  <a:gd name="connsiteY15" fmla="*/ 1029894 h 1291706"/>
                  <a:gd name="connsiteX16" fmla="*/ 535297 w 3164890"/>
                  <a:gd name="connsiteY16" fmla="*/ 1057832 h 1291706"/>
                  <a:gd name="connsiteX17" fmla="*/ 296636 w 3164890"/>
                  <a:gd name="connsiteY17" fmla="*/ 1123428 h 1291706"/>
                  <a:gd name="connsiteX18" fmla="*/ 158949 w 3164890"/>
                  <a:gd name="connsiteY18" fmla="*/ 1140376 h 1291706"/>
                  <a:gd name="connsiteX19" fmla="*/ 93076 w 3164890"/>
                  <a:gd name="connsiteY19" fmla="*/ 925021 h 1291706"/>
                  <a:gd name="connsiteX0" fmla="*/ 118493 w 3190307"/>
                  <a:gd name="connsiteY0" fmla="*/ 925021 h 1291706"/>
                  <a:gd name="connsiteX1" fmla="*/ 13120 w 3190307"/>
                  <a:gd name="connsiteY1" fmla="*/ 481935 h 1291706"/>
                  <a:gd name="connsiteX2" fmla="*/ 330278 w 3190307"/>
                  <a:gd name="connsiteY2" fmla="*/ 713517 h 1291706"/>
                  <a:gd name="connsiteX3" fmla="*/ 1174353 w 3190307"/>
                  <a:gd name="connsiteY3" fmla="*/ 602245 h 1291706"/>
                  <a:gd name="connsiteX4" fmla="*/ 2093009 w 3190307"/>
                  <a:gd name="connsiteY4" fmla="*/ 413524 h 1291706"/>
                  <a:gd name="connsiteX5" fmla="*/ 1845720 w 3190307"/>
                  <a:gd name="connsiteY5" fmla="*/ 18805 h 1291706"/>
                  <a:gd name="connsiteX6" fmla="*/ 2858693 w 3190307"/>
                  <a:gd name="connsiteY6" fmla="*/ 32054 h 1291706"/>
                  <a:gd name="connsiteX7" fmla="*/ 2978928 w 3190307"/>
                  <a:gd name="connsiteY7" fmla="*/ 346749 h 1291706"/>
                  <a:gd name="connsiteX8" fmla="*/ 3079228 w 3190307"/>
                  <a:gd name="connsiteY8" fmla="*/ 670876 h 1291706"/>
                  <a:gd name="connsiteX9" fmla="*/ 3190307 w 3190307"/>
                  <a:gd name="connsiteY9" fmla="*/ 1031238 h 1291706"/>
                  <a:gd name="connsiteX10" fmla="*/ 2921676 w 3190307"/>
                  <a:gd name="connsiteY10" fmla="*/ 1159626 h 1291706"/>
                  <a:gd name="connsiteX11" fmla="*/ 2742227 w 3190307"/>
                  <a:gd name="connsiteY11" fmla="*/ 1232656 h 1291706"/>
                  <a:gd name="connsiteX12" fmla="*/ 2105250 w 3190307"/>
                  <a:gd name="connsiteY12" fmla="*/ 1270132 h 1291706"/>
                  <a:gd name="connsiteX13" fmla="*/ 2153367 w 3190307"/>
                  <a:gd name="connsiteY13" fmla="*/ 927230 h 1291706"/>
                  <a:gd name="connsiteX14" fmla="*/ 1931662 w 3190307"/>
                  <a:gd name="connsiteY14" fmla="*/ 975205 h 1291706"/>
                  <a:gd name="connsiteX15" fmla="*/ 1224298 w 3190307"/>
                  <a:gd name="connsiteY15" fmla="*/ 1029894 h 1291706"/>
                  <a:gd name="connsiteX16" fmla="*/ 560714 w 3190307"/>
                  <a:gd name="connsiteY16" fmla="*/ 1057832 h 1291706"/>
                  <a:gd name="connsiteX17" fmla="*/ 322053 w 3190307"/>
                  <a:gd name="connsiteY17" fmla="*/ 1123428 h 1291706"/>
                  <a:gd name="connsiteX18" fmla="*/ 184366 w 3190307"/>
                  <a:gd name="connsiteY18" fmla="*/ 1140376 h 1291706"/>
                  <a:gd name="connsiteX19" fmla="*/ 118493 w 3190307"/>
                  <a:gd name="connsiteY19" fmla="*/ 925021 h 1291706"/>
                  <a:gd name="connsiteX0" fmla="*/ 118493 w 3190307"/>
                  <a:gd name="connsiteY0" fmla="*/ 910514 h 1277199"/>
                  <a:gd name="connsiteX1" fmla="*/ 13120 w 3190307"/>
                  <a:gd name="connsiteY1" fmla="*/ 467428 h 1277199"/>
                  <a:gd name="connsiteX2" fmla="*/ 330278 w 3190307"/>
                  <a:gd name="connsiteY2" fmla="*/ 699010 h 1277199"/>
                  <a:gd name="connsiteX3" fmla="*/ 1174353 w 3190307"/>
                  <a:gd name="connsiteY3" fmla="*/ 587738 h 1277199"/>
                  <a:gd name="connsiteX4" fmla="*/ 2093009 w 3190307"/>
                  <a:gd name="connsiteY4" fmla="*/ 399017 h 1277199"/>
                  <a:gd name="connsiteX5" fmla="*/ 1846883 w 3190307"/>
                  <a:gd name="connsiteY5" fmla="*/ 45618 h 1277199"/>
                  <a:gd name="connsiteX6" fmla="*/ 2858693 w 3190307"/>
                  <a:gd name="connsiteY6" fmla="*/ 17547 h 1277199"/>
                  <a:gd name="connsiteX7" fmla="*/ 2978928 w 3190307"/>
                  <a:gd name="connsiteY7" fmla="*/ 332242 h 1277199"/>
                  <a:gd name="connsiteX8" fmla="*/ 3079228 w 3190307"/>
                  <a:gd name="connsiteY8" fmla="*/ 656369 h 1277199"/>
                  <a:gd name="connsiteX9" fmla="*/ 3190307 w 3190307"/>
                  <a:gd name="connsiteY9" fmla="*/ 1016731 h 1277199"/>
                  <a:gd name="connsiteX10" fmla="*/ 2921676 w 3190307"/>
                  <a:gd name="connsiteY10" fmla="*/ 1145119 h 1277199"/>
                  <a:gd name="connsiteX11" fmla="*/ 2742227 w 3190307"/>
                  <a:gd name="connsiteY11" fmla="*/ 1218149 h 1277199"/>
                  <a:gd name="connsiteX12" fmla="*/ 2105250 w 3190307"/>
                  <a:gd name="connsiteY12" fmla="*/ 1255625 h 1277199"/>
                  <a:gd name="connsiteX13" fmla="*/ 2153367 w 3190307"/>
                  <a:gd name="connsiteY13" fmla="*/ 912723 h 1277199"/>
                  <a:gd name="connsiteX14" fmla="*/ 1931662 w 3190307"/>
                  <a:gd name="connsiteY14" fmla="*/ 960698 h 1277199"/>
                  <a:gd name="connsiteX15" fmla="*/ 1224298 w 3190307"/>
                  <a:gd name="connsiteY15" fmla="*/ 1015387 h 1277199"/>
                  <a:gd name="connsiteX16" fmla="*/ 560714 w 3190307"/>
                  <a:gd name="connsiteY16" fmla="*/ 1043325 h 1277199"/>
                  <a:gd name="connsiteX17" fmla="*/ 322053 w 3190307"/>
                  <a:gd name="connsiteY17" fmla="*/ 1108921 h 1277199"/>
                  <a:gd name="connsiteX18" fmla="*/ 184366 w 3190307"/>
                  <a:gd name="connsiteY18" fmla="*/ 1125869 h 1277199"/>
                  <a:gd name="connsiteX19" fmla="*/ 118493 w 3190307"/>
                  <a:gd name="connsiteY19" fmla="*/ 910514 h 1277199"/>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6716"/>
                  <a:gd name="connsiteX1" fmla="*/ 13120 w 3190307"/>
                  <a:gd name="connsiteY1" fmla="*/ 496945 h 1306716"/>
                  <a:gd name="connsiteX2" fmla="*/ 330278 w 3190307"/>
                  <a:gd name="connsiteY2" fmla="*/ 728527 h 1306716"/>
                  <a:gd name="connsiteX3" fmla="*/ 1174353 w 3190307"/>
                  <a:gd name="connsiteY3" fmla="*/ 617255 h 1306716"/>
                  <a:gd name="connsiteX4" fmla="*/ 2093009 w 3190307"/>
                  <a:gd name="connsiteY4" fmla="*/ 428534 h 1306716"/>
                  <a:gd name="connsiteX5" fmla="*/ 1879193 w 3190307"/>
                  <a:gd name="connsiteY5" fmla="*/ 8794 h 1306716"/>
                  <a:gd name="connsiteX6" fmla="*/ 2858693 w 3190307"/>
                  <a:gd name="connsiteY6" fmla="*/ 47064 h 1306716"/>
                  <a:gd name="connsiteX7" fmla="*/ 2978928 w 3190307"/>
                  <a:gd name="connsiteY7" fmla="*/ 361759 h 1306716"/>
                  <a:gd name="connsiteX8" fmla="*/ 3079228 w 3190307"/>
                  <a:gd name="connsiteY8" fmla="*/ 685886 h 1306716"/>
                  <a:gd name="connsiteX9" fmla="*/ 3190307 w 3190307"/>
                  <a:gd name="connsiteY9" fmla="*/ 1046248 h 1306716"/>
                  <a:gd name="connsiteX10" fmla="*/ 2921676 w 3190307"/>
                  <a:gd name="connsiteY10" fmla="*/ 1174636 h 1306716"/>
                  <a:gd name="connsiteX11" fmla="*/ 2742227 w 3190307"/>
                  <a:gd name="connsiteY11" fmla="*/ 1247666 h 1306716"/>
                  <a:gd name="connsiteX12" fmla="*/ 2105250 w 3190307"/>
                  <a:gd name="connsiteY12" fmla="*/ 1285142 h 1306716"/>
                  <a:gd name="connsiteX13" fmla="*/ 2153367 w 3190307"/>
                  <a:gd name="connsiteY13" fmla="*/ 942240 h 1306716"/>
                  <a:gd name="connsiteX14" fmla="*/ 1931662 w 3190307"/>
                  <a:gd name="connsiteY14" fmla="*/ 990215 h 1306716"/>
                  <a:gd name="connsiteX15" fmla="*/ 1224298 w 3190307"/>
                  <a:gd name="connsiteY15" fmla="*/ 1044904 h 1306716"/>
                  <a:gd name="connsiteX16" fmla="*/ 560714 w 3190307"/>
                  <a:gd name="connsiteY16" fmla="*/ 1072842 h 1306716"/>
                  <a:gd name="connsiteX17" fmla="*/ 322053 w 3190307"/>
                  <a:gd name="connsiteY17" fmla="*/ 1138438 h 1306716"/>
                  <a:gd name="connsiteX18" fmla="*/ 184366 w 3190307"/>
                  <a:gd name="connsiteY18" fmla="*/ 1155386 h 1306716"/>
                  <a:gd name="connsiteX19" fmla="*/ 118493 w 3190307"/>
                  <a:gd name="connsiteY19" fmla="*/ 940031 h 1306716"/>
                  <a:gd name="connsiteX0" fmla="*/ 118493 w 3190307"/>
                  <a:gd name="connsiteY0" fmla="*/ 940031 h 1303366"/>
                  <a:gd name="connsiteX1" fmla="*/ 13120 w 3190307"/>
                  <a:gd name="connsiteY1" fmla="*/ 496945 h 1303366"/>
                  <a:gd name="connsiteX2" fmla="*/ 330278 w 3190307"/>
                  <a:gd name="connsiteY2" fmla="*/ 728527 h 1303366"/>
                  <a:gd name="connsiteX3" fmla="*/ 1174353 w 3190307"/>
                  <a:gd name="connsiteY3" fmla="*/ 617255 h 1303366"/>
                  <a:gd name="connsiteX4" fmla="*/ 2093009 w 3190307"/>
                  <a:gd name="connsiteY4" fmla="*/ 428534 h 1303366"/>
                  <a:gd name="connsiteX5" fmla="*/ 1879193 w 3190307"/>
                  <a:gd name="connsiteY5" fmla="*/ 8794 h 1303366"/>
                  <a:gd name="connsiteX6" fmla="*/ 2858693 w 3190307"/>
                  <a:gd name="connsiteY6" fmla="*/ 47064 h 1303366"/>
                  <a:gd name="connsiteX7" fmla="*/ 2978928 w 3190307"/>
                  <a:gd name="connsiteY7" fmla="*/ 361759 h 1303366"/>
                  <a:gd name="connsiteX8" fmla="*/ 3079228 w 3190307"/>
                  <a:gd name="connsiteY8" fmla="*/ 685886 h 1303366"/>
                  <a:gd name="connsiteX9" fmla="*/ 3190307 w 3190307"/>
                  <a:gd name="connsiteY9" fmla="*/ 1046248 h 1303366"/>
                  <a:gd name="connsiteX10" fmla="*/ 2921676 w 3190307"/>
                  <a:gd name="connsiteY10" fmla="*/ 1174636 h 1303366"/>
                  <a:gd name="connsiteX11" fmla="*/ 2742227 w 3190307"/>
                  <a:gd name="connsiteY11" fmla="*/ 1247666 h 1303366"/>
                  <a:gd name="connsiteX12" fmla="*/ 2105250 w 3190307"/>
                  <a:gd name="connsiteY12" fmla="*/ 1285142 h 1303366"/>
                  <a:gd name="connsiteX13" fmla="*/ 2153367 w 3190307"/>
                  <a:gd name="connsiteY13" fmla="*/ 942240 h 1303366"/>
                  <a:gd name="connsiteX14" fmla="*/ 1931662 w 3190307"/>
                  <a:gd name="connsiteY14" fmla="*/ 990215 h 1303366"/>
                  <a:gd name="connsiteX15" fmla="*/ 1224298 w 3190307"/>
                  <a:gd name="connsiteY15" fmla="*/ 1044904 h 1303366"/>
                  <a:gd name="connsiteX16" fmla="*/ 560714 w 3190307"/>
                  <a:gd name="connsiteY16" fmla="*/ 1072842 h 1303366"/>
                  <a:gd name="connsiteX17" fmla="*/ 322053 w 3190307"/>
                  <a:gd name="connsiteY17" fmla="*/ 1138438 h 1303366"/>
                  <a:gd name="connsiteX18" fmla="*/ 184366 w 3190307"/>
                  <a:gd name="connsiteY18" fmla="*/ 1155386 h 1303366"/>
                  <a:gd name="connsiteX19" fmla="*/ 118493 w 3190307"/>
                  <a:gd name="connsiteY19" fmla="*/ 940031 h 1303366"/>
                  <a:gd name="connsiteX0" fmla="*/ 118493 w 3190307"/>
                  <a:gd name="connsiteY0" fmla="*/ 940031 h 1299243"/>
                  <a:gd name="connsiteX1" fmla="*/ 13120 w 3190307"/>
                  <a:gd name="connsiteY1" fmla="*/ 496945 h 1299243"/>
                  <a:gd name="connsiteX2" fmla="*/ 330278 w 3190307"/>
                  <a:gd name="connsiteY2" fmla="*/ 728527 h 1299243"/>
                  <a:gd name="connsiteX3" fmla="*/ 1174353 w 3190307"/>
                  <a:gd name="connsiteY3" fmla="*/ 617255 h 1299243"/>
                  <a:gd name="connsiteX4" fmla="*/ 2093009 w 3190307"/>
                  <a:gd name="connsiteY4" fmla="*/ 428534 h 1299243"/>
                  <a:gd name="connsiteX5" fmla="*/ 1879193 w 3190307"/>
                  <a:gd name="connsiteY5" fmla="*/ 8794 h 1299243"/>
                  <a:gd name="connsiteX6" fmla="*/ 2858693 w 3190307"/>
                  <a:gd name="connsiteY6" fmla="*/ 47064 h 1299243"/>
                  <a:gd name="connsiteX7" fmla="*/ 2978928 w 3190307"/>
                  <a:gd name="connsiteY7" fmla="*/ 361759 h 1299243"/>
                  <a:gd name="connsiteX8" fmla="*/ 3079228 w 3190307"/>
                  <a:gd name="connsiteY8" fmla="*/ 685886 h 1299243"/>
                  <a:gd name="connsiteX9" fmla="*/ 3190307 w 3190307"/>
                  <a:gd name="connsiteY9" fmla="*/ 1046248 h 1299243"/>
                  <a:gd name="connsiteX10" fmla="*/ 2921676 w 3190307"/>
                  <a:gd name="connsiteY10" fmla="*/ 1174636 h 1299243"/>
                  <a:gd name="connsiteX11" fmla="*/ 2742227 w 3190307"/>
                  <a:gd name="connsiteY11" fmla="*/ 1247666 h 1299243"/>
                  <a:gd name="connsiteX12" fmla="*/ 2144169 w 3190307"/>
                  <a:gd name="connsiteY12" fmla="*/ 1280157 h 1299243"/>
                  <a:gd name="connsiteX13" fmla="*/ 2153367 w 3190307"/>
                  <a:gd name="connsiteY13" fmla="*/ 942240 h 1299243"/>
                  <a:gd name="connsiteX14" fmla="*/ 1931662 w 3190307"/>
                  <a:gd name="connsiteY14" fmla="*/ 990215 h 1299243"/>
                  <a:gd name="connsiteX15" fmla="*/ 1224298 w 3190307"/>
                  <a:gd name="connsiteY15" fmla="*/ 1044904 h 1299243"/>
                  <a:gd name="connsiteX16" fmla="*/ 560714 w 3190307"/>
                  <a:gd name="connsiteY16" fmla="*/ 1072842 h 1299243"/>
                  <a:gd name="connsiteX17" fmla="*/ 322053 w 3190307"/>
                  <a:gd name="connsiteY17" fmla="*/ 1138438 h 1299243"/>
                  <a:gd name="connsiteX18" fmla="*/ 184366 w 3190307"/>
                  <a:gd name="connsiteY18" fmla="*/ 1155386 h 1299243"/>
                  <a:gd name="connsiteX19" fmla="*/ 118493 w 3190307"/>
                  <a:gd name="connsiteY19" fmla="*/ 940031 h 1299243"/>
                  <a:gd name="connsiteX0" fmla="*/ 118493 w 3190307"/>
                  <a:gd name="connsiteY0" fmla="*/ 940031 h 1299962"/>
                  <a:gd name="connsiteX1" fmla="*/ 13120 w 3190307"/>
                  <a:gd name="connsiteY1" fmla="*/ 496945 h 1299962"/>
                  <a:gd name="connsiteX2" fmla="*/ 330278 w 3190307"/>
                  <a:gd name="connsiteY2" fmla="*/ 728527 h 1299962"/>
                  <a:gd name="connsiteX3" fmla="*/ 1174353 w 3190307"/>
                  <a:gd name="connsiteY3" fmla="*/ 617255 h 1299962"/>
                  <a:gd name="connsiteX4" fmla="*/ 2093009 w 3190307"/>
                  <a:gd name="connsiteY4" fmla="*/ 428534 h 1299962"/>
                  <a:gd name="connsiteX5" fmla="*/ 1879193 w 3190307"/>
                  <a:gd name="connsiteY5" fmla="*/ 8794 h 1299962"/>
                  <a:gd name="connsiteX6" fmla="*/ 2858693 w 3190307"/>
                  <a:gd name="connsiteY6" fmla="*/ 47064 h 1299962"/>
                  <a:gd name="connsiteX7" fmla="*/ 2978928 w 3190307"/>
                  <a:gd name="connsiteY7" fmla="*/ 361759 h 1299962"/>
                  <a:gd name="connsiteX8" fmla="*/ 3079228 w 3190307"/>
                  <a:gd name="connsiteY8" fmla="*/ 685886 h 1299962"/>
                  <a:gd name="connsiteX9" fmla="*/ 3190307 w 3190307"/>
                  <a:gd name="connsiteY9" fmla="*/ 1046248 h 1299962"/>
                  <a:gd name="connsiteX10" fmla="*/ 2921676 w 3190307"/>
                  <a:gd name="connsiteY10" fmla="*/ 1174636 h 1299962"/>
                  <a:gd name="connsiteX11" fmla="*/ 2742227 w 3190307"/>
                  <a:gd name="connsiteY11" fmla="*/ 1247666 h 1299962"/>
                  <a:gd name="connsiteX12" fmla="*/ 2144169 w 3190307"/>
                  <a:gd name="connsiteY12" fmla="*/ 1280157 h 1299962"/>
                  <a:gd name="connsiteX13" fmla="*/ 2231205 w 3190307"/>
                  <a:gd name="connsiteY13" fmla="*/ 932270 h 1299962"/>
                  <a:gd name="connsiteX14" fmla="*/ 1931662 w 3190307"/>
                  <a:gd name="connsiteY14" fmla="*/ 990215 h 1299962"/>
                  <a:gd name="connsiteX15" fmla="*/ 1224298 w 3190307"/>
                  <a:gd name="connsiteY15" fmla="*/ 1044904 h 1299962"/>
                  <a:gd name="connsiteX16" fmla="*/ 560714 w 3190307"/>
                  <a:gd name="connsiteY16" fmla="*/ 1072842 h 1299962"/>
                  <a:gd name="connsiteX17" fmla="*/ 322053 w 3190307"/>
                  <a:gd name="connsiteY17" fmla="*/ 1138438 h 1299962"/>
                  <a:gd name="connsiteX18" fmla="*/ 184366 w 3190307"/>
                  <a:gd name="connsiteY18" fmla="*/ 1155386 h 1299962"/>
                  <a:gd name="connsiteX19" fmla="*/ 118493 w 3190307"/>
                  <a:gd name="connsiteY19" fmla="*/ 940031 h 129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90307" h="1299962">
                    <a:moveTo>
                      <a:pt x="118493" y="940031"/>
                    </a:moveTo>
                    <a:cubicBezTo>
                      <a:pt x="92316" y="812774"/>
                      <a:pt x="-41911" y="495626"/>
                      <a:pt x="13120" y="496945"/>
                    </a:cubicBezTo>
                    <a:cubicBezTo>
                      <a:pt x="190240" y="517312"/>
                      <a:pt x="48327" y="476166"/>
                      <a:pt x="330278" y="728527"/>
                    </a:cubicBezTo>
                    <a:lnTo>
                      <a:pt x="1174353" y="617255"/>
                    </a:lnTo>
                    <a:cubicBezTo>
                      <a:pt x="1580585" y="467162"/>
                      <a:pt x="1786790" y="491441"/>
                      <a:pt x="2093009" y="428534"/>
                    </a:cubicBezTo>
                    <a:cubicBezTo>
                      <a:pt x="2021669" y="323852"/>
                      <a:pt x="1671931" y="21054"/>
                      <a:pt x="1879193" y="8794"/>
                    </a:cubicBezTo>
                    <a:cubicBezTo>
                      <a:pt x="2086455" y="-3466"/>
                      <a:pt x="2675404" y="-11763"/>
                      <a:pt x="2858693" y="47064"/>
                    </a:cubicBezTo>
                    <a:cubicBezTo>
                      <a:pt x="3041982" y="105891"/>
                      <a:pt x="2955791" y="370612"/>
                      <a:pt x="2978928" y="361759"/>
                    </a:cubicBezTo>
                    <a:cubicBezTo>
                      <a:pt x="3012186" y="445863"/>
                      <a:pt x="3065556" y="568782"/>
                      <a:pt x="3079228" y="685886"/>
                    </a:cubicBezTo>
                    <a:cubicBezTo>
                      <a:pt x="3158625" y="900624"/>
                      <a:pt x="3121743" y="825197"/>
                      <a:pt x="3190307" y="1046248"/>
                    </a:cubicBezTo>
                    <a:cubicBezTo>
                      <a:pt x="3075469" y="1150508"/>
                      <a:pt x="3040113" y="1133884"/>
                      <a:pt x="2921676" y="1174636"/>
                    </a:cubicBezTo>
                    <a:lnTo>
                      <a:pt x="2742227" y="1247666"/>
                    </a:lnTo>
                    <a:cubicBezTo>
                      <a:pt x="2606156" y="1266084"/>
                      <a:pt x="2229339" y="1332723"/>
                      <a:pt x="2144169" y="1280157"/>
                    </a:cubicBezTo>
                    <a:cubicBezTo>
                      <a:pt x="2058999" y="1227591"/>
                      <a:pt x="2285973" y="983875"/>
                      <a:pt x="2231205" y="932270"/>
                    </a:cubicBezTo>
                    <a:cubicBezTo>
                      <a:pt x="2132583" y="941574"/>
                      <a:pt x="2094615" y="972066"/>
                      <a:pt x="1931662" y="990215"/>
                    </a:cubicBezTo>
                    <a:cubicBezTo>
                      <a:pt x="1768709" y="1008364"/>
                      <a:pt x="1463682" y="1071206"/>
                      <a:pt x="1224298" y="1044904"/>
                    </a:cubicBezTo>
                    <a:lnTo>
                      <a:pt x="560714" y="1072842"/>
                    </a:lnTo>
                    <a:lnTo>
                      <a:pt x="322053" y="1138438"/>
                    </a:lnTo>
                    <a:lnTo>
                      <a:pt x="184366" y="1155386"/>
                    </a:lnTo>
                    <a:lnTo>
                      <a:pt x="118493" y="940031"/>
                    </a:lnTo>
                    <a:close/>
                  </a:path>
                </a:pathLst>
              </a:custGeom>
              <a:solidFill>
                <a:schemeClr val="bg1">
                  <a:lumMod val="8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U-Turn Arrow 34">
                <a:extLst>
                  <a:ext uri="{FF2B5EF4-FFF2-40B4-BE49-F238E27FC236}">
                    <a16:creationId xmlns:a16="http://schemas.microsoft.com/office/drawing/2014/main" id="{C32C9E24-CFD6-6844-8C3B-EDECD79C8512}"/>
                  </a:ext>
                </a:extLst>
              </p:cNvPr>
              <p:cNvSpPr/>
              <p:nvPr/>
            </p:nvSpPr>
            <p:spPr>
              <a:xfrm rot="19405170">
                <a:off x="3599762" y="5295188"/>
                <a:ext cx="361273" cy="1768813"/>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866" h="3045212">
                    <a:moveTo>
                      <a:pt x="127000" y="3032512"/>
                    </a:moveTo>
                    <a:cubicBezTo>
                      <a:pt x="84667" y="2117136"/>
                      <a:pt x="258233" y="820759"/>
                      <a:pt x="0" y="286383"/>
                    </a:cubicBezTo>
                    <a:cubicBezTo>
                      <a:pt x="0" y="170302"/>
                      <a:pt x="208402" y="0"/>
                      <a:pt x="324483" y="0"/>
                    </a:cubicBezTo>
                    <a:lnTo>
                      <a:pt x="547366" y="95883"/>
                    </a:lnTo>
                    <a:lnTo>
                      <a:pt x="610866" y="281030"/>
                    </a:lnTo>
                    <a:lnTo>
                      <a:pt x="461914" y="629734"/>
                    </a:lnTo>
                    <a:lnTo>
                      <a:pt x="341809" y="535030"/>
                    </a:lnTo>
                    <a:cubicBezTo>
                      <a:pt x="492667" y="257022"/>
                      <a:pt x="567325" y="283813"/>
                      <a:pt x="324483" y="158205"/>
                    </a:cubicBezTo>
                    <a:cubicBezTo>
                      <a:pt x="274734" y="158205"/>
                      <a:pt x="170905" y="287434"/>
                      <a:pt x="170905" y="337183"/>
                    </a:cubicBezTo>
                    <a:cubicBezTo>
                      <a:pt x="331772" y="812293"/>
                      <a:pt x="238638" y="2074802"/>
                      <a:pt x="234405" y="3045212"/>
                    </a:cubicBezTo>
                    <a:lnTo>
                      <a:pt x="127000" y="3032512"/>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0" name="U-Turn Arrow 34">
                <a:extLst>
                  <a:ext uri="{FF2B5EF4-FFF2-40B4-BE49-F238E27FC236}">
                    <a16:creationId xmlns:a16="http://schemas.microsoft.com/office/drawing/2014/main" id="{74A5F3A9-AEC1-C246-B502-8C9C77ED6FE1}"/>
                  </a:ext>
                </a:extLst>
              </p:cNvPr>
              <p:cNvSpPr/>
              <p:nvPr/>
            </p:nvSpPr>
            <p:spPr>
              <a:xfrm rot="2418457">
                <a:off x="4757401" y="5594352"/>
                <a:ext cx="1008598" cy="1810225"/>
              </a:xfrm>
              <a:custGeom>
                <a:avLst/>
                <a:gdLst>
                  <a:gd name="connsiteX0" fmla="*/ 0 w 480418"/>
                  <a:gd name="connsiteY0" fmla="*/ 1940312 h 1940312"/>
                  <a:gd name="connsiteX1" fmla="*/ 0 w 480418"/>
                  <a:gd name="connsiteY1" fmla="*/ 210183 h 1940312"/>
                  <a:gd name="connsiteX2" fmla="*/ 210183 w 480418"/>
                  <a:gd name="connsiteY2" fmla="*/ 0 h 1940312"/>
                  <a:gd name="connsiteX3" fmla="*/ 210183 w 480418"/>
                  <a:gd name="connsiteY3" fmla="*/ 0 h 1940312"/>
                  <a:gd name="connsiteX4" fmla="*/ 420366 w 480418"/>
                  <a:gd name="connsiteY4" fmla="*/ 210183 h 1940312"/>
                  <a:gd name="connsiteX5" fmla="*/ 420366 w 480418"/>
                  <a:gd name="connsiteY5" fmla="*/ 1335130 h 1940312"/>
                  <a:gd name="connsiteX6" fmla="*/ 480418 w 480418"/>
                  <a:gd name="connsiteY6" fmla="*/ 1335130 h 1940312"/>
                  <a:gd name="connsiteX7" fmla="*/ 360314 w 480418"/>
                  <a:gd name="connsiteY7" fmla="*/ 1455234 h 1940312"/>
                  <a:gd name="connsiteX8" fmla="*/ 240209 w 480418"/>
                  <a:gd name="connsiteY8" fmla="*/ 1335130 h 1940312"/>
                  <a:gd name="connsiteX9" fmla="*/ 300261 w 480418"/>
                  <a:gd name="connsiteY9" fmla="*/ 1335130 h 1940312"/>
                  <a:gd name="connsiteX10" fmla="*/ 300261 w 480418"/>
                  <a:gd name="connsiteY10" fmla="*/ 210183 h 1940312"/>
                  <a:gd name="connsiteX11" fmla="*/ 210183 w 480418"/>
                  <a:gd name="connsiteY11" fmla="*/ 120105 h 1940312"/>
                  <a:gd name="connsiteX12" fmla="*/ 210183 w 480418"/>
                  <a:gd name="connsiteY12" fmla="*/ 120105 h 1940312"/>
                  <a:gd name="connsiteX13" fmla="*/ 120105 w 480418"/>
                  <a:gd name="connsiteY13" fmla="*/ 210183 h 1940312"/>
                  <a:gd name="connsiteX14" fmla="*/ 120105 w 480418"/>
                  <a:gd name="connsiteY14" fmla="*/ 1940312 h 1940312"/>
                  <a:gd name="connsiteX15" fmla="*/ 0 w 480418"/>
                  <a:gd name="connsiteY15" fmla="*/ 1940312 h 1940312"/>
                  <a:gd name="connsiteX0" fmla="*/ 0 w 480418"/>
                  <a:gd name="connsiteY0" fmla="*/ 19403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1940312 h 3121412"/>
                  <a:gd name="connsiteX0" fmla="*/ 0 w 480418"/>
                  <a:gd name="connsiteY0" fmla="*/ 3108712 h 3121412"/>
                  <a:gd name="connsiteX1" fmla="*/ 0 w 480418"/>
                  <a:gd name="connsiteY1" fmla="*/ 210183 h 3121412"/>
                  <a:gd name="connsiteX2" fmla="*/ 210183 w 480418"/>
                  <a:gd name="connsiteY2" fmla="*/ 0 h 3121412"/>
                  <a:gd name="connsiteX3" fmla="*/ 210183 w 480418"/>
                  <a:gd name="connsiteY3" fmla="*/ 0 h 3121412"/>
                  <a:gd name="connsiteX4" fmla="*/ 420366 w 480418"/>
                  <a:gd name="connsiteY4" fmla="*/ 210183 h 3121412"/>
                  <a:gd name="connsiteX5" fmla="*/ 420366 w 480418"/>
                  <a:gd name="connsiteY5" fmla="*/ 1335130 h 3121412"/>
                  <a:gd name="connsiteX6" fmla="*/ 480418 w 480418"/>
                  <a:gd name="connsiteY6" fmla="*/ 1335130 h 3121412"/>
                  <a:gd name="connsiteX7" fmla="*/ 360314 w 480418"/>
                  <a:gd name="connsiteY7" fmla="*/ 1455234 h 3121412"/>
                  <a:gd name="connsiteX8" fmla="*/ 240209 w 480418"/>
                  <a:gd name="connsiteY8" fmla="*/ 1335130 h 3121412"/>
                  <a:gd name="connsiteX9" fmla="*/ 300261 w 480418"/>
                  <a:gd name="connsiteY9" fmla="*/ 1335130 h 3121412"/>
                  <a:gd name="connsiteX10" fmla="*/ 300261 w 480418"/>
                  <a:gd name="connsiteY10" fmla="*/ 210183 h 3121412"/>
                  <a:gd name="connsiteX11" fmla="*/ 210183 w 480418"/>
                  <a:gd name="connsiteY11" fmla="*/ 120105 h 3121412"/>
                  <a:gd name="connsiteX12" fmla="*/ 210183 w 480418"/>
                  <a:gd name="connsiteY12" fmla="*/ 120105 h 3121412"/>
                  <a:gd name="connsiteX13" fmla="*/ 120105 w 480418"/>
                  <a:gd name="connsiteY13" fmla="*/ 210183 h 3121412"/>
                  <a:gd name="connsiteX14" fmla="*/ 107405 w 480418"/>
                  <a:gd name="connsiteY14" fmla="*/ 3121412 h 3121412"/>
                  <a:gd name="connsiteX15" fmla="*/ 0 w 480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247105 w 607418"/>
                  <a:gd name="connsiteY13" fmla="*/ 2101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337183 w 607418"/>
                  <a:gd name="connsiteY3" fmla="*/ 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108583 w 607418"/>
                  <a:gd name="connsiteY3" fmla="*/ 63500 h 3121412"/>
                  <a:gd name="connsiteX4" fmla="*/ 547366 w 607418"/>
                  <a:gd name="connsiteY4" fmla="*/ 210183 h 3121412"/>
                  <a:gd name="connsiteX5" fmla="*/ 547366 w 607418"/>
                  <a:gd name="connsiteY5" fmla="*/ 1335130 h 3121412"/>
                  <a:gd name="connsiteX6" fmla="*/ 607418 w 607418"/>
                  <a:gd name="connsiteY6" fmla="*/ 1335130 h 3121412"/>
                  <a:gd name="connsiteX7" fmla="*/ 487314 w 607418"/>
                  <a:gd name="connsiteY7" fmla="*/ 1455234 h 3121412"/>
                  <a:gd name="connsiteX8" fmla="*/ 367209 w 607418"/>
                  <a:gd name="connsiteY8" fmla="*/ 1335130 h 3121412"/>
                  <a:gd name="connsiteX9" fmla="*/ 427261 w 607418"/>
                  <a:gd name="connsiteY9" fmla="*/ 1335130 h 3121412"/>
                  <a:gd name="connsiteX10" fmla="*/ 427261 w 607418"/>
                  <a:gd name="connsiteY10" fmla="*/ 210183 h 3121412"/>
                  <a:gd name="connsiteX11" fmla="*/ 337183 w 607418"/>
                  <a:gd name="connsiteY11" fmla="*/ 120105 h 3121412"/>
                  <a:gd name="connsiteX12" fmla="*/ 337183 w 607418"/>
                  <a:gd name="connsiteY12" fmla="*/ 120105 h 3121412"/>
                  <a:gd name="connsiteX13" fmla="*/ 170905 w 607418"/>
                  <a:gd name="connsiteY13" fmla="*/ 413383 h 3121412"/>
                  <a:gd name="connsiteX14" fmla="*/ 234405 w 607418"/>
                  <a:gd name="connsiteY14" fmla="*/ 3121412 h 3121412"/>
                  <a:gd name="connsiteX15" fmla="*/ 127000 w 607418"/>
                  <a:gd name="connsiteY15"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37183 w 607418"/>
                  <a:gd name="connsiteY11" fmla="*/ 1201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07418"/>
                  <a:gd name="connsiteY0" fmla="*/ 3108712 h 3121412"/>
                  <a:gd name="connsiteX1" fmla="*/ 0 w 607418"/>
                  <a:gd name="connsiteY1" fmla="*/ 362583 h 3121412"/>
                  <a:gd name="connsiteX2" fmla="*/ 337183 w 607418"/>
                  <a:gd name="connsiteY2" fmla="*/ 0 h 3121412"/>
                  <a:gd name="connsiteX3" fmla="*/ 547366 w 607418"/>
                  <a:gd name="connsiteY3" fmla="*/ 210183 h 3121412"/>
                  <a:gd name="connsiteX4" fmla="*/ 547366 w 607418"/>
                  <a:gd name="connsiteY4" fmla="*/ 1335130 h 3121412"/>
                  <a:gd name="connsiteX5" fmla="*/ 607418 w 607418"/>
                  <a:gd name="connsiteY5" fmla="*/ 1335130 h 3121412"/>
                  <a:gd name="connsiteX6" fmla="*/ 487314 w 607418"/>
                  <a:gd name="connsiteY6" fmla="*/ 1455234 h 3121412"/>
                  <a:gd name="connsiteX7" fmla="*/ 367209 w 607418"/>
                  <a:gd name="connsiteY7" fmla="*/ 1335130 h 3121412"/>
                  <a:gd name="connsiteX8" fmla="*/ 427261 w 607418"/>
                  <a:gd name="connsiteY8" fmla="*/ 1335130 h 3121412"/>
                  <a:gd name="connsiteX9" fmla="*/ 427261 w 607418"/>
                  <a:gd name="connsiteY9" fmla="*/ 210183 h 3121412"/>
                  <a:gd name="connsiteX10" fmla="*/ 337183 w 607418"/>
                  <a:gd name="connsiteY10" fmla="*/ 120105 h 3121412"/>
                  <a:gd name="connsiteX11" fmla="*/ 324483 w 607418"/>
                  <a:gd name="connsiteY11" fmla="*/ 234405 h 3121412"/>
                  <a:gd name="connsiteX12" fmla="*/ 170905 w 607418"/>
                  <a:gd name="connsiteY12" fmla="*/ 413383 h 3121412"/>
                  <a:gd name="connsiteX13" fmla="*/ 234405 w 607418"/>
                  <a:gd name="connsiteY13" fmla="*/ 3121412 h 3121412"/>
                  <a:gd name="connsiteX14" fmla="*/ 127000 w 607418"/>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37183 w 610866"/>
                  <a:gd name="connsiteY10" fmla="*/ 120105 h 3121412"/>
                  <a:gd name="connsiteX11" fmla="*/ 324483 w 610866"/>
                  <a:gd name="connsiteY11" fmla="*/ 234405 h 3121412"/>
                  <a:gd name="connsiteX12" fmla="*/ 170905 w 610866"/>
                  <a:gd name="connsiteY12" fmla="*/ 413383 h 3121412"/>
                  <a:gd name="connsiteX13" fmla="*/ 234405 w 610866"/>
                  <a:gd name="connsiteY13" fmla="*/ 3121412 h 3121412"/>
                  <a:gd name="connsiteX14" fmla="*/ 127000 w 610866"/>
                  <a:gd name="connsiteY14"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427261 w 610866"/>
                  <a:gd name="connsiteY9" fmla="*/ 210183 h 3121412"/>
                  <a:gd name="connsiteX10" fmla="*/ 324483 w 610866"/>
                  <a:gd name="connsiteY10" fmla="*/ 234405 h 3121412"/>
                  <a:gd name="connsiteX11" fmla="*/ 170905 w 610866"/>
                  <a:gd name="connsiteY11" fmla="*/ 413383 h 3121412"/>
                  <a:gd name="connsiteX12" fmla="*/ 234405 w 610866"/>
                  <a:gd name="connsiteY12" fmla="*/ 3121412 h 3121412"/>
                  <a:gd name="connsiteX13" fmla="*/ 127000 w 610866"/>
                  <a:gd name="connsiteY13"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427261 w 610866"/>
                  <a:gd name="connsiteY8" fmla="*/ 1335130 h 3121412"/>
                  <a:gd name="connsiteX9" fmla="*/ 324483 w 610866"/>
                  <a:gd name="connsiteY9" fmla="*/ 234405 h 3121412"/>
                  <a:gd name="connsiteX10" fmla="*/ 170905 w 610866"/>
                  <a:gd name="connsiteY10" fmla="*/ 413383 h 3121412"/>
                  <a:gd name="connsiteX11" fmla="*/ 234405 w 610866"/>
                  <a:gd name="connsiteY11" fmla="*/ 3121412 h 3121412"/>
                  <a:gd name="connsiteX12" fmla="*/ 127000 w 610866"/>
                  <a:gd name="connsiteY12"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607418 w 610866"/>
                  <a:gd name="connsiteY5" fmla="*/ 1335130 h 3121412"/>
                  <a:gd name="connsiteX6" fmla="*/ 487314 w 610866"/>
                  <a:gd name="connsiteY6" fmla="*/ 1455234 h 3121412"/>
                  <a:gd name="connsiteX7" fmla="*/ 367209 w 610866"/>
                  <a:gd name="connsiteY7" fmla="*/ 1335130 h 3121412"/>
                  <a:gd name="connsiteX8" fmla="*/ 324483 w 610866"/>
                  <a:gd name="connsiteY8" fmla="*/ 234405 h 3121412"/>
                  <a:gd name="connsiteX9" fmla="*/ 170905 w 610866"/>
                  <a:gd name="connsiteY9" fmla="*/ 413383 h 3121412"/>
                  <a:gd name="connsiteX10" fmla="*/ 234405 w 610866"/>
                  <a:gd name="connsiteY10" fmla="*/ 3121412 h 3121412"/>
                  <a:gd name="connsiteX11" fmla="*/ 127000 w 610866"/>
                  <a:gd name="connsiteY11"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67209 w 610866"/>
                  <a:gd name="connsiteY6" fmla="*/ 13351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547366 w 610866"/>
                  <a:gd name="connsiteY4" fmla="*/ 1335130 h 3121412"/>
                  <a:gd name="connsiteX5" fmla="*/ 487314 w 610866"/>
                  <a:gd name="connsiteY5" fmla="*/ 14552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87314 w 674366"/>
                  <a:gd name="connsiteY5" fmla="*/ 14552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49214 w 674366"/>
                  <a:gd name="connsiteY5" fmla="*/ 8583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74366"/>
                  <a:gd name="connsiteY0" fmla="*/ 3108712 h 3121412"/>
                  <a:gd name="connsiteX1" fmla="*/ 0 w 674366"/>
                  <a:gd name="connsiteY1" fmla="*/ 362583 h 3121412"/>
                  <a:gd name="connsiteX2" fmla="*/ 337183 w 674366"/>
                  <a:gd name="connsiteY2" fmla="*/ 0 h 3121412"/>
                  <a:gd name="connsiteX3" fmla="*/ 610866 w 674366"/>
                  <a:gd name="connsiteY3" fmla="*/ 146683 h 3121412"/>
                  <a:gd name="connsiteX4" fmla="*/ 674366 w 674366"/>
                  <a:gd name="connsiteY4" fmla="*/ 420730 h 3121412"/>
                  <a:gd name="connsiteX5" fmla="*/ 436514 w 674366"/>
                  <a:gd name="connsiteY5" fmla="*/ 769434 h 3121412"/>
                  <a:gd name="connsiteX6" fmla="*/ 329109 w 674366"/>
                  <a:gd name="connsiteY6" fmla="*/ 687430 h 3121412"/>
                  <a:gd name="connsiteX7" fmla="*/ 324483 w 674366"/>
                  <a:gd name="connsiteY7" fmla="*/ 234405 h 3121412"/>
                  <a:gd name="connsiteX8" fmla="*/ 170905 w 674366"/>
                  <a:gd name="connsiteY8" fmla="*/ 413383 h 3121412"/>
                  <a:gd name="connsiteX9" fmla="*/ 234405 w 674366"/>
                  <a:gd name="connsiteY9" fmla="*/ 3121412 h 3121412"/>
                  <a:gd name="connsiteX10" fmla="*/ 127000 w 6743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610866 w 610866"/>
                  <a:gd name="connsiteY3" fmla="*/ 1466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108712 h 3121412"/>
                  <a:gd name="connsiteX1" fmla="*/ 0 w 610866"/>
                  <a:gd name="connsiteY1" fmla="*/ 362583 h 3121412"/>
                  <a:gd name="connsiteX2" fmla="*/ 337183 w 610866"/>
                  <a:gd name="connsiteY2" fmla="*/ 0 h 3121412"/>
                  <a:gd name="connsiteX3" fmla="*/ 547366 w 610866"/>
                  <a:gd name="connsiteY3" fmla="*/ 172083 h 3121412"/>
                  <a:gd name="connsiteX4" fmla="*/ 610866 w 610866"/>
                  <a:gd name="connsiteY4" fmla="*/ 357230 h 3121412"/>
                  <a:gd name="connsiteX5" fmla="*/ 436514 w 610866"/>
                  <a:gd name="connsiteY5" fmla="*/ 769434 h 3121412"/>
                  <a:gd name="connsiteX6" fmla="*/ 329109 w 610866"/>
                  <a:gd name="connsiteY6" fmla="*/ 687430 h 3121412"/>
                  <a:gd name="connsiteX7" fmla="*/ 324483 w 610866"/>
                  <a:gd name="connsiteY7" fmla="*/ 234405 h 3121412"/>
                  <a:gd name="connsiteX8" fmla="*/ 170905 w 610866"/>
                  <a:gd name="connsiteY8" fmla="*/ 413383 h 3121412"/>
                  <a:gd name="connsiteX9" fmla="*/ 234405 w 610866"/>
                  <a:gd name="connsiteY9" fmla="*/ 3121412 h 3121412"/>
                  <a:gd name="connsiteX10" fmla="*/ 127000 w 610866"/>
                  <a:gd name="connsiteY10" fmla="*/ 3108712 h 31214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29109 w 610866"/>
                  <a:gd name="connsiteY6" fmla="*/ 6112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36514 w 610866"/>
                  <a:gd name="connsiteY5" fmla="*/ 6932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610866"/>
                  <a:gd name="connsiteY0" fmla="*/ 3032512 h 3045212"/>
                  <a:gd name="connsiteX1" fmla="*/ 0 w 610866"/>
                  <a:gd name="connsiteY1" fmla="*/ 286383 h 3045212"/>
                  <a:gd name="connsiteX2" fmla="*/ 324483 w 610866"/>
                  <a:gd name="connsiteY2" fmla="*/ 0 h 3045212"/>
                  <a:gd name="connsiteX3" fmla="*/ 547366 w 610866"/>
                  <a:gd name="connsiteY3" fmla="*/ 95883 h 3045212"/>
                  <a:gd name="connsiteX4" fmla="*/ 610866 w 610866"/>
                  <a:gd name="connsiteY4" fmla="*/ 281030 h 3045212"/>
                  <a:gd name="connsiteX5" fmla="*/ 461914 w 610866"/>
                  <a:gd name="connsiteY5" fmla="*/ 629734 h 3045212"/>
                  <a:gd name="connsiteX6" fmla="*/ 341809 w 610866"/>
                  <a:gd name="connsiteY6" fmla="*/ 535030 h 3045212"/>
                  <a:gd name="connsiteX7" fmla="*/ 324483 w 610866"/>
                  <a:gd name="connsiteY7" fmla="*/ 158205 h 3045212"/>
                  <a:gd name="connsiteX8" fmla="*/ 170905 w 610866"/>
                  <a:gd name="connsiteY8" fmla="*/ 337183 h 3045212"/>
                  <a:gd name="connsiteX9" fmla="*/ 234405 w 610866"/>
                  <a:gd name="connsiteY9" fmla="*/ 3045212 h 3045212"/>
                  <a:gd name="connsiteX10" fmla="*/ 127000 w 610866"/>
                  <a:gd name="connsiteY10" fmla="*/ 3032512 h 3045212"/>
                  <a:gd name="connsiteX0" fmla="*/ 127000 w 1361597"/>
                  <a:gd name="connsiteY0" fmla="*/ 3032512 h 3045212"/>
                  <a:gd name="connsiteX1" fmla="*/ 0 w 1361597"/>
                  <a:gd name="connsiteY1" fmla="*/ 286383 h 3045212"/>
                  <a:gd name="connsiteX2" fmla="*/ 324483 w 1361597"/>
                  <a:gd name="connsiteY2" fmla="*/ 0 h 3045212"/>
                  <a:gd name="connsiteX3" fmla="*/ 547366 w 1361597"/>
                  <a:gd name="connsiteY3" fmla="*/ 95883 h 3045212"/>
                  <a:gd name="connsiteX4" fmla="*/ 610866 w 1361597"/>
                  <a:gd name="connsiteY4" fmla="*/ 281030 h 3045212"/>
                  <a:gd name="connsiteX5" fmla="*/ 461914 w 1361597"/>
                  <a:gd name="connsiteY5" fmla="*/ 629734 h 3045212"/>
                  <a:gd name="connsiteX6" fmla="*/ 1345127 w 1361597"/>
                  <a:gd name="connsiteY6" fmla="*/ 1696590 h 3045212"/>
                  <a:gd name="connsiteX7" fmla="*/ 324483 w 1361597"/>
                  <a:gd name="connsiteY7" fmla="*/ 158205 h 3045212"/>
                  <a:gd name="connsiteX8" fmla="*/ 170905 w 1361597"/>
                  <a:gd name="connsiteY8" fmla="*/ 337183 h 3045212"/>
                  <a:gd name="connsiteX9" fmla="*/ 234405 w 1361597"/>
                  <a:gd name="connsiteY9" fmla="*/ 3045212 h 3045212"/>
                  <a:gd name="connsiteX10" fmla="*/ 127000 w 1361597"/>
                  <a:gd name="connsiteY10" fmla="*/ 3032512 h 3045212"/>
                  <a:gd name="connsiteX0" fmla="*/ 127000 w 1361599"/>
                  <a:gd name="connsiteY0" fmla="*/ 3032512 h 3045212"/>
                  <a:gd name="connsiteX1" fmla="*/ 0 w 1361599"/>
                  <a:gd name="connsiteY1" fmla="*/ 286383 h 3045212"/>
                  <a:gd name="connsiteX2" fmla="*/ 324483 w 1361599"/>
                  <a:gd name="connsiteY2" fmla="*/ 0 h 3045212"/>
                  <a:gd name="connsiteX3" fmla="*/ 547366 w 1361599"/>
                  <a:gd name="connsiteY3" fmla="*/ 95883 h 3045212"/>
                  <a:gd name="connsiteX4" fmla="*/ 1236282 w 1361599"/>
                  <a:gd name="connsiteY4" fmla="*/ 1117088 h 3045212"/>
                  <a:gd name="connsiteX5" fmla="*/ 461914 w 1361599"/>
                  <a:gd name="connsiteY5" fmla="*/ 629734 h 3045212"/>
                  <a:gd name="connsiteX6" fmla="*/ 1345127 w 1361599"/>
                  <a:gd name="connsiteY6" fmla="*/ 1696590 h 3045212"/>
                  <a:gd name="connsiteX7" fmla="*/ 324483 w 1361599"/>
                  <a:gd name="connsiteY7" fmla="*/ 158205 h 3045212"/>
                  <a:gd name="connsiteX8" fmla="*/ 170905 w 1361599"/>
                  <a:gd name="connsiteY8" fmla="*/ 337183 h 3045212"/>
                  <a:gd name="connsiteX9" fmla="*/ 234405 w 1361599"/>
                  <a:gd name="connsiteY9" fmla="*/ 3045212 h 3045212"/>
                  <a:gd name="connsiteX10" fmla="*/ 127000 w 1361599"/>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1236282 w 1848406"/>
                  <a:gd name="connsiteY4" fmla="*/ 1117088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324483 w 1848406"/>
                  <a:gd name="connsiteY7" fmla="*/ 158205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70905 w 1848406"/>
                  <a:gd name="connsiteY7" fmla="*/ 337183 h 3045212"/>
                  <a:gd name="connsiteX8" fmla="*/ 234405 w 1848406"/>
                  <a:gd name="connsiteY8" fmla="*/ 3045212 h 3045212"/>
                  <a:gd name="connsiteX9" fmla="*/ 127000 w 1848406"/>
                  <a:gd name="connsiteY9" fmla="*/ 3032512 h 3045212"/>
                  <a:gd name="connsiteX0" fmla="*/ 127000 w 1848406"/>
                  <a:gd name="connsiteY0" fmla="*/ 3032512 h 3045212"/>
                  <a:gd name="connsiteX1" fmla="*/ 0 w 1848406"/>
                  <a:gd name="connsiteY1" fmla="*/ 286383 h 3045212"/>
                  <a:gd name="connsiteX2" fmla="*/ 324483 w 1848406"/>
                  <a:gd name="connsiteY2" fmla="*/ 0 h 3045212"/>
                  <a:gd name="connsiteX3" fmla="*/ 1848406 w 1848406"/>
                  <a:gd name="connsiteY3" fmla="*/ 1145165 h 3045212"/>
                  <a:gd name="connsiteX4" fmla="*/ 427838 w 1848406"/>
                  <a:gd name="connsiteY4" fmla="*/ 402897 h 3045212"/>
                  <a:gd name="connsiteX5" fmla="*/ 461914 w 1848406"/>
                  <a:gd name="connsiteY5" fmla="*/ 629734 h 3045212"/>
                  <a:gd name="connsiteX6" fmla="*/ 1345127 w 1848406"/>
                  <a:gd name="connsiteY6" fmla="*/ 1696590 h 3045212"/>
                  <a:gd name="connsiteX7" fmla="*/ 1439415 w 1848406"/>
                  <a:gd name="connsiteY7" fmla="*/ 1501564 h 3045212"/>
                  <a:gd name="connsiteX8" fmla="*/ 170905 w 1848406"/>
                  <a:gd name="connsiteY8" fmla="*/ 337183 h 3045212"/>
                  <a:gd name="connsiteX9" fmla="*/ 234405 w 1848406"/>
                  <a:gd name="connsiteY9" fmla="*/ 3045212 h 3045212"/>
                  <a:gd name="connsiteX10" fmla="*/ 127000 w 1848406"/>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27838 w 1993204"/>
                  <a:gd name="connsiteY4" fmla="*/ 402897 h 3045212"/>
                  <a:gd name="connsiteX5" fmla="*/ 461914 w 1993204"/>
                  <a:gd name="connsiteY5" fmla="*/ 629734 h 3045212"/>
                  <a:gd name="connsiteX6" fmla="*/ 1345127 w 1993204"/>
                  <a:gd name="connsiteY6" fmla="*/ 1696590 h 3045212"/>
                  <a:gd name="connsiteX7" fmla="*/ 1439415 w 1993204"/>
                  <a:gd name="connsiteY7" fmla="*/ 1501564 h 3045212"/>
                  <a:gd name="connsiteX8" fmla="*/ 170905 w 1993204"/>
                  <a:gd name="connsiteY8" fmla="*/ 337183 h 3045212"/>
                  <a:gd name="connsiteX9" fmla="*/ 234405 w 1993204"/>
                  <a:gd name="connsiteY9" fmla="*/ 3045212 h 3045212"/>
                  <a:gd name="connsiteX10" fmla="*/ 127000 w 1993204"/>
                  <a:gd name="connsiteY10"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427838 w 1993202"/>
                  <a:gd name="connsiteY4" fmla="*/ 402897 h 3045212"/>
                  <a:gd name="connsiteX5" fmla="*/ 461914 w 1993202"/>
                  <a:gd name="connsiteY5" fmla="*/ 629734 h 3045212"/>
                  <a:gd name="connsiteX6" fmla="*/ 1345127 w 1993202"/>
                  <a:gd name="connsiteY6" fmla="*/ 1696590 h 3045212"/>
                  <a:gd name="connsiteX7" fmla="*/ 1498334 w 1993202"/>
                  <a:gd name="connsiteY7" fmla="*/ 1486892 h 3045212"/>
                  <a:gd name="connsiteX8" fmla="*/ 170905 w 1993202"/>
                  <a:gd name="connsiteY8" fmla="*/ 337183 h 3045212"/>
                  <a:gd name="connsiteX9" fmla="*/ 234405 w 1993202"/>
                  <a:gd name="connsiteY9" fmla="*/ 3045212 h 3045212"/>
                  <a:gd name="connsiteX10" fmla="*/ 127000 w 1993202"/>
                  <a:gd name="connsiteY10" fmla="*/ 3032512 h 3045212"/>
                  <a:gd name="connsiteX0" fmla="*/ 127000 w 1993204"/>
                  <a:gd name="connsiteY0" fmla="*/ 3032512 h 3045212"/>
                  <a:gd name="connsiteX1" fmla="*/ 0 w 1993204"/>
                  <a:gd name="connsiteY1" fmla="*/ 286383 h 3045212"/>
                  <a:gd name="connsiteX2" fmla="*/ 324483 w 1993204"/>
                  <a:gd name="connsiteY2" fmla="*/ 0 h 3045212"/>
                  <a:gd name="connsiteX3" fmla="*/ 1993203 w 1993204"/>
                  <a:gd name="connsiteY3" fmla="*/ 1020102 h 3045212"/>
                  <a:gd name="connsiteX4" fmla="*/ 461914 w 1993204"/>
                  <a:gd name="connsiteY4" fmla="*/ 629734 h 3045212"/>
                  <a:gd name="connsiteX5" fmla="*/ 1345127 w 1993204"/>
                  <a:gd name="connsiteY5" fmla="*/ 1696590 h 3045212"/>
                  <a:gd name="connsiteX6" fmla="*/ 1498334 w 1993204"/>
                  <a:gd name="connsiteY6" fmla="*/ 1486892 h 3045212"/>
                  <a:gd name="connsiteX7" fmla="*/ 170905 w 1993204"/>
                  <a:gd name="connsiteY7" fmla="*/ 337183 h 3045212"/>
                  <a:gd name="connsiteX8" fmla="*/ 234405 w 1993204"/>
                  <a:gd name="connsiteY8" fmla="*/ 3045212 h 3045212"/>
                  <a:gd name="connsiteX9" fmla="*/ 127000 w 1993204"/>
                  <a:gd name="connsiteY9" fmla="*/ 3032512 h 3045212"/>
                  <a:gd name="connsiteX0" fmla="*/ 127000 w 1993202"/>
                  <a:gd name="connsiteY0" fmla="*/ 3032512 h 3045212"/>
                  <a:gd name="connsiteX1" fmla="*/ 0 w 1993202"/>
                  <a:gd name="connsiteY1" fmla="*/ 286383 h 3045212"/>
                  <a:gd name="connsiteX2" fmla="*/ 324483 w 1993202"/>
                  <a:gd name="connsiteY2" fmla="*/ 0 h 3045212"/>
                  <a:gd name="connsiteX3" fmla="*/ 1993203 w 1993202"/>
                  <a:gd name="connsiteY3" fmla="*/ 1020102 h 3045212"/>
                  <a:gd name="connsiteX4" fmla="*/ 1345127 w 1993202"/>
                  <a:gd name="connsiteY4" fmla="*/ 1696590 h 3045212"/>
                  <a:gd name="connsiteX5" fmla="*/ 1498334 w 1993202"/>
                  <a:gd name="connsiteY5" fmla="*/ 1486892 h 3045212"/>
                  <a:gd name="connsiteX6" fmla="*/ 170905 w 1993202"/>
                  <a:gd name="connsiteY6" fmla="*/ 337183 h 3045212"/>
                  <a:gd name="connsiteX7" fmla="*/ 234405 w 1993202"/>
                  <a:gd name="connsiteY7" fmla="*/ 3045212 h 3045212"/>
                  <a:gd name="connsiteX8" fmla="*/ 127000 w 1993202"/>
                  <a:gd name="connsiteY8" fmla="*/ 3032512 h 3045212"/>
                  <a:gd name="connsiteX0" fmla="*/ 127000 w 2639554"/>
                  <a:gd name="connsiteY0" fmla="*/ 3032512 h 3045212"/>
                  <a:gd name="connsiteX1" fmla="*/ 0 w 2639554"/>
                  <a:gd name="connsiteY1" fmla="*/ 286383 h 3045212"/>
                  <a:gd name="connsiteX2" fmla="*/ 324483 w 2639554"/>
                  <a:gd name="connsiteY2" fmla="*/ 0 h 3045212"/>
                  <a:gd name="connsiteX3" fmla="*/ 1993203 w 2639554"/>
                  <a:gd name="connsiteY3" fmla="*/ 1020102 h 3045212"/>
                  <a:gd name="connsiteX4" fmla="*/ 2628047 w 2639554"/>
                  <a:gd name="connsiteY4" fmla="*/ 2254489 h 3045212"/>
                  <a:gd name="connsiteX5" fmla="*/ 1498334 w 2639554"/>
                  <a:gd name="connsiteY5" fmla="*/ 1486892 h 3045212"/>
                  <a:gd name="connsiteX6" fmla="*/ 170905 w 2639554"/>
                  <a:gd name="connsiteY6" fmla="*/ 337183 h 3045212"/>
                  <a:gd name="connsiteX7" fmla="*/ 234405 w 2639554"/>
                  <a:gd name="connsiteY7" fmla="*/ 3045212 h 3045212"/>
                  <a:gd name="connsiteX8" fmla="*/ 127000 w 2639554"/>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498334 w 1993203"/>
                  <a:gd name="connsiteY5" fmla="*/ 1486892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704730 w 1993203"/>
                  <a:gd name="connsiteY4" fmla="*/ 33022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993203"/>
                  <a:gd name="connsiteY0" fmla="*/ 3032512 h 3045212"/>
                  <a:gd name="connsiteX1" fmla="*/ 0 w 1993203"/>
                  <a:gd name="connsiteY1" fmla="*/ 286383 h 3045212"/>
                  <a:gd name="connsiteX2" fmla="*/ 324483 w 1993203"/>
                  <a:gd name="connsiteY2" fmla="*/ 0 h 3045212"/>
                  <a:gd name="connsiteX3" fmla="*/ 1993203 w 1993203"/>
                  <a:gd name="connsiteY3" fmla="*/ 1020102 h 3045212"/>
                  <a:gd name="connsiteX4" fmla="*/ 633258 w 1993203"/>
                  <a:gd name="connsiteY4" fmla="*/ 500604 h 3045212"/>
                  <a:gd name="connsiteX5" fmla="*/ 1396763 w 1993203"/>
                  <a:gd name="connsiteY5" fmla="*/ 1791919 h 3045212"/>
                  <a:gd name="connsiteX6" fmla="*/ 170905 w 1993203"/>
                  <a:gd name="connsiteY6" fmla="*/ 337183 h 3045212"/>
                  <a:gd name="connsiteX7" fmla="*/ 234405 w 1993203"/>
                  <a:gd name="connsiteY7" fmla="*/ 3045212 h 3045212"/>
                  <a:gd name="connsiteX8" fmla="*/ 127000 w 1993203"/>
                  <a:gd name="connsiteY8" fmla="*/ 3032512 h 3045212"/>
                  <a:gd name="connsiteX0" fmla="*/ 127000 w 1812031"/>
                  <a:gd name="connsiteY0" fmla="*/ 3032512 h 3045212"/>
                  <a:gd name="connsiteX1" fmla="*/ 0 w 1812031"/>
                  <a:gd name="connsiteY1" fmla="*/ 286383 h 3045212"/>
                  <a:gd name="connsiteX2" fmla="*/ 324483 w 1812031"/>
                  <a:gd name="connsiteY2" fmla="*/ 0 h 3045212"/>
                  <a:gd name="connsiteX3" fmla="*/ 1812031 w 1812031"/>
                  <a:gd name="connsiteY3" fmla="*/ 1357666 h 3045212"/>
                  <a:gd name="connsiteX4" fmla="*/ 633258 w 1812031"/>
                  <a:gd name="connsiteY4" fmla="*/ 500604 h 3045212"/>
                  <a:gd name="connsiteX5" fmla="*/ 1396763 w 1812031"/>
                  <a:gd name="connsiteY5" fmla="*/ 1791919 h 3045212"/>
                  <a:gd name="connsiteX6" fmla="*/ 170905 w 1812031"/>
                  <a:gd name="connsiteY6" fmla="*/ 337183 h 3045212"/>
                  <a:gd name="connsiteX7" fmla="*/ 234405 w 1812031"/>
                  <a:gd name="connsiteY7" fmla="*/ 3045212 h 3045212"/>
                  <a:gd name="connsiteX8" fmla="*/ 127000 w 1812031"/>
                  <a:gd name="connsiteY8" fmla="*/ 3032512 h 3045212"/>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633258 w 1812031"/>
                  <a:gd name="connsiteY4" fmla="*/ 845118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396763 w 1812031"/>
                  <a:gd name="connsiteY5" fmla="*/ 2136433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70905 w 1812031"/>
                  <a:gd name="connsiteY6" fmla="*/ 681697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1812031 w 1812031"/>
                  <a:gd name="connsiteY3" fmla="*/ 1702180 h 3389726"/>
                  <a:gd name="connsiteX4" fmla="*/ 586161 w 1812031"/>
                  <a:gd name="connsiteY4" fmla="*/ 484393 h 3389726"/>
                  <a:gd name="connsiteX5" fmla="*/ 1595756 w 1812031"/>
                  <a:gd name="connsiteY5" fmla="*/ 1935887 h 3389726"/>
                  <a:gd name="connsiteX6" fmla="*/ 130700 w 1812031"/>
                  <a:gd name="connsiteY6" fmla="*/ 802435 h 3389726"/>
                  <a:gd name="connsiteX7" fmla="*/ 234405 w 1812031"/>
                  <a:gd name="connsiteY7" fmla="*/ 3389726 h 3389726"/>
                  <a:gd name="connsiteX8" fmla="*/ 127000 w 1812031"/>
                  <a:gd name="connsiteY8" fmla="*/ 3377026 h 3389726"/>
                  <a:gd name="connsiteX0" fmla="*/ 127000 w 1812031"/>
                  <a:gd name="connsiteY0" fmla="*/ 3377026 h 3389726"/>
                  <a:gd name="connsiteX1" fmla="*/ 0 w 1812031"/>
                  <a:gd name="connsiteY1" fmla="*/ 630897 h 3389726"/>
                  <a:gd name="connsiteX2" fmla="*/ 656965 w 1812031"/>
                  <a:gd name="connsiteY2" fmla="*/ 0 h 3389726"/>
                  <a:gd name="connsiteX3" fmla="*/ 888388 w 1812031"/>
                  <a:gd name="connsiteY3" fmla="*/ 359605 h 3389726"/>
                  <a:gd name="connsiteX4" fmla="*/ 1812031 w 1812031"/>
                  <a:gd name="connsiteY4" fmla="*/ 1702180 h 3389726"/>
                  <a:gd name="connsiteX5" fmla="*/ 586161 w 1812031"/>
                  <a:gd name="connsiteY5" fmla="*/ 484393 h 3389726"/>
                  <a:gd name="connsiteX6" fmla="*/ 1595756 w 1812031"/>
                  <a:gd name="connsiteY6" fmla="*/ 1935887 h 3389726"/>
                  <a:gd name="connsiteX7" fmla="*/ 130700 w 1812031"/>
                  <a:gd name="connsiteY7" fmla="*/ 802435 h 3389726"/>
                  <a:gd name="connsiteX8" fmla="*/ 234405 w 1812031"/>
                  <a:gd name="connsiteY8" fmla="*/ 3389726 h 3389726"/>
                  <a:gd name="connsiteX9" fmla="*/ 127000 w 1812031"/>
                  <a:gd name="connsiteY9" fmla="*/ 3377026 h 3389726"/>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812031 w 1812031"/>
                  <a:gd name="connsiteY4" fmla="*/ 1751251 h 3438797"/>
                  <a:gd name="connsiteX5" fmla="*/ 586161 w 1812031"/>
                  <a:gd name="connsiteY5" fmla="*/ 533464 h 3438797"/>
                  <a:gd name="connsiteX6" fmla="*/ 1595756 w 1812031"/>
                  <a:gd name="connsiteY6" fmla="*/ 1984958 h 3438797"/>
                  <a:gd name="connsiteX7" fmla="*/ 130700 w 1812031"/>
                  <a:gd name="connsiteY7" fmla="*/ 851506 h 3438797"/>
                  <a:gd name="connsiteX8" fmla="*/ 234405 w 1812031"/>
                  <a:gd name="connsiteY8" fmla="*/ 3438797 h 3438797"/>
                  <a:gd name="connsiteX9" fmla="*/ 127000 w 1812031"/>
                  <a:gd name="connsiteY9"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1537329 w 1812031"/>
                  <a:gd name="connsiteY4" fmla="*/ 1052388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595756 w 1812031"/>
                  <a:gd name="connsiteY7" fmla="*/ 1984958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586161 w 1812031"/>
                  <a:gd name="connsiteY6" fmla="*/ 53346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812031"/>
                  <a:gd name="connsiteY0" fmla="*/ 3426097 h 3438797"/>
                  <a:gd name="connsiteX1" fmla="*/ 0 w 1812031"/>
                  <a:gd name="connsiteY1" fmla="*/ 679968 h 3438797"/>
                  <a:gd name="connsiteX2" fmla="*/ 656965 w 1812031"/>
                  <a:gd name="connsiteY2" fmla="*/ 49071 h 3438797"/>
                  <a:gd name="connsiteX3" fmla="*/ 1195574 w 1812031"/>
                  <a:gd name="connsiteY3" fmla="*/ 0 h 3438797"/>
                  <a:gd name="connsiteX4" fmla="*/ 914702 w 1812031"/>
                  <a:gd name="connsiteY4" fmla="*/ 271264 h 3438797"/>
                  <a:gd name="connsiteX5" fmla="*/ 1812031 w 1812031"/>
                  <a:gd name="connsiteY5" fmla="*/ 1751251 h 3438797"/>
                  <a:gd name="connsiteX6" fmla="*/ 298850 w 1812031"/>
                  <a:gd name="connsiteY6" fmla="*/ 695604 h 3438797"/>
                  <a:gd name="connsiteX7" fmla="*/ 1215162 w 1812031"/>
                  <a:gd name="connsiteY7" fmla="*/ 2170324 h 3438797"/>
                  <a:gd name="connsiteX8" fmla="*/ 130700 w 1812031"/>
                  <a:gd name="connsiteY8" fmla="*/ 851506 h 3438797"/>
                  <a:gd name="connsiteX9" fmla="*/ 234405 w 1812031"/>
                  <a:gd name="connsiteY9" fmla="*/ 3438797 h 3438797"/>
                  <a:gd name="connsiteX10" fmla="*/ 127000 w 1812031"/>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98850 w 1487935"/>
                  <a:gd name="connsiteY6" fmla="*/ 695604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914702 w 1487937"/>
                  <a:gd name="connsiteY4" fmla="*/ 271264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487935"/>
                  <a:gd name="connsiteY0" fmla="*/ 3426097 h 3438797"/>
                  <a:gd name="connsiteX1" fmla="*/ 0 w 1487935"/>
                  <a:gd name="connsiteY1" fmla="*/ 679968 h 3438797"/>
                  <a:gd name="connsiteX2" fmla="*/ 656965 w 1487935"/>
                  <a:gd name="connsiteY2" fmla="*/ 49071 h 3438797"/>
                  <a:gd name="connsiteX3" fmla="*/ 1195574 w 1487935"/>
                  <a:gd name="connsiteY3" fmla="*/ 0 h 3438797"/>
                  <a:gd name="connsiteX4" fmla="*/ 914702 w 1487935"/>
                  <a:gd name="connsiteY4" fmla="*/ 271264 h 3438797"/>
                  <a:gd name="connsiteX5" fmla="*/ 1487936 w 1487935"/>
                  <a:gd name="connsiteY5" fmla="*/ 1883723 h 3438797"/>
                  <a:gd name="connsiteX6" fmla="*/ 277164 w 1487935"/>
                  <a:gd name="connsiteY6" fmla="*/ 640608 h 3438797"/>
                  <a:gd name="connsiteX7" fmla="*/ 1215162 w 1487935"/>
                  <a:gd name="connsiteY7" fmla="*/ 2170324 h 3438797"/>
                  <a:gd name="connsiteX8" fmla="*/ 130700 w 1487935"/>
                  <a:gd name="connsiteY8" fmla="*/ 851506 h 3438797"/>
                  <a:gd name="connsiteX9" fmla="*/ 234405 w 1487935"/>
                  <a:gd name="connsiteY9" fmla="*/ 3438797 h 3438797"/>
                  <a:gd name="connsiteX10" fmla="*/ 127000 w 1487935"/>
                  <a:gd name="connsiteY10" fmla="*/ 3426097 h 3438797"/>
                  <a:gd name="connsiteX0" fmla="*/ 127000 w 1487937"/>
                  <a:gd name="connsiteY0" fmla="*/ 3426097 h 3438797"/>
                  <a:gd name="connsiteX1" fmla="*/ 0 w 1487937"/>
                  <a:gd name="connsiteY1" fmla="*/ 679968 h 3438797"/>
                  <a:gd name="connsiteX2" fmla="*/ 656965 w 1487937"/>
                  <a:gd name="connsiteY2" fmla="*/ 49071 h 3438797"/>
                  <a:gd name="connsiteX3" fmla="*/ 1195574 w 1487937"/>
                  <a:gd name="connsiteY3" fmla="*/ 0 h 3438797"/>
                  <a:gd name="connsiteX4" fmla="*/ 455761 w 1487937"/>
                  <a:gd name="connsiteY4" fmla="*/ 618505 h 3438797"/>
                  <a:gd name="connsiteX5" fmla="*/ 1487936 w 1487937"/>
                  <a:gd name="connsiteY5" fmla="*/ 1883723 h 3438797"/>
                  <a:gd name="connsiteX6" fmla="*/ 277164 w 1487937"/>
                  <a:gd name="connsiteY6" fmla="*/ 640608 h 3438797"/>
                  <a:gd name="connsiteX7" fmla="*/ 1215162 w 1487937"/>
                  <a:gd name="connsiteY7" fmla="*/ 2170324 h 3438797"/>
                  <a:gd name="connsiteX8" fmla="*/ 130700 w 1487937"/>
                  <a:gd name="connsiteY8" fmla="*/ 851506 h 3438797"/>
                  <a:gd name="connsiteX9" fmla="*/ 234405 w 1487937"/>
                  <a:gd name="connsiteY9" fmla="*/ 3438797 h 3438797"/>
                  <a:gd name="connsiteX10" fmla="*/ 127000 w 1487937"/>
                  <a:gd name="connsiteY10" fmla="*/ 3426097 h 3438797"/>
                  <a:gd name="connsiteX0" fmla="*/ 127000 w 1552782"/>
                  <a:gd name="connsiteY0" fmla="*/ 3377026 h 3389726"/>
                  <a:gd name="connsiteX1" fmla="*/ 0 w 1552782"/>
                  <a:gd name="connsiteY1" fmla="*/ 630897 h 3389726"/>
                  <a:gd name="connsiteX2" fmla="*/ 656965 w 1552782"/>
                  <a:gd name="connsiteY2" fmla="*/ 0 h 3389726"/>
                  <a:gd name="connsiteX3" fmla="*/ 1552782 w 1552782"/>
                  <a:gd name="connsiteY3" fmla="*/ 379676 h 3389726"/>
                  <a:gd name="connsiteX4" fmla="*/ 455761 w 1552782"/>
                  <a:gd name="connsiteY4" fmla="*/ 569434 h 3389726"/>
                  <a:gd name="connsiteX5" fmla="*/ 1487936 w 1552782"/>
                  <a:gd name="connsiteY5" fmla="*/ 1834652 h 3389726"/>
                  <a:gd name="connsiteX6" fmla="*/ 277164 w 1552782"/>
                  <a:gd name="connsiteY6" fmla="*/ 591537 h 3389726"/>
                  <a:gd name="connsiteX7" fmla="*/ 1215162 w 1552782"/>
                  <a:gd name="connsiteY7" fmla="*/ 2121253 h 3389726"/>
                  <a:gd name="connsiteX8" fmla="*/ 130700 w 1552782"/>
                  <a:gd name="connsiteY8" fmla="*/ 802435 h 3389726"/>
                  <a:gd name="connsiteX9" fmla="*/ 234405 w 1552782"/>
                  <a:gd name="connsiteY9" fmla="*/ 3389726 h 3389726"/>
                  <a:gd name="connsiteX10" fmla="*/ 127000 w 1552782"/>
                  <a:gd name="connsiteY10" fmla="*/ 3377026 h 3389726"/>
                  <a:gd name="connsiteX0" fmla="*/ 127000 w 1738074"/>
                  <a:gd name="connsiteY0" fmla="*/ 3377026 h 3389726"/>
                  <a:gd name="connsiteX1" fmla="*/ 0 w 1738074"/>
                  <a:gd name="connsiteY1" fmla="*/ 630897 h 3389726"/>
                  <a:gd name="connsiteX2" fmla="*/ 656965 w 1738074"/>
                  <a:gd name="connsiteY2" fmla="*/ 0 h 3389726"/>
                  <a:gd name="connsiteX3" fmla="*/ 1738074 w 1738074"/>
                  <a:gd name="connsiteY3" fmla="*/ 1645027 h 3389726"/>
                  <a:gd name="connsiteX4" fmla="*/ 455761 w 1738074"/>
                  <a:gd name="connsiteY4" fmla="*/ 569434 h 3389726"/>
                  <a:gd name="connsiteX5" fmla="*/ 1487936 w 1738074"/>
                  <a:gd name="connsiteY5" fmla="*/ 1834652 h 3389726"/>
                  <a:gd name="connsiteX6" fmla="*/ 277164 w 1738074"/>
                  <a:gd name="connsiteY6" fmla="*/ 591537 h 3389726"/>
                  <a:gd name="connsiteX7" fmla="*/ 1215162 w 1738074"/>
                  <a:gd name="connsiteY7" fmla="*/ 2121253 h 3389726"/>
                  <a:gd name="connsiteX8" fmla="*/ 130700 w 1738074"/>
                  <a:gd name="connsiteY8" fmla="*/ 802435 h 3389726"/>
                  <a:gd name="connsiteX9" fmla="*/ 234405 w 1738074"/>
                  <a:gd name="connsiteY9" fmla="*/ 3389726 h 3389726"/>
                  <a:gd name="connsiteX10" fmla="*/ 127000 w 1738074"/>
                  <a:gd name="connsiteY10" fmla="*/ 3377026 h 3389726"/>
                  <a:gd name="connsiteX0" fmla="*/ 127000 w 1738074"/>
                  <a:gd name="connsiteY0" fmla="*/ 3156635 h 3169335"/>
                  <a:gd name="connsiteX1" fmla="*/ 0 w 1738074"/>
                  <a:gd name="connsiteY1" fmla="*/ 410506 h 3169335"/>
                  <a:gd name="connsiteX2" fmla="*/ 430256 w 1738074"/>
                  <a:gd name="connsiteY2" fmla="*/ -1 h 3169335"/>
                  <a:gd name="connsiteX3" fmla="*/ 1738074 w 1738074"/>
                  <a:gd name="connsiteY3" fmla="*/ 1424636 h 3169335"/>
                  <a:gd name="connsiteX4" fmla="*/ 455761 w 1738074"/>
                  <a:gd name="connsiteY4" fmla="*/ 349043 h 3169335"/>
                  <a:gd name="connsiteX5" fmla="*/ 1487936 w 1738074"/>
                  <a:gd name="connsiteY5" fmla="*/ 1614261 h 3169335"/>
                  <a:gd name="connsiteX6" fmla="*/ 277164 w 1738074"/>
                  <a:gd name="connsiteY6" fmla="*/ 371146 h 3169335"/>
                  <a:gd name="connsiteX7" fmla="*/ 1215162 w 1738074"/>
                  <a:gd name="connsiteY7" fmla="*/ 1900862 h 3169335"/>
                  <a:gd name="connsiteX8" fmla="*/ 130700 w 1738074"/>
                  <a:gd name="connsiteY8" fmla="*/ 582044 h 3169335"/>
                  <a:gd name="connsiteX9" fmla="*/ 234405 w 1738074"/>
                  <a:gd name="connsiteY9" fmla="*/ 3169335 h 3169335"/>
                  <a:gd name="connsiteX10" fmla="*/ 127000 w 1738074"/>
                  <a:gd name="connsiteY10" fmla="*/ 3156635 h 3169335"/>
                  <a:gd name="connsiteX0" fmla="*/ 170367 w 1781441"/>
                  <a:gd name="connsiteY0" fmla="*/ 3156637 h 3169337"/>
                  <a:gd name="connsiteX1" fmla="*/ -1 w 1781441"/>
                  <a:gd name="connsiteY1" fmla="*/ 300510 h 3169337"/>
                  <a:gd name="connsiteX2" fmla="*/ 473623 w 1781441"/>
                  <a:gd name="connsiteY2" fmla="*/ 1 h 3169337"/>
                  <a:gd name="connsiteX3" fmla="*/ 1781441 w 1781441"/>
                  <a:gd name="connsiteY3" fmla="*/ 1424638 h 3169337"/>
                  <a:gd name="connsiteX4" fmla="*/ 499128 w 1781441"/>
                  <a:gd name="connsiteY4" fmla="*/ 349045 h 3169337"/>
                  <a:gd name="connsiteX5" fmla="*/ 1531303 w 1781441"/>
                  <a:gd name="connsiteY5" fmla="*/ 1614263 h 3169337"/>
                  <a:gd name="connsiteX6" fmla="*/ 320531 w 1781441"/>
                  <a:gd name="connsiteY6" fmla="*/ 371148 h 3169337"/>
                  <a:gd name="connsiteX7" fmla="*/ 1258529 w 1781441"/>
                  <a:gd name="connsiteY7" fmla="*/ 1900864 h 3169337"/>
                  <a:gd name="connsiteX8" fmla="*/ 174067 w 1781441"/>
                  <a:gd name="connsiteY8" fmla="*/ 582046 h 3169337"/>
                  <a:gd name="connsiteX9" fmla="*/ 277772 w 1781441"/>
                  <a:gd name="connsiteY9" fmla="*/ 3169337 h 3169337"/>
                  <a:gd name="connsiteX10" fmla="*/ 170367 w 1781441"/>
                  <a:gd name="connsiteY10" fmla="*/ 3156637 h 3169337"/>
                  <a:gd name="connsiteX0" fmla="*/ 170369 w 1781443"/>
                  <a:gd name="connsiteY0" fmla="*/ 3057481 h 3070181"/>
                  <a:gd name="connsiteX1" fmla="*/ 1 w 1781443"/>
                  <a:gd name="connsiteY1" fmla="*/ 201354 h 3070181"/>
                  <a:gd name="connsiteX2" fmla="*/ 387277 w 1781443"/>
                  <a:gd name="connsiteY2" fmla="*/ 1 h 3070181"/>
                  <a:gd name="connsiteX3" fmla="*/ 1781443 w 1781443"/>
                  <a:gd name="connsiteY3" fmla="*/ 1325482 h 3070181"/>
                  <a:gd name="connsiteX4" fmla="*/ 499130 w 1781443"/>
                  <a:gd name="connsiteY4" fmla="*/ 249889 h 3070181"/>
                  <a:gd name="connsiteX5" fmla="*/ 1531305 w 1781443"/>
                  <a:gd name="connsiteY5" fmla="*/ 1515107 h 3070181"/>
                  <a:gd name="connsiteX6" fmla="*/ 320533 w 1781443"/>
                  <a:gd name="connsiteY6" fmla="*/ 271992 h 3070181"/>
                  <a:gd name="connsiteX7" fmla="*/ 1258531 w 1781443"/>
                  <a:gd name="connsiteY7" fmla="*/ 1801708 h 3070181"/>
                  <a:gd name="connsiteX8" fmla="*/ 174069 w 1781443"/>
                  <a:gd name="connsiteY8" fmla="*/ 482890 h 3070181"/>
                  <a:gd name="connsiteX9" fmla="*/ 277774 w 1781443"/>
                  <a:gd name="connsiteY9" fmla="*/ 3070181 h 3070181"/>
                  <a:gd name="connsiteX10" fmla="*/ 170369 w 1781443"/>
                  <a:gd name="connsiteY10" fmla="*/ 3057481 h 3070181"/>
                  <a:gd name="connsiteX0" fmla="*/ 170367 w 1781441"/>
                  <a:gd name="connsiteY0" fmla="*/ 3103806 h 3116506"/>
                  <a:gd name="connsiteX1" fmla="*/ -1 w 1781441"/>
                  <a:gd name="connsiteY1" fmla="*/ 247679 h 3116506"/>
                  <a:gd name="connsiteX2" fmla="*/ 469362 w 1781441"/>
                  <a:gd name="connsiteY2" fmla="*/ -1 h 3116506"/>
                  <a:gd name="connsiteX3" fmla="*/ 1781441 w 1781441"/>
                  <a:gd name="connsiteY3" fmla="*/ 1371807 h 3116506"/>
                  <a:gd name="connsiteX4" fmla="*/ 499128 w 1781441"/>
                  <a:gd name="connsiteY4" fmla="*/ 296214 h 3116506"/>
                  <a:gd name="connsiteX5" fmla="*/ 1531303 w 1781441"/>
                  <a:gd name="connsiteY5" fmla="*/ 1561432 h 3116506"/>
                  <a:gd name="connsiteX6" fmla="*/ 320531 w 1781441"/>
                  <a:gd name="connsiteY6" fmla="*/ 318317 h 3116506"/>
                  <a:gd name="connsiteX7" fmla="*/ 1258529 w 1781441"/>
                  <a:gd name="connsiteY7" fmla="*/ 1848033 h 3116506"/>
                  <a:gd name="connsiteX8" fmla="*/ 174067 w 1781441"/>
                  <a:gd name="connsiteY8" fmla="*/ 529215 h 3116506"/>
                  <a:gd name="connsiteX9" fmla="*/ 277772 w 1781441"/>
                  <a:gd name="connsiteY9" fmla="*/ 3116506 h 3116506"/>
                  <a:gd name="connsiteX10" fmla="*/ 170367 w 1781441"/>
                  <a:gd name="connsiteY10" fmla="*/ 3103806 h 3116506"/>
                  <a:gd name="connsiteX0" fmla="*/ 170369 w 1854111"/>
                  <a:gd name="connsiteY0" fmla="*/ 3103808 h 3116508"/>
                  <a:gd name="connsiteX1" fmla="*/ 1 w 1854111"/>
                  <a:gd name="connsiteY1" fmla="*/ 247681 h 3116508"/>
                  <a:gd name="connsiteX2" fmla="*/ 469364 w 1854111"/>
                  <a:gd name="connsiteY2" fmla="*/ 1 h 3116508"/>
                  <a:gd name="connsiteX3" fmla="*/ 1781443 w 1854111"/>
                  <a:gd name="connsiteY3" fmla="*/ 1371809 h 3116508"/>
                  <a:gd name="connsiteX4" fmla="*/ 499130 w 1854111"/>
                  <a:gd name="connsiteY4" fmla="*/ 296216 h 3116508"/>
                  <a:gd name="connsiteX5" fmla="*/ 1531305 w 1854111"/>
                  <a:gd name="connsiteY5" fmla="*/ 1561434 h 3116508"/>
                  <a:gd name="connsiteX6" fmla="*/ 320533 w 1854111"/>
                  <a:gd name="connsiteY6" fmla="*/ 318319 h 3116508"/>
                  <a:gd name="connsiteX7" fmla="*/ 1258531 w 1854111"/>
                  <a:gd name="connsiteY7" fmla="*/ 1848035 h 3116508"/>
                  <a:gd name="connsiteX8" fmla="*/ 174069 w 1854111"/>
                  <a:gd name="connsiteY8" fmla="*/ 529217 h 3116508"/>
                  <a:gd name="connsiteX9" fmla="*/ 277774 w 1854111"/>
                  <a:gd name="connsiteY9" fmla="*/ 3116508 h 3116508"/>
                  <a:gd name="connsiteX10" fmla="*/ 170369 w 1854111"/>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258531 w 1832994"/>
                  <a:gd name="connsiteY7" fmla="*/ 1848035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258529 w 1832992"/>
                  <a:gd name="connsiteY7" fmla="*/ 1848033 h 3116506"/>
                  <a:gd name="connsiteX8" fmla="*/ 174067 w 1832992"/>
                  <a:gd name="connsiteY8" fmla="*/ 529215 h 3116506"/>
                  <a:gd name="connsiteX9" fmla="*/ 277772 w 1832992"/>
                  <a:gd name="connsiteY9" fmla="*/ 3116506 h 3116506"/>
                  <a:gd name="connsiteX10" fmla="*/ 170367 w 1832992"/>
                  <a:gd name="connsiteY10" fmla="*/ 3103806 h 3116506"/>
                  <a:gd name="connsiteX0" fmla="*/ 170369 w 1832994"/>
                  <a:gd name="connsiteY0" fmla="*/ 3103808 h 3116508"/>
                  <a:gd name="connsiteX1" fmla="*/ 1 w 1832994"/>
                  <a:gd name="connsiteY1" fmla="*/ 247681 h 3116508"/>
                  <a:gd name="connsiteX2" fmla="*/ 469364 w 1832994"/>
                  <a:gd name="connsiteY2" fmla="*/ 1 h 3116508"/>
                  <a:gd name="connsiteX3" fmla="*/ 1781443 w 1832994"/>
                  <a:gd name="connsiteY3" fmla="*/ 1371809 h 3116508"/>
                  <a:gd name="connsiteX4" fmla="*/ 499130 w 1832994"/>
                  <a:gd name="connsiteY4" fmla="*/ 296216 h 3116508"/>
                  <a:gd name="connsiteX5" fmla="*/ 1531305 w 1832994"/>
                  <a:gd name="connsiteY5" fmla="*/ 1561434 h 3116508"/>
                  <a:gd name="connsiteX6" fmla="*/ 320533 w 1832994"/>
                  <a:gd name="connsiteY6" fmla="*/ 318319 h 3116508"/>
                  <a:gd name="connsiteX7" fmla="*/ 1321065 w 1832994"/>
                  <a:gd name="connsiteY7" fmla="*/ 1720298 h 3116508"/>
                  <a:gd name="connsiteX8" fmla="*/ 174069 w 1832994"/>
                  <a:gd name="connsiteY8" fmla="*/ 529217 h 3116508"/>
                  <a:gd name="connsiteX9" fmla="*/ 277774 w 1832994"/>
                  <a:gd name="connsiteY9" fmla="*/ 3116508 h 3116508"/>
                  <a:gd name="connsiteX10" fmla="*/ 170369 w 1832994"/>
                  <a:gd name="connsiteY10" fmla="*/ 3103808 h 3116508"/>
                  <a:gd name="connsiteX0" fmla="*/ 170367 w 1832992"/>
                  <a:gd name="connsiteY0" fmla="*/ 3103806 h 3116506"/>
                  <a:gd name="connsiteX1" fmla="*/ -1 w 1832992"/>
                  <a:gd name="connsiteY1" fmla="*/ 247679 h 3116506"/>
                  <a:gd name="connsiteX2" fmla="*/ 469362 w 1832992"/>
                  <a:gd name="connsiteY2" fmla="*/ -1 h 3116506"/>
                  <a:gd name="connsiteX3" fmla="*/ 1781441 w 1832992"/>
                  <a:gd name="connsiteY3" fmla="*/ 1371807 h 3116506"/>
                  <a:gd name="connsiteX4" fmla="*/ 499128 w 1832992"/>
                  <a:gd name="connsiteY4" fmla="*/ 296214 h 3116506"/>
                  <a:gd name="connsiteX5" fmla="*/ 1531303 w 1832992"/>
                  <a:gd name="connsiteY5" fmla="*/ 1561432 h 3116506"/>
                  <a:gd name="connsiteX6" fmla="*/ 320531 w 1832992"/>
                  <a:gd name="connsiteY6" fmla="*/ 318317 h 3116506"/>
                  <a:gd name="connsiteX7" fmla="*/ 1321063 w 1832992"/>
                  <a:gd name="connsiteY7" fmla="*/ 1720296 h 3116506"/>
                  <a:gd name="connsiteX8" fmla="*/ 283357 w 1832992"/>
                  <a:gd name="connsiteY8" fmla="*/ 631426 h 3116506"/>
                  <a:gd name="connsiteX9" fmla="*/ 277772 w 1832992"/>
                  <a:gd name="connsiteY9" fmla="*/ 3116506 h 3116506"/>
                  <a:gd name="connsiteX10" fmla="*/ 170367 w 1832992"/>
                  <a:gd name="connsiteY10" fmla="*/ 3103806 h 3116506"/>
                  <a:gd name="connsiteX0" fmla="*/ 42782 w 1705407"/>
                  <a:gd name="connsiteY0" fmla="*/ 3103808 h 3116508"/>
                  <a:gd name="connsiteX1" fmla="*/ -1 w 1705407"/>
                  <a:gd name="connsiteY1" fmla="*/ 284936 h 3116508"/>
                  <a:gd name="connsiteX2" fmla="*/ 341777 w 1705407"/>
                  <a:gd name="connsiteY2" fmla="*/ 1 h 3116508"/>
                  <a:gd name="connsiteX3" fmla="*/ 1653856 w 1705407"/>
                  <a:gd name="connsiteY3" fmla="*/ 1371809 h 3116508"/>
                  <a:gd name="connsiteX4" fmla="*/ 371543 w 1705407"/>
                  <a:gd name="connsiteY4" fmla="*/ 296216 h 3116508"/>
                  <a:gd name="connsiteX5" fmla="*/ 1403718 w 1705407"/>
                  <a:gd name="connsiteY5" fmla="*/ 1561434 h 3116508"/>
                  <a:gd name="connsiteX6" fmla="*/ 192946 w 1705407"/>
                  <a:gd name="connsiteY6" fmla="*/ 318319 h 3116508"/>
                  <a:gd name="connsiteX7" fmla="*/ 1193478 w 1705407"/>
                  <a:gd name="connsiteY7" fmla="*/ 1720298 h 3116508"/>
                  <a:gd name="connsiteX8" fmla="*/ 155772 w 1705407"/>
                  <a:gd name="connsiteY8" fmla="*/ 631428 h 3116508"/>
                  <a:gd name="connsiteX9" fmla="*/ 150187 w 1705407"/>
                  <a:gd name="connsiteY9" fmla="*/ 3116508 h 3116508"/>
                  <a:gd name="connsiteX10" fmla="*/ 42782 w 1705407"/>
                  <a:gd name="connsiteY10" fmla="*/ 3103808 h 311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5407" h="3116508">
                    <a:moveTo>
                      <a:pt x="42782" y="3103808"/>
                    </a:moveTo>
                    <a:cubicBezTo>
                      <a:pt x="449" y="2188432"/>
                      <a:pt x="258232" y="819312"/>
                      <a:pt x="-1" y="284936"/>
                    </a:cubicBezTo>
                    <a:cubicBezTo>
                      <a:pt x="-1" y="168855"/>
                      <a:pt x="225696" y="1"/>
                      <a:pt x="341777" y="1"/>
                    </a:cubicBezTo>
                    <a:cubicBezTo>
                      <a:pt x="779137" y="457270"/>
                      <a:pt x="1298584" y="868214"/>
                      <a:pt x="1653856" y="1371809"/>
                    </a:cubicBezTo>
                    <a:cubicBezTo>
                      <a:pt x="2009128" y="1875404"/>
                      <a:pt x="413233" y="264612"/>
                      <a:pt x="371543" y="296216"/>
                    </a:cubicBezTo>
                    <a:cubicBezTo>
                      <a:pt x="715601" y="717955"/>
                      <a:pt x="1167692" y="1095538"/>
                      <a:pt x="1403718" y="1561434"/>
                    </a:cubicBezTo>
                    <a:cubicBezTo>
                      <a:pt x="1639744" y="2027330"/>
                      <a:pt x="238408" y="270552"/>
                      <a:pt x="192946" y="318319"/>
                    </a:cubicBezTo>
                    <a:cubicBezTo>
                      <a:pt x="326404" y="470959"/>
                      <a:pt x="1389182" y="1946866"/>
                      <a:pt x="1193478" y="1720298"/>
                    </a:cubicBezTo>
                    <a:cubicBezTo>
                      <a:pt x="800336" y="1555609"/>
                      <a:pt x="327148" y="381489"/>
                      <a:pt x="155772" y="631428"/>
                    </a:cubicBezTo>
                    <a:cubicBezTo>
                      <a:pt x="316639" y="1106538"/>
                      <a:pt x="154420" y="2146098"/>
                      <a:pt x="150187" y="3116508"/>
                    </a:cubicBezTo>
                    <a:lnTo>
                      <a:pt x="42782" y="3103808"/>
                    </a:lnTo>
                    <a:close/>
                  </a:path>
                </a:pathLst>
              </a:custGeom>
              <a:solidFill>
                <a:srgbClr val="FFC0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1" name="Right Triangle 30">
                <a:extLst>
                  <a:ext uri="{FF2B5EF4-FFF2-40B4-BE49-F238E27FC236}">
                    <a16:creationId xmlns:a16="http://schemas.microsoft.com/office/drawing/2014/main" id="{A460EE52-A531-1B47-87E0-68A6D61471CD}"/>
                  </a:ext>
                </a:extLst>
              </p:cNvPr>
              <p:cNvSpPr/>
              <p:nvPr/>
            </p:nvSpPr>
            <p:spPr>
              <a:xfrm rot="1320033" flipV="1">
                <a:off x="4490228" y="5339903"/>
                <a:ext cx="975454" cy="302381"/>
              </a:xfrm>
              <a:custGeom>
                <a:avLst/>
                <a:gdLst>
                  <a:gd name="connsiteX0" fmla="*/ 0 w 1093638"/>
                  <a:gd name="connsiteY0" fmla="*/ 297836 h 297836"/>
                  <a:gd name="connsiteX1" fmla="*/ 0 w 1093638"/>
                  <a:gd name="connsiteY1" fmla="*/ 0 h 297836"/>
                  <a:gd name="connsiteX2" fmla="*/ 1093638 w 1093638"/>
                  <a:gd name="connsiteY2" fmla="*/ 297836 h 297836"/>
                  <a:gd name="connsiteX3" fmla="*/ 0 w 1093638"/>
                  <a:gd name="connsiteY3" fmla="*/ 297836 h 297836"/>
                  <a:gd name="connsiteX0" fmla="*/ 0 w 1093638"/>
                  <a:gd name="connsiteY0" fmla="*/ 297836 h 297836"/>
                  <a:gd name="connsiteX1" fmla="*/ 0 w 1093638"/>
                  <a:gd name="connsiteY1" fmla="*/ 0 h 297836"/>
                  <a:gd name="connsiteX2" fmla="*/ 652269 w 1093638"/>
                  <a:gd name="connsiteY2" fmla="*/ 171663 h 297836"/>
                  <a:gd name="connsiteX3" fmla="*/ 1093638 w 1093638"/>
                  <a:gd name="connsiteY3" fmla="*/ 297836 h 297836"/>
                  <a:gd name="connsiteX4" fmla="*/ 0 w 1093638"/>
                  <a:gd name="connsiteY4" fmla="*/ 297836 h 297836"/>
                  <a:gd name="connsiteX0" fmla="*/ 0 w 1093638"/>
                  <a:gd name="connsiteY0" fmla="*/ 297836 h 298663"/>
                  <a:gd name="connsiteX1" fmla="*/ 0 w 1093638"/>
                  <a:gd name="connsiteY1" fmla="*/ 0 h 298663"/>
                  <a:gd name="connsiteX2" fmla="*/ 652269 w 1093638"/>
                  <a:gd name="connsiteY2" fmla="*/ 1716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703069 w 1093638"/>
                  <a:gd name="connsiteY2" fmla="*/ 133563 h 298663"/>
                  <a:gd name="connsiteX3" fmla="*/ 1093638 w 1093638"/>
                  <a:gd name="connsiteY3" fmla="*/ 297836 h 298663"/>
                  <a:gd name="connsiteX4" fmla="*/ 626869 w 1093638"/>
                  <a:gd name="connsiteY4" fmla="*/ 298663 h 298663"/>
                  <a:gd name="connsiteX5" fmla="*/ 0 w 1093638"/>
                  <a:gd name="connsiteY5" fmla="*/ 297836 h 298663"/>
                  <a:gd name="connsiteX0" fmla="*/ 0 w 1093638"/>
                  <a:gd name="connsiteY0" fmla="*/ 297836 h 298663"/>
                  <a:gd name="connsiteX1" fmla="*/ 0 w 1093638"/>
                  <a:gd name="connsiteY1" fmla="*/ 0 h 298663"/>
                  <a:gd name="connsiteX2" fmla="*/ 334769 w 1093638"/>
                  <a:gd name="connsiteY2" fmla="*/ 57362 h 298663"/>
                  <a:gd name="connsiteX3" fmla="*/ 703069 w 1093638"/>
                  <a:gd name="connsiteY3" fmla="*/ 133563 h 298663"/>
                  <a:gd name="connsiteX4" fmla="*/ 1093638 w 1093638"/>
                  <a:gd name="connsiteY4" fmla="*/ 297836 h 298663"/>
                  <a:gd name="connsiteX5" fmla="*/ 626869 w 1093638"/>
                  <a:gd name="connsiteY5" fmla="*/ 298663 h 298663"/>
                  <a:gd name="connsiteX6" fmla="*/ 0 w 1093638"/>
                  <a:gd name="connsiteY6" fmla="*/ 297836 h 298663"/>
                  <a:gd name="connsiteX0" fmla="*/ 0 w 1271438"/>
                  <a:gd name="connsiteY0" fmla="*/ 297836 h 361336"/>
                  <a:gd name="connsiteX1" fmla="*/ 0 w 1271438"/>
                  <a:gd name="connsiteY1" fmla="*/ 0 h 361336"/>
                  <a:gd name="connsiteX2" fmla="*/ 334769 w 1271438"/>
                  <a:gd name="connsiteY2" fmla="*/ 57362 h 361336"/>
                  <a:gd name="connsiteX3" fmla="*/ 703069 w 1271438"/>
                  <a:gd name="connsiteY3" fmla="*/ 1335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334769 w 1271438"/>
                  <a:gd name="connsiteY2" fmla="*/ 573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297836 h 361336"/>
                  <a:gd name="connsiteX1" fmla="*/ 0 w 1271438"/>
                  <a:gd name="connsiteY1" fmla="*/ 0 h 361336"/>
                  <a:gd name="connsiteX2" fmla="*/ 550669 w 1271438"/>
                  <a:gd name="connsiteY2" fmla="*/ 44662 h 361336"/>
                  <a:gd name="connsiteX3" fmla="*/ 1020569 w 1271438"/>
                  <a:gd name="connsiteY3" fmla="*/ 146263 h 361336"/>
                  <a:gd name="connsiteX4" fmla="*/ 1271438 w 1271438"/>
                  <a:gd name="connsiteY4" fmla="*/ 361336 h 361336"/>
                  <a:gd name="connsiteX5" fmla="*/ 626869 w 1271438"/>
                  <a:gd name="connsiteY5" fmla="*/ 298663 h 361336"/>
                  <a:gd name="connsiteX6" fmla="*/ 0 w 1271438"/>
                  <a:gd name="connsiteY6" fmla="*/ 297836 h 361336"/>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9022 h 372522"/>
                  <a:gd name="connsiteX1" fmla="*/ 0 w 1271438"/>
                  <a:gd name="connsiteY1" fmla="*/ 11186 h 372522"/>
                  <a:gd name="connsiteX2" fmla="*/ 550669 w 1271438"/>
                  <a:gd name="connsiteY2" fmla="*/ 55848 h 372522"/>
                  <a:gd name="connsiteX3" fmla="*/ 1020569 w 1271438"/>
                  <a:gd name="connsiteY3" fmla="*/ 157449 h 372522"/>
                  <a:gd name="connsiteX4" fmla="*/ 1271438 w 1271438"/>
                  <a:gd name="connsiteY4" fmla="*/ 372522 h 372522"/>
                  <a:gd name="connsiteX5" fmla="*/ 626869 w 1271438"/>
                  <a:gd name="connsiteY5" fmla="*/ 309849 h 372522"/>
                  <a:gd name="connsiteX6" fmla="*/ 0 w 1271438"/>
                  <a:gd name="connsiteY6" fmla="*/ 309022 h 372522"/>
                  <a:gd name="connsiteX0" fmla="*/ 0 w 1271438"/>
                  <a:gd name="connsiteY0" fmla="*/ 332892 h 396392"/>
                  <a:gd name="connsiteX1" fmla="*/ 0 w 1271438"/>
                  <a:gd name="connsiteY1" fmla="*/ 35056 h 396392"/>
                  <a:gd name="connsiteX2" fmla="*/ 550669 w 1271438"/>
                  <a:gd name="connsiteY2" fmla="*/ 79718 h 396392"/>
                  <a:gd name="connsiteX3" fmla="*/ 1020569 w 1271438"/>
                  <a:gd name="connsiteY3" fmla="*/ 181319 h 396392"/>
                  <a:gd name="connsiteX4" fmla="*/ 1271438 w 1271438"/>
                  <a:gd name="connsiteY4" fmla="*/ 396392 h 396392"/>
                  <a:gd name="connsiteX5" fmla="*/ 626869 w 1271438"/>
                  <a:gd name="connsiteY5" fmla="*/ 333719 h 396392"/>
                  <a:gd name="connsiteX6" fmla="*/ 0 w 1271438"/>
                  <a:gd name="connsiteY6" fmla="*/ 332892 h 396392"/>
                  <a:gd name="connsiteX0" fmla="*/ 0 w 1271438"/>
                  <a:gd name="connsiteY0" fmla="*/ 308010 h 371510"/>
                  <a:gd name="connsiteX1" fmla="*/ 0 w 1271438"/>
                  <a:gd name="connsiteY1" fmla="*/ 10174 h 371510"/>
                  <a:gd name="connsiteX2" fmla="*/ 550669 w 1271438"/>
                  <a:gd name="connsiteY2" fmla="*/ 54836 h 371510"/>
                  <a:gd name="connsiteX3" fmla="*/ 1020569 w 1271438"/>
                  <a:gd name="connsiteY3" fmla="*/ 156437 h 371510"/>
                  <a:gd name="connsiteX4" fmla="*/ 1271438 w 1271438"/>
                  <a:gd name="connsiteY4" fmla="*/ 371510 h 371510"/>
                  <a:gd name="connsiteX5" fmla="*/ 626869 w 1271438"/>
                  <a:gd name="connsiteY5" fmla="*/ 308837 h 371510"/>
                  <a:gd name="connsiteX6" fmla="*/ 0 w 1271438"/>
                  <a:gd name="connsiteY6" fmla="*/ 308010 h 371510"/>
                  <a:gd name="connsiteX0" fmla="*/ 0 w 1271438"/>
                  <a:gd name="connsiteY0" fmla="*/ 311836 h 375336"/>
                  <a:gd name="connsiteX1" fmla="*/ 0 w 1271438"/>
                  <a:gd name="connsiteY1" fmla="*/ 14000 h 375336"/>
                  <a:gd name="connsiteX2" fmla="*/ 550669 w 1271438"/>
                  <a:gd name="connsiteY2" fmla="*/ 58662 h 375336"/>
                  <a:gd name="connsiteX3" fmla="*/ 1020569 w 1271438"/>
                  <a:gd name="connsiteY3" fmla="*/ 160263 h 375336"/>
                  <a:gd name="connsiteX4" fmla="*/ 1271438 w 1271438"/>
                  <a:gd name="connsiteY4" fmla="*/ 375336 h 375336"/>
                  <a:gd name="connsiteX5" fmla="*/ 626869 w 1271438"/>
                  <a:gd name="connsiteY5" fmla="*/ 312663 h 375336"/>
                  <a:gd name="connsiteX6" fmla="*/ 0 w 1271438"/>
                  <a:gd name="connsiteY6" fmla="*/ 311836 h 375336"/>
                  <a:gd name="connsiteX0" fmla="*/ 0 w 1271438"/>
                  <a:gd name="connsiteY0" fmla="*/ 306307 h 369807"/>
                  <a:gd name="connsiteX1" fmla="*/ 0 w 1271438"/>
                  <a:gd name="connsiteY1" fmla="*/ 8471 h 369807"/>
                  <a:gd name="connsiteX2" fmla="*/ 512569 w 1271438"/>
                  <a:gd name="connsiteY2" fmla="*/ 116633 h 369807"/>
                  <a:gd name="connsiteX3" fmla="*/ 1020569 w 1271438"/>
                  <a:gd name="connsiteY3" fmla="*/ 154734 h 369807"/>
                  <a:gd name="connsiteX4" fmla="*/ 1271438 w 1271438"/>
                  <a:gd name="connsiteY4" fmla="*/ 369807 h 369807"/>
                  <a:gd name="connsiteX5" fmla="*/ 626869 w 1271438"/>
                  <a:gd name="connsiteY5" fmla="*/ 307134 h 369807"/>
                  <a:gd name="connsiteX6" fmla="*/ 0 w 1271438"/>
                  <a:gd name="connsiteY6" fmla="*/ 306307 h 369807"/>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0 w 1271438"/>
                  <a:gd name="connsiteY6"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626869 w 1271438"/>
                  <a:gd name="connsiteY5" fmla="*/ 3134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6124"/>
                  <a:gd name="connsiteX1" fmla="*/ 0 w 1271438"/>
                  <a:gd name="connsiteY1" fmla="*/ 14788 h 376124"/>
                  <a:gd name="connsiteX2" fmla="*/ 512569 w 1271438"/>
                  <a:gd name="connsiteY2" fmla="*/ 122950 h 376124"/>
                  <a:gd name="connsiteX3" fmla="*/ 1020569 w 1271438"/>
                  <a:gd name="connsiteY3" fmla="*/ 161051 h 376124"/>
                  <a:gd name="connsiteX4" fmla="*/ 1271438 w 1271438"/>
                  <a:gd name="connsiteY4" fmla="*/ 376124 h 376124"/>
                  <a:gd name="connsiteX5" fmla="*/ 703069 w 1271438"/>
                  <a:gd name="connsiteY5" fmla="*/ 300751 h 376124"/>
                  <a:gd name="connsiteX6" fmla="*/ 385569 w 1271438"/>
                  <a:gd name="connsiteY6" fmla="*/ 313450 h 376124"/>
                  <a:gd name="connsiteX7" fmla="*/ 0 w 1271438"/>
                  <a:gd name="connsiteY7" fmla="*/ 312624 h 376124"/>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9558"/>
                  <a:gd name="connsiteX1" fmla="*/ 0 w 1271438"/>
                  <a:gd name="connsiteY1" fmla="*/ 14788 h 379558"/>
                  <a:gd name="connsiteX2" fmla="*/ 512569 w 1271438"/>
                  <a:gd name="connsiteY2" fmla="*/ 122950 h 379558"/>
                  <a:gd name="connsiteX3" fmla="*/ 1020569 w 1271438"/>
                  <a:gd name="connsiteY3" fmla="*/ 161051 h 379558"/>
                  <a:gd name="connsiteX4" fmla="*/ 1271438 w 1271438"/>
                  <a:gd name="connsiteY4" fmla="*/ 376124 h 379558"/>
                  <a:gd name="connsiteX5" fmla="*/ 703069 w 1271438"/>
                  <a:gd name="connsiteY5" fmla="*/ 300751 h 379558"/>
                  <a:gd name="connsiteX6" fmla="*/ 385569 w 1271438"/>
                  <a:gd name="connsiteY6" fmla="*/ 313450 h 379558"/>
                  <a:gd name="connsiteX7" fmla="*/ 0 w 1271438"/>
                  <a:gd name="connsiteY7" fmla="*/ 312624 h 379558"/>
                  <a:gd name="connsiteX0" fmla="*/ 0 w 1271438"/>
                  <a:gd name="connsiteY0" fmla="*/ 312624 h 378966"/>
                  <a:gd name="connsiteX1" fmla="*/ 0 w 1271438"/>
                  <a:gd name="connsiteY1" fmla="*/ 14788 h 378966"/>
                  <a:gd name="connsiteX2" fmla="*/ 512569 w 1271438"/>
                  <a:gd name="connsiteY2" fmla="*/ 122950 h 378966"/>
                  <a:gd name="connsiteX3" fmla="*/ 1020569 w 1271438"/>
                  <a:gd name="connsiteY3" fmla="*/ 161051 h 378966"/>
                  <a:gd name="connsiteX4" fmla="*/ 1271438 w 1271438"/>
                  <a:gd name="connsiteY4" fmla="*/ 376124 h 378966"/>
                  <a:gd name="connsiteX5" fmla="*/ 703069 w 1271438"/>
                  <a:gd name="connsiteY5" fmla="*/ 300751 h 378966"/>
                  <a:gd name="connsiteX6" fmla="*/ 385569 w 1271438"/>
                  <a:gd name="connsiteY6" fmla="*/ 313450 h 378966"/>
                  <a:gd name="connsiteX7" fmla="*/ 0 w 1271438"/>
                  <a:gd name="connsiteY7" fmla="*/ 312624 h 37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438" h="378966">
                    <a:moveTo>
                      <a:pt x="0" y="312624"/>
                    </a:moveTo>
                    <a:lnTo>
                      <a:pt x="0" y="14788"/>
                    </a:lnTo>
                    <a:cubicBezTo>
                      <a:pt x="91778" y="-27408"/>
                      <a:pt x="262634" y="24419"/>
                      <a:pt x="512569" y="122950"/>
                    </a:cubicBezTo>
                    <a:cubicBezTo>
                      <a:pt x="796202" y="42517"/>
                      <a:pt x="863936" y="127184"/>
                      <a:pt x="1020569" y="161051"/>
                    </a:cubicBezTo>
                    <a:lnTo>
                      <a:pt x="1271438" y="376124"/>
                    </a:lnTo>
                    <a:cubicBezTo>
                      <a:pt x="1218521" y="399407"/>
                      <a:pt x="872402" y="271118"/>
                      <a:pt x="703069" y="300751"/>
                    </a:cubicBezTo>
                    <a:cubicBezTo>
                      <a:pt x="533736" y="330384"/>
                      <a:pt x="516802" y="385417"/>
                      <a:pt x="385569" y="313450"/>
                    </a:cubicBezTo>
                    <a:cubicBezTo>
                      <a:pt x="254336" y="241483"/>
                      <a:pt x="64261" y="362401"/>
                      <a:pt x="0" y="312624"/>
                    </a:cubicBezTo>
                    <a:close/>
                  </a:path>
                </a:pathLst>
              </a:custGeom>
              <a:solidFill>
                <a:schemeClr val="tx1">
                  <a:lumMod val="50000"/>
                  <a:lumOff val="5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rapezoid 36">
                <a:extLst>
                  <a:ext uri="{FF2B5EF4-FFF2-40B4-BE49-F238E27FC236}">
                    <a16:creationId xmlns:a16="http://schemas.microsoft.com/office/drawing/2014/main" id="{BF68DD8A-A5C6-154D-957C-225025D3EA5D}"/>
                  </a:ext>
                </a:extLst>
              </p:cNvPr>
              <p:cNvSpPr/>
              <p:nvPr/>
            </p:nvSpPr>
            <p:spPr>
              <a:xfrm rot="15784256">
                <a:off x="3845248" y="6533703"/>
                <a:ext cx="392023" cy="352109"/>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rapezoid 36">
                <a:extLst>
                  <a:ext uri="{FF2B5EF4-FFF2-40B4-BE49-F238E27FC236}">
                    <a16:creationId xmlns:a16="http://schemas.microsoft.com/office/drawing/2014/main" id="{1DF8EF53-523C-1147-8F6B-6B14130689C7}"/>
                  </a:ext>
                </a:extLst>
              </p:cNvPr>
              <p:cNvSpPr/>
              <p:nvPr/>
            </p:nvSpPr>
            <p:spPr>
              <a:xfrm rot="17083073" flipV="1">
                <a:off x="4307150" y="6558775"/>
                <a:ext cx="392023" cy="334457"/>
              </a:xfrm>
              <a:custGeom>
                <a:avLst/>
                <a:gdLst>
                  <a:gd name="connsiteX0" fmla="*/ 0 w 392023"/>
                  <a:gd name="connsiteY0" fmla="*/ 333636 h 333636"/>
                  <a:gd name="connsiteX1" fmla="*/ 83409 w 392023"/>
                  <a:gd name="connsiteY1" fmla="*/ 0 h 333636"/>
                  <a:gd name="connsiteX2" fmla="*/ 308614 w 392023"/>
                  <a:gd name="connsiteY2" fmla="*/ 0 h 333636"/>
                  <a:gd name="connsiteX3" fmla="*/ 392023 w 392023"/>
                  <a:gd name="connsiteY3" fmla="*/ 333636 h 333636"/>
                  <a:gd name="connsiteX4" fmla="*/ 0 w 392023"/>
                  <a:gd name="connsiteY4" fmla="*/ 333636 h 333636"/>
                  <a:gd name="connsiteX0" fmla="*/ 0 w 392023"/>
                  <a:gd name="connsiteY0" fmla="*/ 352109 h 352109"/>
                  <a:gd name="connsiteX1" fmla="*/ 27354 w 392023"/>
                  <a:gd name="connsiteY1" fmla="*/ 0 h 352109"/>
                  <a:gd name="connsiteX2" fmla="*/ 308614 w 392023"/>
                  <a:gd name="connsiteY2" fmla="*/ 18473 h 352109"/>
                  <a:gd name="connsiteX3" fmla="*/ 392023 w 392023"/>
                  <a:gd name="connsiteY3" fmla="*/ 352109 h 352109"/>
                  <a:gd name="connsiteX4" fmla="*/ 0 w 392023"/>
                  <a:gd name="connsiteY4" fmla="*/ 352109 h 35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23" h="352109">
                    <a:moveTo>
                      <a:pt x="0" y="352109"/>
                    </a:moveTo>
                    <a:lnTo>
                      <a:pt x="27354" y="0"/>
                    </a:lnTo>
                    <a:lnTo>
                      <a:pt x="308614" y="18473"/>
                    </a:lnTo>
                    <a:lnTo>
                      <a:pt x="392023" y="352109"/>
                    </a:lnTo>
                    <a:lnTo>
                      <a:pt x="0" y="352109"/>
                    </a:lnTo>
                    <a:close/>
                  </a:path>
                </a:pathLst>
              </a:custGeom>
              <a:solidFill>
                <a:schemeClr val="accent6">
                  <a:lumMod val="7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a:extLst>
                  <a:ext uri="{FF2B5EF4-FFF2-40B4-BE49-F238E27FC236}">
                    <a16:creationId xmlns:a16="http://schemas.microsoft.com/office/drawing/2014/main" id="{B6F82145-8BA8-F744-9509-58C3AFEEF853}"/>
                  </a:ext>
                </a:extLst>
              </p:cNvPr>
              <p:cNvGrpSpPr/>
              <p:nvPr/>
            </p:nvGrpSpPr>
            <p:grpSpPr>
              <a:xfrm>
                <a:off x="4017920" y="5191069"/>
                <a:ext cx="262859" cy="246683"/>
                <a:chOff x="2885048" y="3564168"/>
                <a:chExt cx="450068" cy="394915"/>
              </a:xfrm>
            </p:grpSpPr>
            <p:sp>
              <p:nvSpPr>
                <p:cNvPr id="149" name="Teardrop 37">
                  <a:extLst>
                    <a:ext uri="{FF2B5EF4-FFF2-40B4-BE49-F238E27FC236}">
                      <a16:creationId xmlns:a16="http://schemas.microsoft.com/office/drawing/2014/main" id="{6F728163-8BC2-C243-B9BF-581E5D847489}"/>
                    </a:ext>
                  </a:extLst>
                </p:cNvPr>
                <p:cNvSpPr/>
                <p:nvPr/>
              </p:nvSpPr>
              <p:spPr>
                <a:xfrm rot="3032503">
                  <a:off x="2912624" y="3536592"/>
                  <a:ext cx="394915" cy="450068"/>
                </a:xfrm>
                <a:custGeom>
                  <a:avLst/>
                  <a:gdLst>
                    <a:gd name="connsiteX0" fmla="*/ 0 w 279755"/>
                    <a:gd name="connsiteY0" fmla="*/ 176078 h 352155"/>
                    <a:gd name="connsiteX1" fmla="*/ 139878 w 279755"/>
                    <a:gd name="connsiteY1" fmla="*/ 0 h 352155"/>
                    <a:gd name="connsiteX2" fmla="*/ 419633 w 279755"/>
                    <a:gd name="connsiteY2" fmla="*/ -176078 h 352155"/>
                    <a:gd name="connsiteX3" fmla="*/ 279755 w 279755"/>
                    <a:gd name="connsiteY3" fmla="*/ 176078 h 352155"/>
                    <a:gd name="connsiteX4" fmla="*/ 139877 w 279755"/>
                    <a:gd name="connsiteY4" fmla="*/ 352156 h 352155"/>
                    <a:gd name="connsiteX5" fmla="*/ -1 w 279755"/>
                    <a:gd name="connsiteY5" fmla="*/ 176078 h 352155"/>
                    <a:gd name="connsiteX6" fmla="*/ 0 w 279755"/>
                    <a:gd name="connsiteY6" fmla="*/ 176078 h 352155"/>
                    <a:gd name="connsiteX0" fmla="*/ 3542 w 423175"/>
                    <a:gd name="connsiteY0" fmla="*/ 352156 h 485087"/>
                    <a:gd name="connsiteX1" fmla="*/ 143420 w 423175"/>
                    <a:gd name="connsiteY1" fmla="*/ 176078 h 485087"/>
                    <a:gd name="connsiteX2" fmla="*/ 423175 w 423175"/>
                    <a:gd name="connsiteY2" fmla="*/ 0 h 485087"/>
                    <a:gd name="connsiteX3" fmla="*/ 283297 w 423175"/>
                    <a:gd name="connsiteY3" fmla="*/ 352156 h 485087"/>
                    <a:gd name="connsiteX4" fmla="*/ 56742 w 423175"/>
                    <a:gd name="connsiteY4" fmla="*/ 485087 h 485087"/>
                    <a:gd name="connsiteX5" fmla="*/ 3541 w 423175"/>
                    <a:gd name="connsiteY5" fmla="*/ 352156 h 485087"/>
                    <a:gd name="connsiteX6" fmla="*/ 3542 w 423175"/>
                    <a:gd name="connsiteY6" fmla="*/ 352156 h 485087"/>
                    <a:gd name="connsiteX0" fmla="*/ 3542 w 424138"/>
                    <a:gd name="connsiteY0" fmla="*/ 353061 h 485992"/>
                    <a:gd name="connsiteX1" fmla="*/ 143420 w 424138"/>
                    <a:gd name="connsiteY1" fmla="*/ 176983 h 485992"/>
                    <a:gd name="connsiteX2" fmla="*/ 423175 w 424138"/>
                    <a:gd name="connsiteY2" fmla="*/ 905 h 485992"/>
                    <a:gd name="connsiteX3" fmla="*/ 228904 w 424138"/>
                    <a:gd name="connsiteY3" fmla="*/ 270692 h 485992"/>
                    <a:gd name="connsiteX4" fmla="*/ 56742 w 424138"/>
                    <a:gd name="connsiteY4" fmla="*/ 485992 h 485992"/>
                    <a:gd name="connsiteX5" fmla="*/ 3541 w 424138"/>
                    <a:gd name="connsiteY5" fmla="*/ 353061 h 485992"/>
                    <a:gd name="connsiteX6" fmla="*/ 3542 w 424138"/>
                    <a:gd name="connsiteY6" fmla="*/ 353061 h 485992"/>
                    <a:gd name="connsiteX0" fmla="*/ 23727 w 444363"/>
                    <a:gd name="connsiteY0" fmla="*/ 353061 h 463923"/>
                    <a:gd name="connsiteX1" fmla="*/ 163605 w 444363"/>
                    <a:gd name="connsiteY1" fmla="*/ 176983 h 463923"/>
                    <a:gd name="connsiteX2" fmla="*/ 443360 w 444363"/>
                    <a:gd name="connsiteY2" fmla="*/ 905 h 463923"/>
                    <a:gd name="connsiteX3" fmla="*/ 249089 w 444363"/>
                    <a:gd name="connsiteY3" fmla="*/ 270692 h 463923"/>
                    <a:gd name="connsiteX4" fmla="*/ 38696 w 444363"/>
                    <a:gd name="connsiteY4" fmla="*/ 463923 h 463923"/>
                    <a:gd name="connsiteX5" fmla="*/ 23726 w 444363"/>
                    <a:gd name="connsiteY5" fmla="*/ 353061 h 463923"/>
                    <a:gd name="connsiteX6" fmla="*/ 23727 w 444363"/>
                    <a:gd name="connsiteY6" fmla="*/ 353061 h 463923"/>
                    <a:gd name="connsiteX0" fmla="*/ 0 w 453911"/>
                    <a:gd name="connsiteY0" fmla="*/ 382470 h 464325"/>
                    <a:gd name="connsiteX1" fmla="*/ 173153 w 453911"/>
                    <a:gd name="connsiteY1" fmla="*/ 177385 h 464325"/>
                    <a:gd name="connsiteX2" fmla="*/ 452908 w 453911"/>
                    <a:gd name="connsiteY2" fmla="*/ 1307 h 464325"/>
                    <a:gd name="connsiteX3" fmla="*/ 258637 w 453911"/>
                    <a:gd name="connsiteY3" fmla="*/ 271094 h 464325"/>
                    <a:gd name="connsiteX4" fmla="*/ 48244 w 453911"/>
                    <a:gd name="connsiteY4" fmla="*/ 464325 h 464325"/>
                    <a:gd name="connsiteX5" fmla="*/ 33274 w 453911"/>
                    <a:gd name="connsiteY5" fmla="*/ 353463 h 464325"/>
                    <a:gd name="connsiteX6" fmla="*/ 0 w 453911"/>
                    <a:gd name="connsiteY6" fmla="*/ 382470 h 464325"/>
                    <a:gd name="connsiteX0" fmla="*/ 0 w 452908"/>
                    <a:gd name="connsiteY0" fmla="*/ 383493 h 465348"/>
                    <a:gd name="connsiteX1" fmla="*/ 258496 w 452908"/>
                    <a:gd name="connsiteY1" fmla="*/ 154659 h 465348"/>
                    <a:gd name="connsiteX2" fmla="*/ 452908 w 452908"/>
                    <a:gd name="connsiteY2" fmla="*/ 2330 h 465348"/>
                    <a:gd name="connsiteX3" fmla="*/ 258637 w 452908"/>
                    <a:gd name="connsiteY3" fmla="*/ 272117 h 465348"/>
                    <a:gd name="connsiteX4" fmla="*/ 48244 w 452908"/>
                    <a:gd name="connsiteY4" fmla="*/ 465348 h 465348"/>
                    <a:gd name="connsiteX5" fmla="*/ 33274 w 452908"/>
                    <a:gd name="connsiteY5" fmla="*/ 354486 h 465348"/>
                    <a:gd name="connsiteX6" fmla="*/ 0 w 452908"/>
                    <a:gd name="connsiteY6" fmla="*/ 383493 h 465348"/>
                    <a:gd name="connsiteX0" fmla="*/ 51400 w 443361"/>
                    <a:gd name="connsiteY0" fmla="*/ 320694 h 465174"/>
                    <a:gd name="connsiteX1" fmla="*/ 248949 w 443361"/>
                    <a:gd name="connsiteY1" fmla="*/ 154485 h 465174"/>
                    <a:gd name="connsiteX2" fmla="*/ 443361 w 443361"/>
                    <a:gd name="connsiteY2" fmla="*/ 2156 h 465174"/>
                    <a:gd name="connsiteX3" fmla="*/ 249090 w 443361"/>
                    <a:gd name="connsiteY3" fmla="*/ 271943 h 465174"/>
                    <a:gd name="connsiteX4" fmla="*/ 38697 w 443361"/>
                    <a:gd name="connsiteY4" fmla="*/ 465174 h 465174"/>
                    <a:gd name="connsiteX5" fmla="*/ 23727 w 443361"/>
                    <a:gd name="connsiteY5" fmla="*/ 354312 h 465174"/>
                    <a:gd name="connsiteX6" fmla="*/ 51400 w 443361"/>
                    <a:gd name="connsiteY6" fmla="*/ 320694 h 465174"/>
                    <a:gd name="connsiteX0" fmla="*/ 45933 w 437894"/>
                    <a:gd name="connsiteY0" fmla="*/ 320694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6" fmla="*/ 45933 w 437894"/>
                    <a:gd name="connsiteY6" fmla="*/ 320694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18260 w 437894"/>
                    <a:gd name="connsiteY0" fmla="*/ 354312 h 493696"/>
                    <a:gd name="connsiteX1" fmla="*/ 243482 w 437894"/>
                    <a:gd name="connsiteY1" fmla="*/ 154485 h 493696"/>
                    <a:gd name="connsiteX2" fmla="*/ 437894 w 437894"/>
                    <a:gd name="connsiteY2" fmla="*/ 2156 h 493696"/>
                    <a:gd name="connsiteX3" fmla="*/ 243623 w 437894"/>
                    <a:gd name="connsiteY3" fmla="*/ 271943 h 493696"/>
                    <a:gd name="connsiteX4" fmla="*/ 33230 w 437894"/>
                    <a:gd name="connsiteY4" fmla="*/ 465174 h 493696"/>
                    <a:gd name="connsiteX5" fmla="*/ 18260 w 437894"/>
                    <a:gd name="connsiteY5" fmla="*/ 354312 h 493696"/>
                    <a:gd name="connsiteX0" fmla="*/ 0 w 419634"/>
                    <a:gd name="connsiteY0" fmla="*/ 354312 h 460644"/>
                    <a:gd name="connsiteX1" fmla="*/ 225222 w 419634"/>
                    <a:gd name="connsiteY1" fmla="*/ 154485 h 460644"/>
                    <a:gd name="connsiteX2" fmla="*/ 419634 w 419634"/>
                    <a:gd name="connsiteY2" fmla="*/ 2156 h 460644"/>
                    <a:gd name="connsiteX3" fmla="*/ 225363 w 419634"/>
                    <a:gd name="connsiteY3" fmla="*/ 271943 h 460644"/>
                    <a:gd name="connsiteX4" fmla="*/ 77899 w 419634"/>
                    <a:gd name="connsiteY4" fmla="*/ 422979 h 460644"/>
                    <a:gd name="connsiteX5" fmla="*/ 0 w 419634"/>
                    <a:gd name="connsiteY5" fmla="*/ 354312 h 460644"/>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17613 w 375309"/>
                    <a:gd name="connsiteY0" fmla="*/ 301853 h 449803"/>
                    <a:gd name="connsiteX1" fmla="*/ 180897 w 375309"/>
                    <a:gd name="connsiteY1" fmla="*/ 154437 h 449803"/>
                    <a:gd name="connsiteX2" fmla="*/ 375309 w 375309"/>
                    <a:gd name="connsiteY2" fmla="*/ 2108 h 449803"/>
                    <a:gd name="connsiteX3" fmla="*/ 181038 w 375309"/>
                    <a:gd name="connsiteY3" fmla="*/ 271895 h 449803"/>
                    <a:gd name="connsiteX4" fmla="*/ 33574 w 375309"/>
                    <a:gd name="connsiteY4" fmla="*/ 422931 h 449803"/>
                    <a:gd name="connsiteX5" fmla="*/ 17613 w 375309"/>
                    <a:gd name="connsiteY5" fmla="*/ 301853 h 449803"/>
                    <a:gd name="connsiteX0" fmla="*/ 970 w 394915"/>
                    <a:gd name="connsiteY0" fmla="*/ 300212 h 449550"/>
                    <a:gd name="connsiteX1" fmla="*/ 200503 w 394915"/>
                    <a:gd name="connsiteY1" fmla="*/ 154433 h 449550"/>
                    <a:gd name="connsiteX2" fmla="*/ 394915 w 394915"/>
                    <a:gd name="connsiteY2" fmla="*/ 2104 h 449550"/>
                    <a:gd name="connsiteX3" fmla="*/ 200644 w 394915"/>
                    <a:gd name="connsiteY3" fmla="*/ 271891 h 449550"/>
                    <a:gd name="connsiteX4" fmla="*/ 53180 w 394915"/>
                    <a:gd name="connsiteY4" fmla="*/ 422927 h 449550"/>
                    <a:gd name="connsiteX5" fmla="*/ 970 w 394915"/>
                    <a:gd name="connsiteY5" fmla="*/ 300212 h 449550"/>
                    <a:gd name="connsiteX0" fmla="*/ 970 w 394915"/>
                    <a:gd name="connsiteY0" fmla="*/ 300730 h 450068"/>
                    <a:gd name="connsiteX1" fmla="*/ 199512 w 394915"/>
                    <a:gd name="connsiteY1" fmla="*/ 144736 h 450068"/>
                    <a:gd name="connsiteX2" fmla="*/ 394915 w 394915"/>
                    <a:gd name="connsiteY2" fmla="*/ 2622 h 450068"/>
                    <a:gd name="connsiteX3" fmla="*/ 200644 w 394915"/>
                    <a:gd name="connsiteY3" fmla="*/ 272409 h 450068"/>
                    <a:gd name="connsiteX4" fmla="*/ 53180 w 394915"/>
                    <a:gd name="connsiteY4" fmla="*/ 423445 h 450068"/>
                    <a:gd name="connsiteX5" fmla="*/ 970 w 394915"/>
                    <a:gd name="connsiteY5" fmla="*/ 300730 h 4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915" h="450068">
                      <a:moveTo>
                        <a:pt x="970" y="300730"/>
                      </a:moveTo>
                      <a:cubicBezTo>
                        <a:pt x="99752" y="159642"/>
                        <a:pt x="133855" y="194421"/>
                        <a:pt x="199512" y="144736"/>
                      </a:cubicBezTo>
                      <a:cubicBezTo>
                        <a:pt x="265169" y="95051"/>
                        <a:pt x="394726" y="-18657"/>
                        <a:pt x="394915" y="2622"/>
                      </a:cubicBezTo>
                      <a:cubicBezTo>
                        <a:pt x="395104" y="23901"/>
                        <a:pt x="257600" y="202272"/>
                        <a:pt x="200644" y="272409"/>
                      </a:cubicBezTo>
                      <a:cubicBezTo>
                        <a:pt x="143688" y="342546"/>
                        <a:pt x="160735" y="363792"/>
                        <a:pt x="53180" y="423445"/>
                      </a:cubicBezTo>
                      <a:cubicBezTo>
                        <a:pt x="-11531" y="499564"/>
                        <a:pt x="970" y="397975"/>
                        <a:pt x="970" y="300730"/>
                      </a:cubicBezTo>
                      <a:close/>
                    </a:path>
                  </a:pathLst>
                </a:cu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46F57A05-E106-CA46-A8CD-C9CAD92FE210}"/>
                    </a:ext>
                  </a:extLst>
                </p:cNvPr>
                <p:cNvSpPr/>
                <p:nvPr/>
              </p:nvSpPr>
              <p:spPr>
                <a:xfrm rot="16200000">
                  <a:off x="2943455" y="3643707"/>
                  <a:ext cx="98383" cy="16600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Right Bracket 43">
                <a:extLst>
                  <a:ext uri="{FF2B5EF4-FFF2-40B4-BE49-F238E27FC236}">
                    <a16:creationId xmlns:a16="http://schemas.microsoft.com/office/drawing/2014/main" id="{48147204-2274-0548-9F8B-7A326FD33627}"/>
                  </a:ext>
                </a:extLst>
              </p:cNvPr>
              <p:cNvSpPr/>
              <p:nvPr/>
            </p:nvSpPr>
            <p:spPr>
              <a:xfrm rot="16875719">
                <a:off x="4096006" y="5048941"/>
                <a:ext cx="105759" cy="320717"/>
              </a:xfrm>
              <a:custGeom>
                <a:avLst/>
                <a:gdLst>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0" fmla="*/ 0 w 116115"/>
                  <a:gd name="connsiteY0" fmla="*/ 0 h 224478"/>
                  <a:gd name="connsiteX1" fmla="*/ 116115 w 116115"/>
                  <a:gd name="connsiteY1" fmla="*/ 9676 h 224478"/>
                  <a:gd name="connsiteX2" fmla="*/ 116115 w 116115"/>
                  <a:gd name="connsiteY2" fmla="*/ 214802 h 224478"/>
                  <a:gd name="connsiteX3" fmla="*/ 0 w 116115"/>
                  <a:gd name="connsiteY3" fmla="*/ 224478 h 224478"/>
                  <a:gd name="connsiteX4" fmla="*/ 0 w 116115"/>
                  <a:gd name="connsiteY4" fmla="*/ 0 h 224478"/>
                  <a:gd name="connsiteX0" fmla="*/ 0 w 116115"/>
                  <a:gd name="connsiteY0" fmla="*/ 0 h 224478"/>
                  <a:gd name="connsiteX1" fmla="*/ 75727 w 116115"/>
                  <a:gd name="connsiteY1" fmla="*/ 69971 h 224478"/>
                  <a:gd name="connsiteX2" fmla="*/ 116115 w 116115"/>
                  <a:gd name="connsiteY2" fmla="*/ 214802 h 224478"/>
                  <a:gd name="connsiteX3" fmla="*/ 0 w 116115"/>
                  <a:gd name="connsiteY3" fmla="*/ 224478 h 224478"/>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116115 w 116115"/>
                  <a:gd name="connsiteY2" fmla="*/ 214802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5911"/>
                  <a:gd name="connsiteX1" fmla="*/ 116115 w 116115"/>
                  <a:gd name="connsiteY1" fmla="*/ 9676 h 315911"/>
                  <a:gd name="connsiteX2" fmla="*/ 116115 w 116115"/>
                  <a:gd name="connsiteY2" fmla="*/ 214802 h 315911"/>
                  <a:gd name="connsiteX3" fmla="*/ 0 w 116115"/>
                  <a:gd name="connsiteY3" fmla="*/ 224478 h 315911"/>
                  <a:gd name="connsiteX4" fmla="*/ 0 w 116115"/>
                  <a:gd name="connsiteY4" fmla="*/ 0 h 315911"/>
                  <a:gd name="connsiteX0" fmla="*/ 0 w 116115"/>
                  <a:gd name="connsiteY0" fmla="*/ 0 h 315911"/>
                  <a:gd name="connsiteX1" fmla="*/ 75727 w 116115"/>
                  <a:gd name="connsiteY1" fmla="*/ 69971 h 315911"/>
                  <a:gd name="connsiteX2" fmla="*/ 31179 w 116115"/>
                  <a:gd name="connsiteY2" fmla="*/ 213810 h 315911"/>
                  <a:gd name="connsiteX3" fmla="*/ 24354 w 116115"/>
                  <a:gd name="connsiteY3" fmla="*/ 315911 h 315911"/>
                  <a:gd name="connsiteX0" fmla="*/ 0 w 116115"/>
                  <a:gd name="connsiteY0" fmla="*/ 0 h 312872"/>
                  <a:gd name="connsiteX1" fmla="*/ 116115 w 116115"/>
                  <a:gd name="connsiteY1" fmla="*/ 9676 h 312872"/>
                  <a:gd name="connsiteX2" fmla="*/ 116115 w 116115"/>
                  <a:gd name="connsiteY2" fmla="*/ 214802 h 312872"/>
                  <a:gd name="connsiteX3" fmla="*/ 0 w 116115"/>
                  <a:gd name="connsiteY3" fmla="*/ 224478 h 312872"/>
                  <a:gd name="connsiteX4" fmla="*/ 0 w 116115"/>
                  <a:gd name="connsiteY4" fmla="*/ 0 h 312872"/>
                  <a:gd name="connsiteX0" fmla="*/ 0 w 116115"/>
                  <a:gd name="connsiteY0" fmla="*/ 0 h 312872"/>
                  <a:gd name="connsiteX1" fmla="*/ 75727 w 116115"/>
                  <a:gd name="connsiteY1" fmla="*/ 69971 h 312872"/>
                  <a:gd name="connsiteX2" fmla="*/ 31179 w 116115"/>
                  <a:gd name="connsiteY2" fmla="*/ 213810 h 312872"/>
                  <a:gd name="connsiteX3" fmla="*/ 41527 w 116115"/>
                  <a:gd name="connsiteY3" fmla="*/ 312872 h 312872"/>
                </a:gdLst>
                <a:ahLst/>
                <a:cxnLst>
                  <a:cxn ang="0">
                    <a:pos x="connsiteX0" y="connsiteY0"/>
                  </a:cxn>
                  <a:cxn ang="0">
                    <a:pos x="connsiteX1" y="connsiteY1"/>
                  </a:cxn>
                  <a:cxn ang="0">
                    <a:pos x="connsiteX2" y="connsiteY2"/>
                  </a:cxn>
                  <a:cxn ang="0">
                    <a:pos x="connsiteX3" y="connsiteY3"/>
                  </a:cxn>
                </a:cxnLst>
                <a:rect l="l" t="t" r="r" b="b"/>
                <a:pathLst>
                  <a:path w="116115" h="312872" stroke="0" extrusionOk="0">
                    <a:moveTo>
                      <a:pt x="0" y="0"/>
                    </a:moveTo>
                    <a:cubicBezTo>
                      <a:pt x="64129" y="0"/>
                      <a:pt x="116115" y="4332"/>
                      <a:pt x="116115" y="9676"/>
                    </a:cubicBezTo>
                    <a:lnTo>
                      <a:pt x="116115" y="214802"/>
                    </a:lnTo>
                    <a:cubicBezTo>
                      <a:pt x="116115" y="220146"/>
                      <a:pt x="64129" y="224478"/>
                      <a:pt x="0" y="224478"/>
                    </a:cubicBezTo>
                    <a:lnTo>
                      <a:pt x="0" y="0"/>
                    </a:lnTo>
                    <a:close/>
                  </a:path>
                  <a:path w="116115" h="312872" fill="none">
                    <a:moveTo>
                      <a:pt x="0" y="0"/>
                    </a:moveTo>
                    <a:cubicBezTo>
                      <a:pt x="64129" y="0"/>
                      <a:pt x="75727" y="64627"/>
                      <a:pt x="75727" y="69971"/>
                    </a:cubicBezTo>
                    <a:cubicBezTo>
                      <a:pt x="75727" y="138346"/>
                      <a:pt x="64362" y="160716"/>
                      <a:pt x="31179" y="213810"/>
                    </a:cubicBezTo>
                    <a:cubicBezTo>
                      <a:pt x="31179" y="219154"/>
                      <a:pt x="38865" y="297830"/>
                      <a:pt x="41527" y="312872"/>
                    </a:cubicBezTo>
                  </a:path>
                </a:pathLst>
              </a:cu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6" name="Trapezoid 20">
                <a:extLst>
                  <a:ext uri="{FF2B5EF4-FFF2-40B4-BE49-F238E27FC236}">
                    <a16:creationId xmlns:a16="http://schemas.microsoft.com/office/drawing/2014/main" id="{AC4F31A5-9B26-544A-9E18-CDCBDD0CA64E}"/>
                  </a:ext>
                </a:extLst>
              </p:cNvPr>
              <p:cNvSpPr/>
              <p:nvPr/>
            </p:nvSpPr>
            <p:spPr>
              <a:xfrm rot="1501654">
                <a:off x="3569690" y="5620729"/>
                <a:ext cx="377530" cy="502603"/>
              </a:xfrm>
              <a:custGeom>
                <a:avLst/>
                <a:gdLst>
                  <a:gd name="connsiteX0" fmla="*/ 0 w 718027"/>
                  <a:gd name="connsiteY0" fmla="*/ 753545 h 753545"/>
                  <a:gd name="connsiteX1" fmla="*/ 179507 w 718027"/>
                  <a:gd name="connsiteY1" fmla="*/ 0 h 753545"/>
                  <a:gd name="connsiteX2" fmla="*/ 538520 w 718027"/>
                  <a:gd name="connsiteY2" fmla="*/ 0 h 753545"/>
                  <a:gd name="connsiteX3" fmla="*/ 718027 w 718027"/>
                  <a:gd name="connsiteY3" fmla="*/ 753545 h 753545"/>
                  <a:gd name="connsiteX4" fmla="*/ 0 w 718027"/>
                  <a:gd name="connsiteY4" fmla="*/ 753545 h 753545"/>
                  <a:gd name="connsiteX0" fmla="*/ 0 w 718027"/>
                  <a:gd name="connsiteY0" fmla="*/ 753545 h 753545"/>
                  <a:gd name="connsiteX1" fmla="*/ 50920 w 718027"/>
                  <a:gd name="connsiteY1" fmla="*/ 14288 h 753545"/>
                  <a:gd name="connsiteX2" fmla="*/ 538520 w 718027"/>
                  <a:gd name="connsiteY2" fmla="*/ 0 h 753545"/>
                  <a:gd name="connsiteX3" fmla="*/ 718027 w 718027"/>
                  <a:gd name="connsiteY3" fmla="*/ 753545 h 753545"/>
                  <a:gd name="connsiteX4" fmla="*/ 0 w 718027"/>
                  <a:gd name="connsiteY4" fmla="*/ 753545 h 753545"/>
                  <a:gd name="connsiteX0" fmla="*/ 49092 w 667107"/>
                  <a:gd name="connsiteY0" fmla="*/ 653532 h 753545"/>
                  <a:gd name="connsiteX1" fmla="*/ 0 w 667107"/>
                  <a:gd name="connsiteY1" fmla="*/ 14288 h 753545"/>
                  <a:gd name="connsiteX2" fmla="*/ 487600 w 667107"/>
                  <a:gd name="connsiteY2" fmla="*/ 0 h 753545"/>
                  <a:gd name="connsiteX3" fmla="*/ 667107 w 667107"/>
                  <a:gd name="connsiteY3" fmla="*/ 753545 h 753545"/>
                  <a:gd name="connsiteX4" fmla="*/ 49092 w 667107"/>
                  <a:gd name="connsiteY4" fmla="*/ 653532 h 753545"/>
                  <a:gd name="connsiteX0" fmla="*/ 49092 w 509945"/>
                  <a:gd name="connsiteY0" fmla="*/ 653532 h 653532"/>
                  <a:gd name="connsiteX1" fmla="*/ 0 w 509945"/>
                  <a:gd name="connsiteY1" fmla="*/ 14288 h 653532"/>
                  <a:gd name="connsiteX2" fmla="*/ 487600 w 509945"/>
                  <a:gd name="connsiteY2" fmla="*/ 0 h 653532"/>
                  <a:gd name="connsiteX3" fmla="*/ 509945 w 509945"/>
                  <a:gd name="connsiteY3" fmla="*/ 624958 h 653532"/>
                  <a:gd name="connsiteX4" fmla="*/ 49092 w 509945"/>
                  <a:gd name="connsiteY4" fmla="*/ 653532 h 653532"/>
                  <a:gd name="connsiteX0" fmla="*/ 49092 w 573325"/>
                  <a:gd name="connsiteY0" fmla="*/ 639244 h 639244"/>
                  <a:gd name="connsiteX1" fmla="*/ 0 w 573325"/>
                  <a:gd name="connsiteY1" fmla="*/ 0 h 639244"/>
                  <a:gd name="connsiteX2" fmla="*/ 573325 w 573325"/>
                  <a:gd name="connsiteY2" fmla="*/ 0 h 639244"/>
                  <a:gd name="connsiteX3" fmla="*/ 509945 w 573325"/>
                  <a:gd name="connsiteY3" fmla="*/ 610670 h 639244"/>
                  <a:gd name="connsiteX4" fmla="*/ 49092 w 573325"/>
                  <a:gd name="connsiteY4" fmla="*/ 639244 h 639244"/>
                  <a:gd name="connsiteX0" fmla="*/ 49092 w 573325"/>
                  <a:gd name="connsiteY0" fmla="*/ 639244 h 682107"/>
                  <a:gd name="connsiteX1" fmla="*/ 0 w 573325"/>
                  <a:gd name="connsiteY1" fmla="*/ 0 h 682107"/>
                  <a:gd name="connsiteX2" fmla="*/ 573325 w 573325"/>
                  <a:gd name="connsiteY2" fmla="*/ 0 h 682107"/>
                  <a:gd name="connsiteX3" fmla="*/ 538520 w 573325"/>
                  <a:gd name="connsiteY3" fmla="*/ 682107 h 682107"/>
                  <a:gd name="connsiteX4" fmla="*/ 49092 w 573325"/>
                  <a:gd name="connsiteY4" fmla="*/ 639244 h 682107"/>
                  <a:gd name="connsiteX0" fmla="*/ 49092 w 573325"/>
                  <a:gd name="connsiteY0" fmla="*/ 639244 h 639244"/>
                  <a:gd name="connsiteX1" fmla="*/ 0 w 573325"/>
                  <a:gd name="connsiteY1" fmla="*/ 0 h 639244"/>
                  <a:gd name="connsiteX2" fmla="*/ 573325 w 573325"/>
                  <a:gd name="connsiteY2" fmla="*/ 0 h 639244"/>
                  <a:gd name="connsiteX3" fmla="*/ 549862 w 573325"/>
                  <a:gd name="connsiteY3" fmla="*/ 620164 h 639244"/>
                  <a:gd name="connsiteX4" fmla="*/ 49092 w 573325"/>
                  <a:gd name="connsiteY4" fmla="*/ 639244 h 639244"/>
                  <a:gd name="connsiteX0" fmla="*/ 236209 w 760442"/>
                  <a:gd name="connsiteY0" fmla="*/ 639244 h 639244"/>
                  <a:gd name="connsiteX1" fmla="*/ 0 w 760442"/>
                  <a:gd name="connsiteY1" fmla="*/ 11012 h 639244"/>
                  <a:gd name="connsiteX2" fmla="*/ 760442 w 760442"/>
                  <a:gd name="connsiteY2" fmla="*/ 0 h 639244"/>
                  <a:gd name="connsiteX3" fmla="*/ 736979 w 760442"/>
                  <a:gd name="connsiteY3" fmla="*/ 620164 h 639244"/>
                  <a:gd name="connsiteX4" fmla="*/ 236209 w 760442"/>
                  <a:gd name="connsiteY4" fmla="*/ 639244 h 639244"/>
                  <a:gd name="connsiteX0" fmla="*/ 236209 w 916373"/>
                  <a:gd name="connsiteY0" fmla="*/ 628232 h 628232"/>
                  <a:gd name="connsiteX1" fmla="*/ 0 w 916373"/>
                  <a:gd name="connsiteY1" fmla="*/ 0 h 628232"/>
                  <a:gd name="connsiteX2" fmla="*/ 916373 w 916373"/>
                  <a:gd name="connsiteY2" fmla="*/ 0 h 628232"/>
                  <a:gd name="connsiteX3" fmla="*/ 736979 w 916373"/>
                  <a:gd name="connsiteY3" fmla="*/ 609152 h 628232"/>
                  <a:gd name="connsiteX4" fmla="*/ 236209 w 916373"/>
                  <a:gd name="connsiteY4"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36979 w 916373"/>
                  <a:gd name="connsiteY4" fmla="*/ 609152 h 628232"/>
                  <a:gd name="connsiteX5" fmla="*/ 236209 w 916373"/>
                  <a:gd name="connsiteY5" fmla="*/ 628232 h 628232"/>
                  <a:gd name="connsiteX0" fmla="*/ 236209 w 916373"/>
                  <a:gd name="connsiteY0" fmla="*/ 628232 h 628232"/>
                  <a:gd name="connsiteX1" fmla="*/ 127444 w 916373"/>
                  <a:gd name="connsiteY1" fmla="*/ 395612 h 628232"/>
                  <a:gd name="connsiteX2" fmla="*/ 0 w 916373"/>
                  <a:gd name="connsiteY2" fmla="*/ 0 h 628232"/>
                  <a:gd name="connsiteX3" fmla="*/ 916373 w 916373"/>
                  <a:gd name="connsiteY3" fmla="*/ 0 h 628232"/>
                  <a:gd name="connsiteX4" fmla="*/ 759966 w 916373"/>
                  <a:gd name="connsiteY4" fmla="*/ 385976 h 628232"/>
                  <a:gd name="connsiteX5" fmla="*/ 736979 w 916373"/>
                  <a:gd name="connsiteY5" fmla="*/ 609152 h 628232"/>
                  <a:gd name="connsiteX6" fmla="*/ 236209 w 916373"/>
                  <a:gd name="connsiteY6" fmla="*/ 628232 h 628232"/>
                  <a:gd name="connsiteX0" fmla="*/ -1 w 1114187"/>
                  <a:gd name="connsiteY0" fmla="*/ 579785 h 609152"/>
                  <a:gd name="connsiteX1" fmla="*/ 325258 w 1114187"/>
                  <a:gd name="connsiteY1" fmla="*/ 395612 h 609152"/>
                  <a:gd name="connsiteX2" fmla="*/ 197814 w 1114187"/>
                  <a:gd name="connsiteY2" fmla="*/ 0 h 609152"/>
                  <a:gd name="connsiteX3" fmla="*/ 1114187 w 1114187"/>
                  <a:gd name="connsiteY3" fmla="*/ 0 h 609152"/>
                  <a:gd name="connsiteX4" fmla="*/ 957780 w 1114187"/>
                  <a:gd name="connsiteY4" fmla="*/ 385976 h 609152"/>
                  <a:gd name="connsiteX5" fmla="*/ 934793 w 1114187"/>
                  <a:gd name="connsiteY5" fmla="*/ 609152 h 609152"/>
                  <a:gd name="connsiteX6" fmla="*/ -1 w 1114187"/>
                  <a:gd name="connsiteY6" fmla="*/ 579785 h 609152"/>
                  <a:gd name="connsiteX0" fmla="*/ -1 w 1114187"/>
                  <a:gd name="connsiteY0" fmla="*/ 579785 h 618553"/>
                  <a:gd name="connsiteX1" fmla="*/ 325258 w 1114187"/>
                  <a:gd name="connsiteY1" fmla="*/ 395612 h 618553"/>
                  <a:gd name="connsiteX2" fmla="*/ 197814 w 1114187"/>
                  <a:gd name="connsiteY2" fmla="*/ 0 h 618553"/>
                  <a:gd name="connsiteX3" fmla="*/ 1114187 w 1114187"/>
                  <a:gd name="connsiteY3" fmla="*/ 0 h 618553"/>
                  <a:gd name="connsiteX4" fmla="*/ 957780 w 1114187"/>
                  <a:gd name="connsiteY4" fmla="*/ 385976 h 618553"/>
                  <a:gd name="connsiteX5" fmla="*/ 606872 w 1114187"/>
                  <a:gd name="connsiteY5" fmla="*/ 618553 h 618553"/>
                  <a:gd name="connsiteX6" fmla="*/ -1 w 1114187"/>
                  <a:gd name="connsiteY6" fmla="*/ 579785 h 618553"/>
                  <a:gd name="connsiteX0" fmla="*/ 1 w 1658181"/>
                  <a:gd name="connsiteY0" fmla="*/ 611002 h 618553"/>
                  <a:gd name="connsiteX1" fmla="*/ 869252 w 1658181"/>
                  <a:gd name="connsiteY1" fmla="*/ 395612 h 618553"/>
                  <a:gd name="connsiteX2" fmla="*/ 741808 w 1658181"/>
                  <a:gd name="connsiteY2" fmla="*/ 0 h 618553"/>
                  <a:gd name="connsiteX3" fmla="*/ 1658181 w 1658181"/>
                  <a:gd name="connsiteY3" fmla="*/ 0 h 618553"/>
                  <a:gd name="connsiteX4" fmla="*/ 1501774 w 1658181"/>
                  <a:gd name="connsiteY4" fmla="*/ 385976 h 618553"/>
                  <a:gd name="connsiteX5" fmla="*/ 1150866 w 1658181"/>
                  <a:gd name="connsiteY5" fmla="*/ 618553 h 618553"/>
                  <a:gd name="connsiteX6" fmla="*/ 1 w 1658181"/>
                  <a:gd name="connsiteY6" fmla="*/ 611002 h 618553"/>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1 w 1658181"/>
                  <a:gd name="connsiteY0" fmla="*/ 611002 h 627774"/>
                  <a:gd name="connsiteX1" fmla="*/ 869252 w 1658181"/>
                  <a:gd name="connsiteY1" fmla="*/ 395612 h 627774"/>
                  <a:gd name="connsiteX2" fmla="*/ 741808 w 1658181"/>
                  <a:gd name="connsiteY2" fmla="*/ 0 h 627774"/>
                  <a:gd name="connsiteX3" fmla="*/ 1658181 w 1658181"/>
                  <a:gd name="connsiteY3" fmla="*/ 0 h 627774"/>
                  <a:gd name="connsiteX4" fmla="*/ 1501774 w 1658181"/>
                  <a:gd name="connsiteY4" fmla="*/ 385976 h 627774"/>
                  <a:gd name="connsiteX5" fmla="*/ 744808 w 1658181"/>
                  <a:gd name="connsiteY5" fmla="*/ 627774 h 627774"/>
                  <a:gd name="connsiteX6" fmla="*/ 1 w 1658181"/>
                  <a:gd name="connsiteY6" fmla="*/ 611002 h 627774"/>
                  <a:gd name="connsiteX0" fmla="*/ 39649 w 1697829"/>
                  <a:gd name="connsiteY0" fmla="*/ 611002 h 627774"/>
                  <a:gd name="connsiteX1" fmla="*/ 908900 w 1697829"/>
                  <a:gd name="connsiteY1" fmla="*/ 395612 h 627774"/>
                  <a:gd name="connsiteX2" fmla="*/ 781456 w 1697829"/>
                  <a:gd name="connsiteY2" fmla="*/ 0 h 627774"/>
                  <a:gd name="connsiteX3" fmla="*/ 1697829 w 1697829"/>
                  <a:gd name="connsiteY3" fmla="*/ 0 h 627774"/>
                  <a:gd name="connsiteX4" fmla="*/ 1541422 w 1697829"/>
                  <a:gd name="connsiteY4" fmla="*/ 385976 h 627774"/>
                  <a:gd name="connsiteX5" fmla="*/ 784456 w 1697829"/>
                  <a:gd name="connsiteY5" fmla="*/ 627774 h 627774"/>
                  <a:gd name="connsiteX6" fmla="*/ 39649 w 1697829"/>
                  <a:gd name="connsiteY6" fmla="*/ 611002 h 627774"/>
                  <a:gd name="connsiteX0" fmla="*/ 100239 w 1758419"/>
                  <a:gd name="connsiteY0" fmla="*/ 611002 h 627774"/>
                  <a:gd name="connsiteX1" fmla="*/ 969490 w 1758419"/>
                  <a:gd name="connsiteY1" fmla="*/ 395612 h 627774"/>
                  <a:gd name="connsiteX2" fmla="*/ 842046 w 1758419"/>
                  <a:gd name="connsiteY2" fmla="*/ 0 h 627774"/>
                  <a:gd name="connsiteX3" fmla="*/ 1758419 w 1758419"/>
                  <a:gd name="connsiteY3" fmla="*/ 0 h 627774"/>
                  <a:gd name="connsiteX4" fmla="*/ 1602012 w 1758419"/>
                  <a:gd name="connsiteY4" fmla="*/ 385976 h 627774"/>
                  <a:gd name="connsiteX5" fmla="*/ 845046 w 1758419"/>
                  <a:gd name="connsiteY5" fmla="*/ 627774 h 627774"/>
                  <a:gd name="connsiteX6" fmla="*/ 100239 w 1758419"/>
                  <a:gd name="connsiteY6" fmla="*/ 611002 h 627774"/>
                  <a:gd name="connsiteX0" fmla="*/ 9779 w 1667959"/>
                  <a:gd name="connsiteY0" fmla="*/ 611002 h 680927"/>
                  <a:gd name="connsiteX1" fmla="*/ 879030 w 1667959"/>
                  <a:gd name="connsiteY1" fmla="*/ 395612 h 680927"/>
                  <a:gd name="connsiteX2" fmla="*/ 751586 w 1667959"/>
                  <a:gd name="connsiteY2" fmla="*/ 0 h 680927"/>
                  <a:gd name="connsiteX3" fmla="*/ 1667959 w 1667959"/>
                  <a:gd name="connsiteY3" fmla="*/ 0 h 680927"/>
                  <a:gd name="connsiteX4" fmla="*/ 1511552 w 1667959"/>
                  <a:gd name="connsiteY4" fmla="*/ 385976 h 680927"/>
                  <a:gd name="connsiteX5" fmla="*/ 478834 w 1667959"/>
                  <a:gd name="connsiteY5" fmla="*/ 680927 h 680927"/>
                  <a:gd name="connsiteX6" fmla="*/ 9779 w 1667959"/>
                  <a:gd name="connsiteY6" fmla="*/ 611002 h 6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959" h="680927">
                    <a:moveTo>
                      <a:pt x="9779" y="611002"/>
                    </a:moveTo>
                    <a:cubicBezTo>
                      <a:pt x="76478" y="563450"/>
                      <a:pt x="755396" y="497446"/>
                      <a:pt x="879030" y="395612"/>
                    </a:cubicBezTo>
                    <a:lnTo>
                      <a:pt x="751586" y="0"/>
                    </a:lnTo>
                    <a:lnTo>
                      <a:pt x="1667959" y="0"/>
                    </a:lnTo>
                    <a:lnTo>
                      <a:pt x="1511552" y="385976"/>
                    </a:lnTo>
                    <a:cubicBezTo>
                      <a:pt x="1259230" y="466575"/>
                      <a:pt x="1160611" y="560933"/>
                      <a:pt x="478834" y="680927"/>
                    </a:cubicBezTo>
                    <a:cubicBezTo>
                      <a:pt x="230565" y="675336"/>
                      <a:pt x="-56920" y="658555"/>
                      <a:pt x="9779" y="611002"/>
                    </a:cubicBezTo>
                    <a:close/>
                  </a:path>
                </a:pathLst>
              </a:custGeom>
              <a:solidFill>
                <a:schemeClr val="tx1">
                  <a:lumMod val="85000"/>
                  <a:lumOff val="15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Arc 146">
                <a:extLst>
                  <a:ext uri="{FF2B5EF4-FFF2-40B4-BE49-F238E27FC236}">
                    <a16:creationId xmlns:a16="http://schemas.microsoft.com/office/drawing/2014/main" id="{B3C7DD00-B8FF-FE4C-842A-DFBC2576E96D}"/>
                  </a:ext>
                </a:extLst>
              </p:cNvPr>
              <p:cNvSpPr/>
              <p:nvPr/>
            </p:nvSpPr>
            <p:spPr>
              <a:xfrm rot="4771944">
                <a:off x="3916131" y="5284924"/>
                <a:ext cx="397686" cy="485086"/>
              </a:xfrm>
              <a:prstGeom prst="arc">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48" name="Straight Connector 147">
                <a:extLst>
                  <a:ext uri="{FF2B5EF4-FFF2-40B4-BE49-F238E27FC236}">
                    <a16:creationId xmlns:a16="http://schemas.microsoft.com/office/drawing/2014/main" id="{037D1A96-8EED-7C49-87C7-5825BF28CA43}"/>
                  </a:ext>
                </a:extLst>
              </p:cNvPr>
              <p:cNvCxnSpPr/>
              <p:nvPr/>
            </p:nvCxnSpPr>
            <p:spPr>
              <a:xfrm>
                <a:off x="3850223" y="5586280"/>
                <a:ext cx="152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3" name="TextBox 132">
              <a:extLst>
                <a:ext uri="{FF2B5EF4-FFF2-40B4-BE49-F238E27FC236}">
                  <a16:creationId xmlns:a16="http://schemas.microsoft.com/office/drawing/2014/main" id="{43FB463A-3FAB-FA4E-B324-0393266FB982}"/>
                </a:ext>
              </a:extLst>
            </p:cNvPr>
            <p:cNvSpPr txBox="1"/>
            <p:nvPr/>
          </p:nvSpPr>
          <p:spPr>
            <a:xfrm>
              <a:off x="4989997" y="5563655"/>
              <a:ext cx="2334319" cy="1437296"/>
            </a:xfrm>
            <a:prstGeom prst="rect">
              <a:avLst/>
            </a:prstGeom>
            <a:noFill/>
          </p:spPr>
          <p:txBody>
            <a:bodyPr wrap="square" rtlCol="0">
              <a:spAutoFit/>
            </a:bodyPr>
            <a:lstStyle/>
            <a:p>
              <a:r>
                <a:rPr lang="en-US" b="1" dirty="0">
                  <a:latin typeface="Stencil" pitchFamily="82" charset="77"/>
                </a:rPr>
                <a:t>OSIRIS </a:t>
              </a:r>
              <a:br>
                <a:rPr lang="en-US" sz="2200" b="1" dirty="0">
                  <a:latin typeface="Stencil" pitchFamily="82" charset="77"/>
                </a:rPr>
              </a:br>
              <a:endParaRPr lang="en-US" sz="2200" b="1" dirty="0">
                <a:latin typeface="Stencil" pitchFamily="82" charset="77"/>
              </a:endParaRPr>
            </a:p>
          </p:txBody>
        </p:sp>
      </p:grpSp>
      <p:grpSp>
        <p:nvGrpSpPr>
          <p:cNvPr id="151" name="Group 150">
            <a:extLst>
              <a:ext uri="{FF2B5EF4-FFF2-40B4-BE49-F238E27FC236}">
                <a16:creationId xmlns:a16="http://schemas.microsoft.com/office/drawing/2014/main" id="{0CC7105D-5932-F941-9379-550AF678EFD6}"/>
              </a:ext>
            </a:extLst>
          </p:cNvPr>
          <p:cNvGrpSpPr/>
          <p:nvPr/>
        </p:nvGrpSpPr>
        <p:grpSpPr>
          <a:xfrm>
            <a:off x="9972766" y="4424637"/>
            <a:ext cx="1228408" cy="2453969"/>
            <a:chOff x="9711462" y="1411374"/>
            <a:chExt cx="2456467" cy="5029043"/>
          </a:xfrm>
        </p:grpSpPr>
        <p:grpSp>
          <p:nvGrpSpPr>
            <p:cNvPr id="152" name="Group 151">
              <a:extLst>
                <a:ext uri="{FF2B5EF4-FFF2-40B4-BE49-F238E27FC236}">
                  <a16:creationId xmlns:a16="http://schemas.microsoft.com/office/drawing/2014/main" id="{0838CC78-6C3A-C349-BFDA-7DBF8BF08F80}"/>
                </a:ext>
              </a:extLst>
            </p:cNvPr>
            <p:cNvGrpSpPr/>
            <p:nvPr/>
          </p:nvGrpSpPr>
          <p:grpSpPr>
            <a:xfrm>
              <a:off x="9777328" y="1411374"/>
              <a:ext cx="1904137" cy="3661252"/>
              <a:chOff x="9631812" y="224829"/>
              <a:chExt cx="1993706" cy="4029007"/>
            </a:xfrm>
          </p:grpSpPr>
          <p:grpSp>
            <p:nvGrpSpPr>
              <p:cNvPr id="154" name="Group 153">
                <a:extLst>
                  <a:ext uri="{FF2B5EF4-FFF2-40B4-BE49-F238E27FC236}">
                    <a16:creationId xmlns:a16="http://schemas.microsoft.com/office/drawing/2014/main" id="{BF02CBEB-F1D5-A340-9E3C-C61CE190018C}"/>
                  </a:ext>
                </a:extLst>
              </p:cNvPr>
              <p:cNvGrpSpPr/>
              <p:nvPr/>
            </p:nvGrpSpPr>
            <p:grpSpPr>
              <a:xfrm>
                <a:off x="9855566" y="224829"/>
                <a:ext cx="1769952" cy="4029007"/>
                <a:chOff x="8994949" y="-504525"/>
                <a:chExt cx="1769952" cy="4029007"/>
              </a:xfrm>
            </p:grpSpPr>
            <p:sp>
              <p:nvSpPr>
                <p:cNvPr id="156" name="16-Point Star 45">
                  <a:extLst>
                    <a:ext uri="{FF2B5EF4-FFF2-40B4-BE49-F238E27FC236}">
                      <a16:creationId xmlns:a16="http://schemas.microsoft.com/office/drawing/2014/main" id="{4FECF881-A990-FE48-AF05-C4261A9D1DDD}"/>
                    </a:ext>
                  </a:extLst>
                </p:cNvPr>
                <p:cNvSpPr/>
                <p:nvPr/>
              </p:nvSpPr>
              <p:spPr>
                <a:xfrm rot="16834145">
                  <a:off x="8363441" y="1123023"/>
                  <a:ext cx="3032967" cy="1769952"/>
                </a:xfrm>
                <a:custGeom>
                  <a:avLst/>
                  <a:gdLst>
                    <a:gd name="connsiteX0" fmla="*/ 0 w 3382486"/>
                    <a:gd name="connsiteY0" fmla="*/ 1185010 h 2370019"/>
                    <a:gd name="connsiteX1" fmla="*/ 447177 w 3382486"/>
                    <a:gd name="connsiteY1" fmla="*/ 1011622 h 2370019"/>
                    <a:gd name="connsiteX2" fmla="*/ 128737 w 3382486"/>
                    <a:gd name="connsiteY2" fmla="*/ 731530 h 2370019"/>
                    <a:gd name="connsiteX3" fmla="*/ 636580 w 3382486"/>
                    <a:gd name="connsiteY3" fmla="*/ 691243 h 2370019"/>
                    <a:gd name="connsiteX4" fmla="*/ 495348 w 3382486"/>
                    <a:gd name="connsiteY4" fmla="*/ 347077 h 2370019"/>
                    <a:gd name="connsiteX5" fmla="*/ 986540 w 3382486"/>
                    <a:gd name="connsiteY5" fmla="*/ 446035 h 2370019"/>
                    <a:gd name="connsiteX6" fmla="*/ 1044038 w 3382486"/>
                    <a:gd name="connsiteY6" fmla="*/ 90203 h 2370019"/>
                    <a:gd name="connsiteX7" fmla="*/ 1443785 w 3382486"/>
                    <a:gd name="connsiteY7" fmla="*/ 313325 h 2370019"/>
                    <a:gd name="connsiteX8" fmla="*/ 1691243 w 3382486"/>
                    <a:gd name="connsiteY8" fmla="*/ 0 h 2370019"/>
                    <a:gd name="connsiteX9" fmla="*/ 1938701 w 3382486"/>
                    <a:gd name="connsiteY9" fmla="*/ 313325 h 2370019"/>
                    <a:gd name="connsiteX10" fmla="*/ 2338448 w 3382486"/>
                    <a:gd name="connsiteY10" fmla="*/ 90203 h 2370019"/>
                    <a:gd name="connsiteX11" fmla="*/ 2395946 w 3382486"/>
                    <a:gd name="connsiteY11" fmla="*/ 446035 h 2370019"/>
                    <a:gd name="connsiteX12" fmla="*/ 2887138 w 3382486"/>
                    <a:gd name="connsiteY12" fmla="*/ 347077 h 2370019"/>
                    <a:gd name="connsiteX13" fmla="*/ 2745906 w 3382486"/>
                    <a:gd name="connsiteY13" fmla="*/ 691243 h 2370019"/>
                    <a:gd name="connsiteX14" fmla="*/ 3253749 w 3382486"/>
                    <a:gd name="connsiteY14" fmla="*/ 731530 h 2370019"/>
                    <a:gd name="connsiteX15" fmla="*/ 2935309 w 3382486"/>
                    <a:gd name="connsiteY15" fmla="*/ 1011622 h 2370019"/>
                    <a:gd name="connsiteX16" fmla="*/ 3382486 w 3382486"/>
                    <a:gd name="connsiteY16" fmla="*/ 1185010 h 2370019"/>
                    <a:gd name="connsiteX17" fmla="*/ 2935309 w 3382486"/>
                    <a:gd name="connsiteY17" fmla="*/ 1358397 h 2370019"/>
                    <a:gd name="connsiteX18" fmla="*/ 3253749 w 3382486"/>
                    <a:gd name="connsiteY18" fmla="*/ 1638489 h 2370019"/>
                    <a:gd name="connsiteX19" fmla="*/ 2745906 w 3382486"/>
                    <a:gd name="connsiteY19" fmla="*/ 1678776 h 2370019"/>
                    <a:gd name="connsiteX20" fmla="*/ 2887138 w 3382486"/>
                    <a:gd name="connsiteY20" fmla="*/ 2022942 h 2370019"/>
                    <a:gd name="connsiteX21" fmla="*/ 2395946 w 3382486"/>
                    <a:gd name="connsiteY21" fmla="*/ 1923984 h 2370019"/>
                    <a:gd name="connsiteX22" fmla="*/ 2338448 w 3382486"/>
                    <a:gd name="connsiteY22" fmla="*/ 2279816 h 2370019"/>
                    <a:gd name="connsiteX23" fmla="*/ 1938701 w 3382486"/>
                    <a:gd name="connsiteY23" fmla="*/ 2056694 h 2370019"/>
                    <a:gd name="connsiteX24" fmla="*/ 1691243 w 3382486"/>
                    <a:gd name="connsiteY24" fmla="*/ 2370019 h 2370019"/>
                    <a:gd name="connsiteX25" fmla="*/ 1443785 w 3382486"/>
                    <a:gd name="connsiteY25" fmla="*/ 2056694 h 2370019"/>
                    <a:gd name="connsiteX26" fmla="*/ 1044038 w 3382486"/>
                    <a:gd name="connsiteY26" fmla="*/ 2279816 h 2370019"/>
                    <a:gd name="connsiteX27" fmla="*/ 986540 w 3382486"/>
                    <a:gd name="connsiteY27" fmla="*/ 1923984 h 2370019"/>
                    <a:gd name="connsiteX28" fmla="*/ 495348 w 3382486"/>
                    <a:gd name="connsiteY28" fmla="*/ 2022942 h 2370019"/>
                    <a:gd name="connsiteX29" fmla="*/ 636580 w 3382486"/>
                    <a:gd name="connsiteY29" fmla="*/ 1678776 h 2370019"/>
                    <a:gd name="connsiteX30" fmla="*/ 128737 w 3382486"/>
                    <a:gd name="connsiteY30" fmla="*/ 1638489 h 2370019"/>
                    <a:gd name="connsiteX31" fmla="*/ 447177 w 3382486"/>
                    <a:gd name="connsiteY31" fmla="*/ 1358397 h 2370019"/>
                    <a:gd name="connsiteX32" fmla="*/ 0 w 3382486"/>
                    <a:gd name="connsiteY32" fmla="*/ 1185010 h 2370019"/>
                    <a:gd name="connsiteX0" fmla="*/ 0 w 3382486"/>
                    <a:gd name="connsiteY0" fmla="*/ 1269733 h 2454742"/>
                    <a:gd name="connsiteX1" fmla="*/ 447177 w 3382486"/>
                    <a:gd name="connsiteY1" fmla="*/ 1096345 h 2454742"/>
                    <a:gd name="connsiteX2" fmla="*/ 128737 w 3382486"/>
                    <a:gd name="connsiteY2" fmla="*/ 816253 h 2454742"/>
                    <a:gd name="connsiteX3" fmla="*/ 636580 w 3382486"/>
                    <a:gd name="connsiteY3" fmla="*/ 775966 h 2454742"/>
                    <a:gd name="connsiteX4" fmla="*/ 228648 w 3382486"/>
                    <a:gd name="connsiteY4" fmla="*/ 0 h 2454742"/>
                    <a:gd name="connsiteX5" fmla="*/ 986540 w 3382486"/>
                    <a:gd name="connsiteY5" fmla="*/ 530758 h 2454742"/>
                    <a:gd name="connsiteX6" fmla="*/ 1044038 w 3382486"/>
                    <a:gd name="connsiteY6" fmla="*/ 174926 h 2454742"/>
                    <a:gd name="connsiteX7" fmla="*/ 1443785 w 3382486"/>
                    <a:gd name="connsiteY7" fmla="*/ 398048 h 2454742"/>
                    <a:gd name="connsiteX8" fmla="*/ 1691243 w 3382486"/>
                    <a:gd name="connsiteY8" fmla="*/ 84723 h 2454742"/>
                    <a:gd name="connsiteX9" fmla="*/ 1938701 w 3382486"/>
                    <a:gd name="connsiteY9" fmla="*/ 398048 h 2454742"/>
                    <a:gd name="connsiteX10" fmla="*/ 2338448 w 3382486"/>
                    <a:gd name="connsiteY10" fmla="*/ 174926 h 2454742"/>
                    <a:gd name="connsiteX11" fmla="*/ 2395946 w 3382486"/>
                    <a:gd name="connsiteY11" fmla="*/ 530758 h 2454742"/>
                    <a:gd name="connsiteX12" fmla="*/ 2887138 w 3382486"/>
                    <a:gd name="connsiteY12" fmla="*/ 431800 h 2454742"/>
                    <a:gd name="connsiteX13" fmla="*/ 2745906 w 3382486"/>
                    <a:gd name="connsiteY13" fmla="*/ 775966 h 2454742"/>
                    <a:gd name="connsiteX14" fmla="*/ 3253749 w 3382486"/>
                    <a:gd name="connsiteY14" fmla="*/ 816253 h 2454742"/>
                    <a:gd name="connsiteX15" fmla="*/ 2935309 w 3382486"/>
                    <a:gd name="connsiteY15" fmla="*/ 1096345 h 2454742"/>
                    <a:gd name="connsiteX16" fmla="*/ 3382486 w 3382486"/>
                    <a:gd name="connsiteY16" fmla="*/ 1269733 h 2454742"/>
                    <a:gd name="connsiteX17" fmla="*/ 2935309 w 3382486"/>
                    <a:gd name="connsiteY17" fmla="*/ 1443120 h 2454742"/>
                    <a:gd name="connsiteX18" fmla="*/ 3253749 w 3382486"/>
                    <a:gd name="connsiteY18" fmla="*/ 1723212 h 2454742"/>
                    <a:gd name="connsiteX19" fmla="*/ 2745906 w 3382486"/>
                    <a:gd name="connsiteY19" fmla="*/ 1763499 h 2454742"/>
                    <a:gd name="connsiteX20" fmla="*/ 2887138 w 3382486"/>
                    <a:gd name="connsiteY20" fmla="*/ 2107665 h 2454742"/>
                    <a:gd name="connsiteX21" fmla="*/ 2395946 w 3382486"/>
                    <a:gd name="connsiteY21" fmla="*/ 2008707 h 2454742"/>
                    <a:gd name="connsiteX22" fmla="*/ 2338448 w 3382486"/>
                    <a:gd name="connsiteY22" fmla="*/ 2364539 h 2454742"/>
                    <a:gd name="connsiteX23" fmla="*/ 1938701 w 3382486"/>
                    <a:gd name="connsiteY23" fmla="*/ 2141417 h 2454742"/>
                    <a:gd name="connsiteX24" fmla="*/ 1691243 w 3382486"/>
                    <a:gd name="connsiteY24" fmla="*/ 2454742 h 2454742"/>
                    <a:gd name="connsiteX25" fmla="*/ 1443785 w 3382486"/>
                    <a:gd name="connsiteY25" fmla="*/ 2141417 h 2454742"/>
                    <a:gd name="connsiteX26" fmla="*/ 1044038 w 3382486"/>
                    <a:gd name="connsiteY26" fmla="*/ 2364539 h 2454742"/>
                    <a:gd name="connsiteX27" fmla="*/ 986540 w 3382486"/>
                    <a:gd name="connsiteY27" fmla="*/ 2008707 h 2454742"/>
                    <a:gd name="connsiteX28" fmla="*/ 495348 w 3382486"/>
                    <a:gd name="connsiteY28" fmla="*/ 2107665 h 2454742"/>
                    <a:gd name="connsiteX29" fmla="*/ 636580 w 3382486"/>
                    <a:gd name="connsiteY29" fmla="*/ 1763499 h 2454742"/>
                    <a:gd name="connsiteX30" fmla="*/ 128737 w 3382486"/>
                    <a:gd name="connsiteY30" fmla="*/ 1723212 h 2454742"/>
                    <a:gd name="connsiteX31" fmla="*/ 447177 w 3382486"/>
                    <a:gd name="connsiteY31" fmla="*/ 1443120 h 2454742"/>
                    <a:gd name="connsiteX32" fmla="*/ 0 w 3382486"/>
                    <a:gd name="connsiteY32" fmla="*/ 1269733 h 2454742"/>
                    <a:gd name="connsiteX0" fmla="*/ 481020 w 3863506"/>
                    <a:gd name="connsiteY0" fmla="*/ 1269733 h 2454742"/>
                    <a:gd name="connsiteX1" fmla="*/ 928197 w 3863506"/>
                    <a:gd name="connsiteY1" fmla="*/ 1096345 h 2454742"/>
                    <a:gd name="connsiteX2" fmla="*/ 609757 w 3863506"/>
                    <a:gd name="connsiteY2" fmla="*/ 816253 h 2454742"/>
                    <a:gd name="connsiteX3" fmla="*/ 0 w 3863506"/>
                    <a:gd name="connsiteY3" fmla="*/ 966466 h 2454742"/>
                    <a:gd name="connsiteX4" fmla="*/ 709668 w 3863506"/>
                    <a:gd name="connsiteY4" fmla="*/ 0 h 2454742"/>
                    <a:gd name="connsiteX5" fmla="*/ 1467560 w 3863506"/>
                    <a:gd name="connsiteY5" fmla="*/ 530758 h 2454742"/>
                    <a:gd name="connsiteX6" fmla="*/ 1525058 w 3863506"/>
                    <a:gd name="connsiteY6" fmla="*/ 174926 h 2454742"/>
                    <a:gd name="connsiteX7" fmla="*/ 1924805 w 3863506"/>
                    <a:gd name="connsiteY7" fmla="*/ 398048 h 2454742"/>
                    <a:gd name="connsiteX8" fmla="*/ 2172263 w 3863506"/>
                    <a:gd name="connsiteY8" fmla="*/ 84723 h 2454742"/>
                    <a:gd name="connsiteX9" fmla="*/ 2419721 w 3863506"/>
                    <a:gd name="connsiteY9" fmla="*/ 398048 h 2454742"/>
                    <a:gd name="connsiteX10" fmla="*/ 2819468 w 3863506"/>
                    <a:gd name="connsiteY10" fmla="*/ 174926 h 2454742"/>
                    <a:gd name="connsiteX11" fmla="*/ 2876966 w 3863506"/>
                    <a:gd name="connsiteY11" fmla="*/ 530758 h 2454742"/>
                    <a:gd name="connsiteX12" fmla="*/ 3368158 w 3863506"/>
                    <a:gd name="connsiteY12" fmla="*/ 431800 h 2454742"/>
                    <a:gd name="connsiteX13" fmla="*/ 3226926 w 3863506"/>
                    <a:gd name="connsiteY13" fmla="*/ 775966 h 2454742"/>
                    <a:gd name="connsiteX14" fmla="*/ 3734769 w 3863506"/>
                    <a:gd name="connsiteY14" fmla="*/ 816253 h 2454742"/>
                    <a:gd name="connsiteX15" fmla="*/ 3416329 w 3863506"/>
                    <a:gd name="connsiteY15" fmla="*/ 1096345 h 2454742"/>
                    <a:gd name="connsiteX16" fmla="*/ 3863506 w 3863506"/>
                    <a:gd name="connsiteY16" fmla="*/ 1269733 h 2454742"/>
                    <a:gd name="connsiteX17" fmla="*/ 3416329 w 3863506"/>
                    <a:gd name="connsiteY17" fmla="*/ 1443120 h 2454742"/>
                    <a:gd name="connsiteX18" fmla="*/ 3734769 w 3863506"/>
                    <a:gd name="connsiteY18" fmla="*/ 1723212 h 2454742"/>
                    <a:gd name="connsiteX19" fmla="*/ 3226926 w 3863506"/>
                    <a:gd name="connsiteY19" fmla="*/ 1763499 h 2454742"/>
                    <a:gd name="connsiteX20" fmla="*/ 3368158 w 3863506"/>
                    <a:gd name="connsiteY20" fmla="*/ 2107665 h 2454742"/>
                    <a:gd name="connsiteX21" fmla="*/ 2876966 w 3863506"/>
                    <a:gd name="connsiteY21" fmla="*/ 2008707 h 2454742"/>
                    <a:gd name="connsiteX22" fmla="*/ 2819468 w 3863506"/>
                    <a:gd name="connsiteY22" fmla="*/ 2364539 h 2454742"/>
                    <a:gd name="connsiteX23" fmla="*/ 2419721 w 3863506"/>
                    <a:gd name="connsiteY23" fmla="*/ 2141417 h 2454742"/>
                    <a:gd name="connsiteX24" fmla="*/ 2172263 w 3863506"/>
                    <a:gd name="connsiteY24" fmla="*/ 2454742 h 2454742"/>
                    <a:gd name="connsiteX25" fmla="*/ 1924805 w 3863506"/>
                    <a:gd name="connsiteY25" fmla="*/ 2141417 h 2454742"/>
                    <a:gd name="connsiteX26" fmla="*/ 1525058 w 3863506"/>
                    <a:gd name="connsiteY26" fmla="*/ 2364539 h 2454742"/>
                    <a:gd name="connsiteX27" fmla="*/ 1467560 w 3863506"/>
                    <a:gd name="connsiteY27" fmla="*/ 2008707 h 2454742"/>
                    <a:gd name="connsiteX28" fmla="*/ 976368 w 3863506"/>
                    <a:gd name="connsiteY28" fmla="*/ 2107665 h 2454742"/>
                    <a:gd name="connsiteX29" fmla="*/ 1117600 w 3863506"/>
                    <a:gd name="connsiteY29" fmla="*/ 1763499 h 2454742"/>
                    <a:gd name="connsiteX30" fmla="*/ 609757 w 3863506"/>
                    <a:gd name="connsiteY30" fmla="*/ 1723212 h 2454742"/>
                    <a:gd name="connsiteX31" fmla="*/ 928197 w 3863506"/>
                    <a:gd name="connsiteY31" fmla="*/ 1443120 h 2454742"/>
                    <a:gd name="connsiteX32" fmla="*/ 481020 w 3863506"/>
                    <a:gd name="connsiteY32" fmla="*/ 1269733 h 2454742"/>
                    <a:gd name="connsiteX0" fmla="*/ 823763 w 4206249"/>
                    <a:gd name="connsiteY0" fmla="*/ 1269733 h 2454742"/>
                    <a:gd name="connsiteX1" fmla="*/ 1270940 w 4206249"/>
                    <a:gd name="connsiteY1" fmla="*/ 10963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823763 w 4206249"/>
                    <a:gd name="connsiteY0" fmla="*/ 12697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823763 w 4206249"/>
                    <a:gd name="connsiteY32" fmla="*/ 12697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270940 w 4206249"/>
                    <a:gd name="connsiteY31" fmla="*/ 14431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952500 w 4206249"/>
                    <a:gd name="connsiteY30" fmla="*/ 1723212 h 2454742"/>
                    <a:gd name="connsiteX31" fmla="*/ 1702740 w 4206249"/>
                    <a:gd name="connsiteY31" fmla="*/ 985920 h 2454742"/>
                    <a:gd name="connsiteX32" fmla="*/ 1090463 w 4206249"/>
                    <a:gd name="connsiteY32" fmla="*/ 202933 h 2454742"/>
                    <a:gd name="connsiteX0" fmla="*/ 1090463 w 4206249"/>
                    <a:gd name="connsiteY0" fmla="*/ 202933 h 2454742"/>
                    <a:gd name="connsiteX1" fmla="*/ 508940 w 4206249"/>
                    <a:gd name="connsiteY1" fmla="*/ 1210645 h 2454742"/>
                    <a:gd name="connsiteX2" fmla="*/ 0 w 4206249"/>
                    <a:gd name="connsiteY2" fmla="*/ 1032153 h 2454742"/>
                    <a:gd name="connsiteX3" fmla="*/ 342743 w 4206249"/>
                    <a:gd name="connsiteY3" fmla="*/ 966466 h 2454742"/>
                    <a:gd name="connsiteX4" fmla="*/ 1052411 w 4206249"/>
                    <a:gd name="connsiteY4" fmla="*/ 0 h 2454742"/>
                    <a:gd name="connsiteX5" fmla="*/ 1810303 w 4206249"/>
                    <a:gd name="connsiteY5" fmla="*/ 530758 h 2454742"/>
                    <a:gd name="connsiteX6" fmla="*/ 1867801 w 4206249"/>
                    <a:gd name="connsiteY6" fmla="*/ 174926 h 2454742"/>
                    <a:gd name="connsiteX7" fmla="*/ 2267548 w 4206249"/>
                    <a:gd name="connsiteY7" fmla="*/ 398048 h 2454742"/>
                    <a:gd name="connsiteX8" fmla="*/ 2515006 w 4206249"/>
                    <a:gd name="connsiteY8" fmla="*/ 84723 h 2454742"/>
                    <a:gd name="connsiteX9" fmla="*/ 2762464 w 4206249"/>
                    <a:gd name="connsiteY9" fmla="*/ 398048 h 2454742"/>
                    <a:gd name="connsiteX10" fmla="*/ 3162211 w 4206249"/>
                    <a:gd name="connsiteY10" fmla="*/ 174926 h 2454742"/>
                    <a:gd name="connsiteX11" fmla="*/ 3219709 w 4206249"/>
                    <a:gd name="connsiteY11" fmla="*/ 530758 h 2454742"/>
                    <a:gd name="connsiteX12" fmla="*/ 3710901 w 4206249"/>
                    <a:gd name="connsiteY12" fmla="*/ 431800 h 2454742"/>
                    <a:gd name="connsiteX13" fmla="*/ 3569669 w 4206249"/>
                    <a:gd name="connsiteY13" fmla="*/ 775966 h 2454742"/>
                    <a:gd name="connsiteX14" fmla="*/ 4077512 w 4206249"/>
                    <a:gd name="connsiteY14" fmla="*/ 816253 h 2454742"/>
                    <a:gd name="connsiteX15" fmla="*/ 3759072 w 4206249"/>
                    <a:gd name="connsiteY15" fmla="*/ 1096345 h 2454742"/>
                    <a:gd name="connsiteX16" fmla="*/ 4206249 w 4206249"/>
                    <a:gd name="connsiteY16" fmla="*/ 1269733 h 2454742"/>
                    <a:gd name="connsiteX17" fmla="*/ 3759072 w 4206249"/>
                    <a:gd name="connsiteY17" fmla="*/ 1443120 h 2454742"/>
                    <a:gd name="connsiteX18" fmla="*/ 4077512 w 4206249"/>
                    <a:gd name="connsiteY18" fmla="*/ 1723212 h 2454742"/>
                    <a:gd name="connsiteX19" fmla="*/ 3569669 w 4206249"/>
                    <a:gd name="connsiteY19" fmla="*/ 1763499 h 2454742"/>
                    <a:gd name="connsiteX20" fmla="*/ 3710901 w 4206249"/>
                    <a:gd name="connsiteY20" fmla="*/ 2107665 h 2454742"/>
                    <a:gd name="connsiteX21" fmla="*/ 3219709 w 4206249"/>
                    <a:gd name="connsiteY21" fmla="*/ 2008707 h 2454742"/>
                    <a:gd name="connsiteX22" fmla="*/ 3162211 w 4206249"/>
                    <a:gd name="connsiteY22" fmla="*/ 2364539 h 2454742"/>
                    <a:gd name="connsiteX23" fmla="*/ 2762464 w 4206249"/>
                    <a:gd name="connsiteY23" fmla="*/ 2141417 h 2454742"/>
                    <a:gd name="connsiteX24" fmla="*/ 2515006 w 4206249"/>
                    <a:gd name="connsiteY24" fmla="*/ 2454742 h 2454742"/>
                    <a:gd name="connsiteX25" fmla="*/ 2267548 w 4206249"/>
                    <a:gd name="connsiteY25" fmla="*/ 2141417 h 2454742"/>
                    <a:gd name="connsiteX26" fmla="*/ 1867801 w 4206249"/>
                    <a:gd name="connsiteY26" fmla="*/ 2364539 h 2454742"/>
                    <a:gd name="connsiteX27" fmla="*/ 1810303 w 4206249"/>
                    <a:gd name="connsiteY27" fmla="*/ 2008707 h 2454742"/>
                    <a:gd name="connsiteX28" fmla="*/ 1319111 w 4206249"/>
                    <a:gd name="connsiteY28" fmla="*/ 2107665 h 2454742"/>
                    <a:gd name="connsiteX29" fmla="*/ 1460343 w 4206249"/>
                    <a:gd name="connsiteY29" fmla="*/ 1763499 h 2454742"/>
                    <a:gd name="connsiteX30" fmla="*/ 850900 w 4206249"/>
                    <a:gd name="connsiteY30" fmla="*/ 923112 h 2454742"/>
                    <a:gd name="connsiteX31" fmla="*/ 1702740 w 4206249"/>
                    <a:gd name="connsiteY31" fmla="*/ 985920 h 2454742"/>
                    <a:gd name="connsiteX32" fmla="*/ 1090463 w 4206249"/>
                    <a:gd name="connsiteY32" fmla="*/ 202933 h 2454742"/>
                    <a:gd name="connsiteX0" fmla="*/ 1636720 w 4752506"/>
                    <a:gd name="connsiteY0" fmla="*/ 202933 h 2454742"/>
                    <a:gd name="connsiteX1" fmla="*/ 1055197 w 4752506"/>
                    <a:gd name="connsiteY1" fmla="*/ 1210645 h 2454742"/>
                    <a:gd name="connsiteX2" fmla="*/ 546257 w 4752506"/>
                    <a:gd name="connsiteY2" fmla="*/ 1032153 h 2454742"/>
                    <a:gd name="connsiteX3" fmla="*/ 889000 w 4752506"/>
                    <a:gd name="connsiteY3" fmla="*/ 966466 h 2454742"/>
                    <a:gd name="connsiteX4" fmla="*/ 1598668 w 4752506"/>
                    <a:gd name="connsiteY4" fmla="*/ 0 h 2454742"/>
                    <a:gd name="connsiteX5" fmla="*/ 2356560 w 4752506"/>
                    <a:gd name="connsiteY5" fmla="*/ 530758 h 2454742"/>
                    <a:gd name="connsiteX6" fmla="*/ 2414058 w 4752506"/>
                    <a:gd name="connsiteY6" fmla="*/ 174926 h 2454742"/>
                    <a:gd name="connsiteX7" fmla="*/ 2813805 w 4752506"/>
                    <a:gd name="connsiteY7" fmla="*/ 398048 h 2454742"/>
                    <a:gd name="connsiteX8" fmla="*/ 3061263 w 4752506"/>
                    <a:gd name="connsiteY8" fmla="*/ 84723 h 2454742"/>
                    <a:gd name="connsiteX9" fmla="*/ 3308721 w 4752506"/>
                    <a:gd name="connsiteY9" fmla="*/ 398048 h 2454742"/>
                    <a:gd name="connsiteX10" fmla="*/ 3708468 w 4752506"/>
                    <a:gd name="connsiteY10" fmla="*/ 174926 h 2454742"/>
                    <a:gd name="connsiteX11" fmla="*/ 3765966 w 4752506"/>
                    <a:gd name="connsiteY11" fmla="*/ 530758 h 2454742"/>
                    <a:gd name="connsiteX12" fmla="*/ 4257158 w 4752506"/>
                    <a:gd name="connsiteY12" fmla="*/ 431800 h 2454742"/>
                    <a:gd name="connsiteX13" fmla="*/ 4115926 w 4752506"/>
                    <a:gd name="connsiteY13" fmla="*/ 775966 h 2454742"/>
                    <a:gd name="connsiteX14" fmla="*/ 4623769 w 4752506"/>
                    <a:gd name="connsiteY14" fmla="*/ 816253 h 2454742"/>
                    <a:gd name="connsiteX15" fmla="*/ 4305329 w 4752506"/>
                    <a:gd name="connsiteY15" fmla="*/ 1096345 h 2454742"/>
                    <a:gd name="connsiteX16" fmla="*/ 4752506 w 4752506"/>
                    <a:gd name="connsiteY16" fmla="*/ 1269733 h 2454742"/>
                    <a:gd name="connsiteX17" fmla="*/ 4305329 w 4752506"/>
                    <a:gd name="connsiteY17" fmla="*/ 1443120 h 2454742"/>
                    <a:gd name="connsiteX18" fmla="*/ 4623769 w 4752506"/>
                    <a:gd name="connsiteY18" fmla="*/ 1723212 h 2454742"/>
                    <a:gd name="connsiteX19" fmla="*/ 4115926 w 4752506"/>
                    <a:gd name="connsiteY19" fmla="*/ 1763499 h 2454742"/>
                    <a:gd name="connsiteX20" fmla="*/ 4257158 w 4752506"/>
                    <a:gd name="connsiteY20" fmla="*/ 2107665 h 2454742"/>
                    <a:gd name="connsiteX21" fmla="*/ 3765966 w 4752506"/>
                    <a:gd name="connsiteY21" fmla="*/ 2008707 h 2454742"/>
                    <a:gd name="connsiteX22" fmla="*/ 3708468 w 4752506"/>
                    <a:gd name="connsiteY22" fmla="*/ 2364539 h 2454742"/>
                    <a:gd name="connsiteX23" fmla="*/ 3308721 w 4752506"/>
                    <a:gd name="connsiteY23" fmla="*/ 2141417 h 2454742"/>
                    <a:gd name="connsiteX24" fmla="*/ 3061263 w 4752506"/>
                    <a:gd name="connsiteY24" fmla="*/ 2454742 h 2454742"/>
                    <a:gd name="connsiteX25" fmla="*/ 2813805 w 4752506"/>
                    <a:gd name="connsiteY25" fmla="*/ 2141417 h 2454742"/>
                    <a:gd name="connsiteX26" fmla="*/ 2414058 w 4752506"/>
                    <a:gd name="connsiteY26" fmla="*/ 2364539 h 2454742"/>
                    <a:gd name="connsiteX27" fmla="*/ 2356560 w 4752506"/>
                    <a:gd name="connsiteY27" fmla="*/ 2008707 h 2454742"/>
                    <a:gd name="connsiteX28" fmla="*/ 1865368 w 4752506"/>
                    <a:gd name="connsiteY28" fmla="*/ 2107665 h 2454742"/>
                    <a:gd name="connsiteX29" fmla="*/ 0 w 4752506"/>
                    <a:gd name="connsiteY29" fmla="*/ 1331699 h 2454742"/>
                    <a:gd name="connsiteX30" fmla="*/ 1397157 w 4752506"/>
                    <a:gd name="connsiteY30" fmla="*/ 923112 h 2454742"/>
                    <a:gd name="connsiteX31" fmla="*/ 2248997 w 4752506"/>
                    <a:gd name="connsiteY31" fmla="*/ 985920 h 2454742"/>
                    <a:gd name="connsiteX32" fmla="*/ 1636720 w 4752506"/>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739092 w 5135038"/>
                    <a:gd name="connsiteY27" fmla="*/ 20087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2796590 w 5135038"/>
                    <a:gd name="connsiteY26" fmla="*/ 23645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3196337 w 5135038"/>
                    <a:gd name="connsiteY25" fmla="*/ 21414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454742"/>
                    <a:gd name="connsiteX1" fmla="*/ 1437729 w 5135038"/>
                    <a:gd name="connsiteY1" fmla="*/ 1210645 h 2454742"/>
                    <a:gd name="connsiteX2" fmla="*/ 928789 w 5135038"/>
                    <a:gd name="connsiteY2" fmla="*/ 1032153 h 2454742"/>
                    <a:gd name="connsiteX3" fmla="*/ 1271532 w 5135038"/>
                    <a:gd name="connsiteY3" fmla="*/ 966466 h 2454742"/>
                    <a:gd name="connsiteX4" fmla="*/ 1981200 w 5135038"/>
                    <a:gd name="connsiteY4" fmla="*/ 0 h 2454742"/>
                    <a:gd name="connsiteX5" fmla="*/ 2739092 w 5135038"/>
                    <a:gd name="connsiteY5" fmla="*/ 530758 h 2454742"/>
                    <a:gd name="connsiteX6" fmla="*/ 2796590 w 5135038"/>
                    <a:gd name="connsiteY6" fmla="*/ 174926 h 2454742"/>
                    <a:gd name="connsiteX7" fmla="*/ 3196337 w 5135038"/>
                    <a:gd name="connsiteY7" fmla="*/ 398048 h 2454742"/>
                    <a:gd name="connsiteX8" fmla="*/ 3443795 w 5135038"/>
                    <a:gd name="connsiteY8" fmla="*/ 84723 h 2454742"/>
                    <a:gd name="connsiteX9" fmla="*/ 3691253 w 5135038"/>
                    <a:gd name="connsiteY9" fmla="*/ 398048 h 2454742"/>
                    <a:gd name="connsiteX10" fmla="*/ 4091000 w 5135038"/>
                    <a:gd name="connsiteY10" fmla="*/ 174926 h 2454742"/>
                    <a:gd name="connsiteX11" fmla="*/ 4148498 w 5135038"/>
                    <a:gd name="connsiteY11" fmla="*/ 530758 h 2454742"/>
                    <a:gd name="connsiteX12" fmla="*/ 4639690 w 5135038"/>
                    <a:gd name="connsiteY12" fmla="*/ 431800 h 2454742"/>
                    <a:gd name="connsiteX13" fmla="*/ 4498458 w 5135038"/>
                    <a:gd name="connsiteY13" fmla="*/ 775966 h 2454742"/>
                    <a:gd name="connsiteX14" fmla="*/ 5006301 w 5135038"/>
                    <a:gd name="connsiteY14" fmla="*/ 816253 h 2454742"/>
                    <a:gd name="connsiteX15" fmla="*/ 4687861 w 5135038"/>
                    <a:gd name="connsiteY15" fmla="*/ 1096345 h 2454742"/>
                    <a:gd name="connsiteX16" fmla="*/ 5135038 w 5135038"/>
                    <a:gd name="connsiteY16" fmla="*/ 1269733 h 2454742"/>
                    <a:gd name="connsiteX17" fmla="*/ 4687861 w 5135038"/>
                    <a:gd name="connsiteY17" fmla="*/ 1443120 h 2454742"/>
                    <a:gd name="connsiteX18" fmla="*/ 5006301 w 5135038"/>
                    <a:gd name="connsiteY18" fmla="*/ 1723212 h 2454742"/>
                    <a:gd name="connsiteX19" fmla="*/ 4498458 w 5135038"/>
                    <a:gd name="connsiteY19" fmla="*/ 1763499 h 2454742"/>
                    <a:gd name="connsiteX20" fmla="*/ 4639690 w 5135038"/>
                    <a:gd name="connsiteY20" fmla="*/ 2107665 h 2454742"/>
                    <a:gd name="connsiteX21" fmla="*/ 4148498 w 5135038"/>
                    <a:gd name="connsiteY21" fmla="*/ 2008707 h 2454742"/>
                    <a:gd name="connsiteX22" fmla="*/ 4091000 w 5135038"/>
                    <a:gd name="connsiteY22" fmla="*/ 2364539 h 2454742"/>
                    <a:gd name="connsiteX23" fmla="*/ 3691253 w 5135038"/>
                    <a:gd name="connsiteY23" fmla="*/ 2141417 h 2454742"/>
                    <a:gd name="connsiteX24" fmla="*/ 3443795 w 5135038"/>
                    <a:gd name="connsiteY24" fmla="*/ 2454742 h 2454742"/>
                    <a:gd name="connsiteX25" fmla="*/ 2828037 w 5135038"/>
                    <a:gd name="connsiteY25" fmla="*/ 1468317 h 2454742"/>
                    <a:gd name="connsiteX26" fmla="*/ 1691690 w 5135038"/>
                    <a:gd name="connsiteY26" fmla="*/ 1208839 h 2454742"/>
                    <a:gd name="connsiteX27" fmla="*/ 287992 w 5135038"/>
                    <a:gd name="connsiteY27" fmla="*/ 1526107 h 2454742"/>
                    <a:gd name="connsiteX28" fmla="*/ 0 w 5135038"/>
                    <a:gd name="connsiteY28" fmla="*/ 1053565 h 2454742"/>
                    <a:gd name="connsiteX29" fmla="*/ 382532 w 5135038"/>
                    <a:gd name="connsiteY29" fmla="*/ 1331699 h 2454742"/>
                    <a:gd name="connsiteX30" fmla="*/ 1779689 w 5135038"/>
                    <a:gd name="connsiteY30" fmla="*/ 923112 h 2454742"/>
                    <a:gd name="connsiteX31" fmla="*/ 2631529 w 5135038"/>
                    <a:gd name="connsiteY31" fmla="*/ 985920 h 2454742"/>
                    <a:gd name="connsiteX32" fmla="*/ 2019252 w 5135038"/>
                    <a:gd name="connsiteY32" fmla="*/ 202933 h 2454742"/>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3691253 w 5135038"/>
                    <a:gd name="connsiteY23" fmla="*/ 21414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2739092 w 5135038"/>
                    <a:gd name="connsiteY5" fmla="*/ 5307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2796590 w 5135038"/>
                    <a:gd name="connsiteY6" fmla="*/ 1749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202933 h 2364539"/>
                    <a:gd name="connsiteX1" fmla="*/ 1437729 w 5135038"/>
                    <a:gd name="connsiteY1" fmla="*/ 1210645 h 2364539"/>
                    <a:gd name="connsiteX2" fmla="*/ 928789 w 5135038"/>
                    <a:gd name="connsiteY2" fmla="*/ 1032153 h 2364539"/>
                    <a:gd name="connsiteX3" fmla="*/ 1271532 w 5135038"/>
                    <a:gd name="connsiteY3" fmla="*/ 966466 h 2364539"/>
                    <a:gd name="connsiteX4" fmla="*/ 1981200 w 5135038"/>
                    <a:gd name="connsiteY4" fmla="*/ 0 h 2364539"/>
                    <a:gd name="connsiteX5" fmla="*/ 3132792 w 5135038"/>
                    <a:gd name="connsiteY5" fmla="*/ 987958 h 2364539"/>
                    <a:gd name="connsiteX6" fmla="*/ 3850690 w 5135038"/>
                    <a:gd name="connsiteY6" fmla="*/ 733726 h 2364539"/>
                    <a:gd name="connsiteX7" fmla="*/ 3196337 w 5135038"/>
                    <a:gd name="connsiteY7" fmla="*/ 398048 h 2364539"/>
                    <a:gd name="connsiteX8" fmla="*/ 3443795 w 5135038"/>
                    <a:gd name="connsiteY8" fmla="*/ 84723 h 2364539"/>
                    <a:gd name="connsiteX9" fmla="*/ 3691253 w 5135038"/>
                    <a:gd name="connsiteY9" fmla="*/ 398048 h 2364539"/>
                    <a:gd name="connsiteX10" fmla="*/ 4091000 w 5135038"/>
                    <a:gd name="connsiteY10" fmla="*/ 174926 h 2364539"/>
                    <a:gd name="connsiteX11" fmla="*/ 4148498 w 5135038"/>
                    <a:gd name="connsiteY11" fmla="*/ 530758 h 2364539"/>
                    <a:gd name="connsiteX12" fmla="*/ 4639690 w 5135038"/>
                    <a:gd name="connsiteY12" fmla="*/ 431800 h 2364539"/>
                    <a:gd name="connsiteX13" fmla="*/ 4498458 w 5135038"/>
                    <a:gd name="connsiteY13" fmla="*/ 775966 h 2364539"/>
                    <a:gd name="connsiteX14" fmla="*/ 5006301 w 5135038"/>
                    <a:gd name="connsiteY14" fmla="*/ 816253 h 2364539"/>
                    <a:gd name="connsiteX15" fmla="*/ 4687861 w 5135038"/>
                    <a:gd name="connsiteY15" fmla="*/ 1096345 h 2364539"/>
                    <a:gd name="connsiteX16" fmla="*/ 5135038 w 5135038"/>
                    <a:gd name="connsiteY16" fmla="*/ 1269733 h 2364539"/>
                    <a:gd name="connsiteX17" fmla="*/ 4687861 w 5135038"/>
                    <a:gd name="connsiteY17" fmla="*/ 1443120 h 2364539"/>
                    <a:gd name="connsiteX18" fmla="*/ 5006301 w 5135038"/>
                    <a:gd name="connsiteY18" fmla="*/ 1723212 h 2364539"/>
                    <a:gd name="connsiteX19" fmla="*/ 4498458 w 5135038"/>
                    <a:gd name="connsiteY19" fmla="*/ 1763499 h 2364539"/>
                    <a:gd name="connsiteX20" fmla="*/ 4639690 w 5135038"/>
                    <a:gd name="connsiteY20" fmla="*/ 2107665 h 2364539"/>
                    <a:gd name="connsiteX21" fmla="*/ 4148498 w 5135038"/>
                    <a:gd name="connsiteY21" fmla="*/ 2008707 h 2364539"/>
                    <a:gd name="connsiteX22" fmla="*/ 4091000 w 5135038"/>
                    <a:gd name="connsiteY22" fmla="*/ 2364539 h 2364539"/>
                    <a:gd name="connsiteX23" fmla="*/ 4072253 w 5135038"/>
                    <a:gd name="connsiteY23" fmla="*/ 1277817 h 2364539"/>
                    <a:gd name="connsiteX24" fmla="*/ 3354895 w 5135038"/>
                    <a:gd name="connsiteY24" fmla="*/ 1489542 h 2364539"/>
                    <a:gd name="connsiteX25" fmla="*/ 2828037 w 5135038"/>
                    <a:gd name="connsiteY25" fmla="*/ 1468317 h 2364539"/>
                    <a:gd name="connsiteX26" fmla="*/ 1691690 w 5135038"/>
                    <a:gd name="connsiteY26" fmla="*/ 1208839 h 2364539"/>
                    <a:gd name="connsiteX27" fmla="*/ 287992 w 5135038"/>
                    <a:gd name="connsiteY27" fmla="*/ 1526107 h 2364539"/>
                    <a:gd name="connsiteX28" fmla="*/ 0 w 5135038"/>
                    <a:gd name="connsiteY28" fmla="*/ 1053565 h 2364539"/>
                    <a:gd name="connsiteX29" fmla="*/ 382532 w 5135038"/>
                    <a:gd name="connsiteY29" fmla="*/ 1331699 h 2364539"/>
                    <a:gd name="connsiteX30" fmla="*/ 1779689 w 5135038"/>
                    <a:gd name="connsiteY30" fmla="*/ 923112 h 2364539"/>
                    <a:gd name="connsiteX31" fmla="*/ 2631529 w 5135038"/>
                    <a:gd name="connsiteY31" fmla="*/ 985920 h 2364539"/>
                    <a:gd name="connsiteX32" fmla="*/ 2019252 w 5135038"/>
                    <a:gd name="connsiteY32" fmla="*/ 202933 h 2364539"/>
                    <a:gd name="connsiteX0" fmla="*/ 2019252 w 5135038"/>
                    <a:gd name="connsiteY0" fmla="*/ 384910 h 2546516"/>
                    <a:gd name="connsiteX1" fmla="*/ 1437729 w 5135038"/>
                    <a:gd name="connsiteY1" fmla="*/ 1392622 h 2546516"/>
                    <a:gd name="connsiteX2" fmla="*/ 928789 w 5135038"/>
                    <a:gd name="connsiteY2" fmla="*/ 1214130 h 2546516"/>
                    <a:gd name="connsiteX3" fmla="*/ 1271532 w 5135038"/>
                    <a:gd name="connsiteY3" fmla="*/ 1148443 h 2546516"/>
                    <a:gd name="connsiteX4" fmla="*/ 1981200 w 5135038"/>
                    <a:gd name="connsiteY4" fmla="*/ 181977 h 2546516"/>
                    <a:gd name="connsiteX5" fmla="*/ 3132792 w 5135038"/>
                    <a:gd name="connsiteY5" fmla="*/ 1169935 h 2546516"/>
                    <a:gd name="connsiteX6" fmla="*/ 3850690 w 5135038"/>
                    <a:gd name="connsiteY6" fmla="*/ 915703 h 2546516"/>
                    <a:gd name="connsiteX7" fmla="*/ 3196337 w 5135038"/>
                    <a:gd name="connsiteY7" fmla="*/ 580025 h 2546516"/>
                    <a:gd name="connsiteX8" fmla="*/ 3050095 w 5135038"/>
                    <a:gd name="connsiteY8" fmla="*/ 0 h 2546516"/>
                    <a:gd name="connsiteX9" fmla="*/ 3691253 w 5135038"/>
                    <a:gd name="connsiteY9" fmla="*/ 580025 h 2546516"/>
                    <a:gd name="connsiteX10" fmla="*/ 4091000 w 5135038"/>
                    <a:gd name="connsiteY10" fmla="*/ 356903 h 2546516"/>
                    <a:gd name="connsiteX11" fmla="*/ 4148498 w 5135038"/>
                    <a:gd name="connsiteY11" fmla="*/ 712735 h 2546516"/>
                    <a:gd name="connsiteX12" fmla="*/ 4639690 w 5135038"/>
                    <a:gd name="connsiteY12" fmla="*/ 613777 h 2546516"/>
                    <a:gd name="connsiteX13" fmla="*/ 4498458 w 5135038"/>
                    <a:gd name="connsiteY13" fmla="*/ 957943 h 2546516"/>
                    <a:gd name="connsiteX14" fmla="*/ 5006301 w 5135038"/>
                    <a:gd name="connsiteY14" fmla="*/ 998230 h 2546516"/>
                    <a:gd name="connsiteX15" fmla="*/ 4687861 w 5135038"/>
                    <a:gd name="connsiteY15" fmla="*/ 1278322 h 2546516"/>
                    <a:gd name="connsiteX16" fmla="*/ 5135038 w 5135038"/>
                    <a:gd name="connsiteY16" fmla="*/ 1451710 h 2546516"/>
                    <a:gd name="connsiteX17" fmla="*/ 4687861 w 5135038"/>
                    <a:gd name="connsiteY17" fmla="*/ 1625097 h 2546516"/>
                    <a:gd name="connsiteX18" fmla="*/ 5006301 w 5135038"/>
                    <a:gd name="connsiteY18" fmla="*/ 1905189 h 2546516"/>
                    <a:gd name="connsiteX19" fmla="*/ 4498458 w 5135038"/>
                    <a:gd name="connsiteY19" fmla="*/ 1945476 h 2546516"/>
                    <a:gd name="connsiteX20" fmla="*/ 4639690 w 5135038"/>
                    <a:gd name="connsiteY20" fmla="*/ 2289642 h 2546516"/>
                    <a:gd name="connsiteX21" fmla="*/ 4148498 w 5135038"/>
                    <a:gd name="connsiteY21" fmla="*/ 2190684 h 2546516"/>
                    <a:gd name="connsiteX22" fmla="*/ 4091000 w 5135038"/>
                    <a:gd name="connsiteY22" fmla="*/ 2546516 h 2546516"/>
                    <a:gd name="connsiteX23" fmla="*/ 4072253 w 5135038"/>
                    <a:gd name="connsiteY23" fmla="*/ 1459794 h 2546516"/>
                    <a:gd name="connsiteX24" fmla="*/ 3354895 w 5135038"/>
                    <a:gd name="connsiteY24" fmla="*/ 1671519 h 2546516"/>
                    <a:gd name="connsiteX25" fmla="*/ 2828037 w 5135038"/>
                    <a:gd name="connsiteY25" fmla="*/ 1650294 h 2546516"/>
                    <a:gd name="connsiteX26" fmla="*/ 1691690 w 5135038"/>
                    <a:gd name="connsiteY26" fmla="*/ 1390816 h 2546516"/>
                    <a:gd name="connsiteX27" fmla="*/ 287992 w 5135038"/>
                    <a:gd name="connsiteY27" fmla="*/ 1708084 h 2546516"/>
                    <a:gd name="connsiteX28" fmla="*/ 0 w 5135038"/>
                    <a:gd name="connsiteY28" fmla="*/ 1235542 h 2546516"/>
                    <a:gd name="connsiteX29" fmla="*/ 382532 w 5135038"/>
                    <a:gd name="connsiteY29" fmla="*/ 1513676 h 2546516"/>
                    <a:gd name="connsiteX30" fmla="*/ 1779689 w 5135038"/>
                    <a:gd name="connsiteY30" fmla="*/ 1105089 h 2546516"/>
                    <a:gd name="connsiteX31" fmla="*/ 2631529 w 5135038"/>
                    <a:gd name="connsiteY31" fmla="*/ 1167897 h 2546516"/>
                    <a:gd name="connsiteX32" fmla="*/ 2019252 w 5135038"/>
                    <a:gd name="connsiteY32" fmla="*/ 384910 h 2546516"/>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4091000 w 5135038"/>
                    <a:gd name="connsiteY10" fmla="*/ 4372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4148498 w 5135038"/>
                    <a:gd name="connsiteY11" fmla="*/ 7931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4639690 w 5135038"/>
                    <a:gd name="connsiteY12" fmla="*/ 6941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498458 w 5135038"/>
                    <a:gd name="connsiteY13" fmla="*/ 1038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5006301 w 5135038"/>
                    <a:gd name="connsiteY14" fmla="*/ 10786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4687861 w 5135038"/>
                    <a:gd name="connsiteY15" fmla="*/ 13586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35038"/>
                    <a:gd name="connsiteY0" fmla="*/ 465285 h 2626891"/>
                    <a:gd name="connsiteX1" fmla="*/ 1437729 w 5135038"/>
                    <a:gd name="connsiteY1" fmla="*/ 1472997 h 2626891"/>
                    <a:gd name="connsiteX2" fmla="*/ 928789 w 5135038"/>
                    <a:gd name="connsiteY2" fmla="*/ 1294505 h 2626891"/>
                    <a:gd name="connsiteX3" fmla="*/ 1271532 w 5135038"/>
                    <a:gd name="connsiteY3" fmla="*/ 1228818 h 2626891"/>
                    <a:gd name="connsiteX4" fmla="*/ 1981200 w 5135038"/>
                    <a:gd name="connsiteY4" fmla="*/ 262352 h 2626891"/>
                    <a:gd name="connsiteX5" fmla="*/ 3132792 w 5135038"/>
                    <a:gd name="connsiteY5" fmla="*/ 1250310 h 2626891"/>
                    <a:gd name="connsiteX6" fmla="*/ 3850690 w 5135038"/>
                    <a:gd name="connsiteY6" fmla="*/ 996078 h 2626891"/>
                    <a:gd name="connsiteX7" fmla="*/ 3196337 w 5135038"/>
                    <a:gd name="connsiteY7" fmla="*/ 660400 h 2626891"/>
                    <a:gd name="connsiteX8" fmla="*/ 3050095 w 5135038"/>
                    <a:gd name="connsiteY8" fmla="*/ 80375 h 2626891"/>
                    <a:gd name="connsiteX9" fmla="*/ 3322953 w 5135038"/>
                    <a:gd name="connsiteY9" fmla="*/ 0 h 2626891"/>
                    <a:gd name="connsiteX10" fmla="*/ 3329000 w 5135038"/>
                    <a:gd name="connsiteY10" fmla="*/ 208678 h 2626891"/>
                    <a:gd name="connsiteX11" fmla="*/ 3500798 w 5135038"/>
                    <a:gd name="connsiteY11" fmla="*/ 208910 h 2626891"/>
                    <a:gd name="connsiteX12" fmla="*/ 3420490 w 5135038"/>
                    <a:gd name="connsiteY12" fmla="*/ 617952 h 2626891"/>
                    <a:gd name="connsiteX13" fmla="*/ 4104758 w 5135038"/>
                    <a:gd name="connsiteY13" fmla="*/ 911318 h 2626891"/>
                    <a:gd name="connsiteX14" fmla="*/ 4752301 w 5135038"/>
                    <a:gd name="connsiteY14" fmla="*/ 557905 h 2626891"/>
                    <a:gd name="connsiteX15" fmla="*/ 5119661 w 5135038"/>
                    <a:gd name="connsiteY15" fmla="*/ 952297 h 2626891"/>
                    <a:gd name="connsiteX16" fmla="*/ 5135038 w 5135038"/>
                    <a:gd name="connsiteY16" fmla="*/ 1532085 h 2626891"/>
                    <a:gd name="connsiteX17" fmla="*/ 4687861 w 5135038"/>
                    <a:gd name="connsiteY17" fmla="*/ 1705472 h 2626891"/>
                    <a:gd name="connsiteX18" fmla="*/ 5006301 w 5135038"/>
                    <a:gd name="connsiteY18" fmla="*/ 1985564 h 2626891"/>
                    <a:gd name="connsiteX19" fmla="*/ 4498458 w 5135038"/>
                    <a:gd name="connsiteY19" fmla="*/ 2025851 h 2626891"/>
                    <a:gd name="connsiteX20" fmla="*/ 4639690 w 5135038"/>
                    <a:gd name="connsiteY20" fmla="*/ 2370017 h 2626891"/>
                    <a:gd name="connsiteX21" fmla="*/ 4148498 w 5135038"/>
                    <a:gd name="connsiteY21" fmla="*/ 2271059 h 2626891"/>
                    <a:gd name="connsiteX22" fmla="*/ 4091000 w 5135038"/>
                    <a:gd name="connsiteY22" fmla="*/ 2626891 h 2626891"/>
                    <a:gd name="connsiteX23" fmla="*/ 4072253 w 5135038"/>
                    <a:gd name="connsiteY23" fmla="*/ 1540169 h 2626891"/>
                    <a:gd name="connsiteX24" fmla="*/ 3354895 w 5135038"/>
                    <a:gd name="connsiteY24" fmla="*/ 1751894 h 2626891"/>
                    <a:gd name="connsiteX25" fmla="*/ 2828037 w 5135038"/>
                    <a:gd name="connsiteY25" fmla="*/ 1730669 h 2626891"/>
                    <a:gd name="connsiteX26" fmla="*/ 1691690 w 5135038"/>
                    <a:gd name="connsiteY26" fmla="*/ 1471191 h 2626891"/>
                    <a:gd name="connsiteX27" fmla="*/ 287992 w 5135038"/>
                    <a:gd name="connsiteY27" fmla="*/ 1788459 h 2626891"/>
                    <a:gd name="connsiteX28" fmla="*/ 0 w 5135038"/>
                    <a:gd name="connsiteY28" fmla="*/ 1315917 h 2626891"/>
                    <a:gd name="connsiteX29" fmla="*/ 382532 w 5135038"/>
                    <a:gd name="connsiteY29" fmla="*/ 1594051 h 2626891"/>
                    <a:gd name="connsiteX30" fmla="*/ 1779689 w 5135038"/>
                    <a:gd name="connsiteY30" fmla="*/ 1185464 h 2626891"/>
                    <a:gd name="connsiteX31" fmla="*/ 2631529 w 5135038"/>
                    <a:gd name="connsiteY31" fmla="*/ 1248272 h 2626891"/>
                    <a:gd name="connsiteX32" fmla="*/ 2019252 w 5135038"/>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687861 w 5119661"/>
                    <a:gd name="connsiteY17" fmla="*/ 17054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5006301 w 5119661"/>
                    <a:gd name="connsiteY18" fmla="*/ 19855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498458 w 5119661"/>
                    <a:gd name="connsiteY19" fmla="*/ 20258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148498 w 5119661"/>
                    <a:gd name="connsiteY21" fmla="*/ 22710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626891"/>
                    <a:gd name="connsiteX1" fmla="*/ 1437729 w 5119661"/>
                    <a:gd name="connsiteY1" fmla="*/ 1472997 h 2626891"/>
                    <a:gd name="connsiteX2" fmla="*/ 928789 w 5119661"/>
                    <a:gd name="connsiteY2" fmla="*/ 1294505 h 2626891"/>
                    <a:gd name="connsiteX3" fmla="*/ 1271532 w 5119661"/>
                    <a:gd name="connsiteY3" fmla="*/ 1228818 h 2626891"/>
                    <a:gd name="connsiteX4" fmla="*/ 1981200 w 5119661"/>
                    <a:gd name="connsiteY4" fmla="*/ 262352 h 2626891"/>
                    <a:gd name="connsiteX5" fmla="*/ 3132792 w 5119661"/>
                    <a:gd name="connsiteY5" fmla="*/ 1250310 h 2626891"/>
                    <a:gd name="connsiteX6" fmla="*/ 3850690 w 5119661"/>
                    <a:gd name="connsiteY6" fmla="*/ 996078 h 2626891"/>
                    <a:gd name="connsiteX7" fmla="*/ 3196337 w 5119661"/>
                    <a:gd name="connsiteY7" fmla="*/ 660400 h 2626891"/>
                    <a:gd name="connsiteX8" fmla="*/ 3050095 w 5119661"/>
                    <a:gd name="connsiteY8" fmla="*/ 80375 h 2626891"/>
                    <a:gd name="connsiteX9" fmla="*/ 3322953 w 5119661"/>
                    <a:gd name="connsiteY9" fmla="*/ 0 h 2626891"/>
                    <a:gd name="connsiteX10" fmla="*/ 3329000 w 5119661"/>
                    <a:gd name="connsiteY10" fmla="*/ 208678 h 2626891"/>
                    <a:gd name="connsiteX11" fmla="*/ 3500798 w 5119661"/>
                    <a:gd name="connsiteY11" fmla="*/ 208910 h 2626891"/>
                    <a:gd name="connsiteX12" fmla="*/ 3420490 w 5119661"/>
                    <a:gd name="connsiteY12" fmla="*/ 617952 h 2626891"/>
                    <a:gd name="connsiteX13" fmla="*/ 4104758 w 5119661"/>
                    <a:gd name="connsiteY13" fmla="*/ 911318 h 2626891"/>
                    <a:gd name="connsiteX14" fmla="*/ 4752301 w 5119661"/>
                    <a:gd name="connsiteY14" fmla="*/ 557905 h 2626891"/>
                    <a:gd name="connsiteX15" fmla="*/ 5119661 w 5119661"/>
                    <a:gd name="connsiteY15" fmla="*/ 952297 h 2626891"/>
                    <a:gd name="connsiteX16" fmla="*/ 4957238 w 5119661"/>
                    <a:gd name="connsiteY16" fmla="*/ 1405085 h 2626891"/>
                    <a:gd name="connsiteX17" fmla="*/ 4725961 w 5119661"/>
                    <a:gd name="connsiteY17" fmla="*/ 1337172 h 2626891"/>
                    <a:gd name="connsiteX18" fmla="*/ 4549101 w 5119661"/>
                    <a:gd name="connsiteY18" fmla="*/ 1401364 h 2626891"/>
                    <a:gd name="connsiteX19" fmla="*/ 4930258 w 5119661"/>
                    <a:gd name="connsiteY19" fmla="*/ 1809951 h 2626891"/>
                    <a:gd name="connsiteX20" fmla="*/ 4639690 w 5119661"/>
                    <a:gd name="connsiteY20" fmla="*/ 2370017 h 2626891"/>
                    <a:gd name="connsiteX21" fmla="*/ 4288198 w 5119661"/>
                    <a:gd name="connsiteY21" fmla="*/ 2563159 h 2626891"/>
                    <a:gd name="connsiteX22" fmla="*/ 4091000 w 5119661"/>
                    <a:gd name="connsiteY22" fmla="*/ 2626891 h 2626891"/>
                    <a:gd name="connsiteX23" fmla="*/ 4072253 w 5119661"/>
                    <a:gd name="connsiteY23" fmla="*/ 1540169 h 2626891"/>
                    <a:gd name="connsiteX24" fmla="*/ 3354895 w 5119661"/>
                    <a:gd name="connsiteY24" fmla="*/ 1751894 h 2626891"/>
                    <a:gd name="connsiteX25" fmla="*/ 2828037 w 5119661"/>
                    <a:gd name="connsiteY25" fmla="*/ 1730669 h 2626891"/>
                    <a:gd name="connsiteX26" fmla="*/ 1691690 w 5119661"/>
                    <a:gd name="connsiteY26" fmla="*/ 1471191 h 2626891"/>
                    <a:gd name="connsiteX27" fmla="*/ 287992 w 5119661"/>
                    <a:gd name="connsiteY27" fmla="*/ 1788459 h 2626891"/>
                    <a:gd name="connsiteX28" fmla="*/ 0 w 5119661"/>
                    <a:gd name="connsiteY28" fmla="*/ 1315917 h 2626891"/>
                    <a:gd name="connsiteX29" fmla="*/ 382532 w 5119661"/>
                    <a:gd name="connsiteY29" fmla="*/ 1594051 h 2626891"/>
                    <a:gd name="connsiteX30" fmla="*/ 1779689 w 5119661"/>
                    <a:gd name="connsiteY30" fmla="*/ 1185464 h 2626891"/>
                    <a:gd name="connsiteX31" fmla="*/ 2631529 w 5119661"/>
                    <a:gd name="connsiteY31" fmla="*/ 1248272 h 2626891"/>
                    <a:gd name="connsiteX32" fmla="*/ 2019252 w 5119661"/>
                    <a:gd name="connsiteY32" fmla="*/ 465285 h 2626891"/>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639690 w 5119661"/>
                    <a:gd name="connsiteY20" fmla="*/ 23700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563159"/>
                    <a:gd name="connsiteX1" fmla="*/ 1437729 w 5119661"/>
                    <a:gd name="connsiteY1" fmla="*/ 1472997 h 2563159"/>
                    <a:gd name="connsiteX2" fmla="*/ 928789 w 5119661"/>
                    <a:gd name="connsiteY2" fmla="*/ 1294505 h 2563159"/>
                    <a:gd name="connsiteX3" fmla="*/ 1271532 w 5119661"/>
                    <a:gd name="connsiteY3" fmla="*/ 1228818 h 2563159"/>
                    <a:gd name="connsiteX4" fmla="*/ 1981200 w 5119661"/>
                    <a:gd name="connsiteY4" fmla="*/ 262352 h 2563159"/>
                    <a:gd name="connsiteX5" fmla="*/ 3132792 w 5119661"/>
                    <a:gd name="connsiteY5" fmla="*/ 1250310 h 2563159"/>
                    <a:gd name="connsiteX6" fmla="*/ 3850690 w 5119661"/>
                    <a:gd name="connsiteY6" fmla="*/ 996078 h 2563159"/>
                    <a:gd name="connsiteX7" fmla="*/ 3196337 w 5119661"/>
                    <a:gd name="connsiteY7" fmla="*/ 660400 h 2563159"/>
                    <a:gd name="connsiteX8" fmla="*/ 3050095 w 5119661"/>
                    <a:gd name="connsiteY8" fmla="*/ 80375 h 2563159"/>
                    <a:gd name="connsiteX9" fmla="*/ 3322953 w 5119661"/>
                    <a:gd name="connsiteY9" fmla="*/ 0 h 2563159"/>
                    <a:gd name="connsiteX10" fmla="*/ 3329000 w 5119661"/>
                    <a:gd name="connsiteY10" fmla="*/ 208678 h 2563159"/>
                    <a:gd name="connsiteX11" fmla="*/ 3500798 w 5119661"/>
                    <a:gd name="connsiteY11" fmla="*/ 208910 h 2563159"/>
                    <a:gd name="connsiteX12" fmla="*/ 3420490 w 5119661"/>
                    <a:gd name="connsiteY12" fmla="*/ 617952 h 2563159"/>
                    <a:gd name="connsiteX13" fmla="*/ 4104758 w 5119661"/>
                    <a:gd name="connsiteY13" fmla="*/ 911318 h 2563159"/>
                    <a:gd name="connsiteX14" fmla="*/ 4752301 w 5119661"/>
                    <a:gd name="connsiteY14" fmla="*/ 557905 h 2563159"/>
                    <a:gd name="connsiteX15" fmla="*/ 5119661 w 5119661"/>
                    <a:gd name="connsiteY15" fmla="*/ 952297 h 2563159"/>
                    <a:gd name="connsiteX16" fmla="*/ 4957238 w 5119661"/>
                    <a:gd name="connsiteY16" fmla="*/ 1405085 h 2563159"/>
                    <a:gd name="connsiteX17" fmla="*/ 4725961 w 5119661"/>
                    <a:gd name="connsiteY17" fmla="*/ 1337172 h 2563159"/>
                    <a:gd name="connsiteX18" fmla="*/ 4549101 w 5119661"/>
                    <a:gd name="connsiteY18" fmla="*/ 1401364 h 2563159"/>
                    <a:gd name="connsiteX19" fmla="*/ 4930258 w 5119661"/>
                    <a:gd name="connsiteY19" fmla="*/ 1809951 h 2563159"/>
                    <a:gd name="connsiteX20" fmla="*/ 4118990 w 5119661"/>
                    <a:gd name="connsiteY20" fmla="*/ 2293817 h 2563159"/>
                    <a:gd name="connsiteX21" fmla="*/ 4288198 w 5119661"/>
                    <a:gd name="connsiteY21" fmla="*/ 2563159 h 2563159"/>
                    <a:gd name="connsiteX22" fmla="*/ 3240100 w 5119661"/>
                    <a:gd name="connsiteY22" fmla="*/ 2207791 h 2563159"/>
                    <a:gd name="connsiteX23" fmla="*/ 4072253 w 5119661"/>
                    <a:gd name="connsiteY23" fmla="*/ 1540169 h 2563159"/>
                    <a:gd name="connsiteX24" fmla="*/ 3354895 w 5119661"/>
                    <a:gd name="connsiteY24" fmla="*/ 1751894 h 2563159"/>
                    <a:gd name="connsiteX25" fmla="*/ 2828037 w 5119661"/>
                    <a:gd name="connsiteY25" fmla="*/ 1730669 h 2563159"/>
                    <a:gd name="connsiteX26" fmla="*/ 1691690 w 5119661"/>
                    <a:gd name="connsiteY26" fmla="*/ 1471191 h 2563159"/>
                    <a:gd name="connsiteX27" fmla="*/ 287992 w 5119661"/>
                    <a:gd name="connsiteY27" fmla="*/ 1788459 h 2563159"/>
                    <a:gd name="connsiteX28" fmla="*/ 0 w 5119661"/>
                    <a:gd name="connsiteY28" fmla="*/ 1315917 h 2563159"/>
                    <a:gd name="connsiteX29" fmla="*/ 382532 w 5119661"/>
                    <a:gd name="connsiteY29" fmla="*/ 1594051 h 2563159"/>
                    <a:gd name="connsiteX30" fmla="*/ 1779689 w 5119661"/>
                    <a:gd name="connsiteY30" fmla="*/ 1185464 h 2563159"/>
                    <a:gd name="connsiteX31" fmla="*/ 2631529 w 5119661"/>
                    <a:gd name="connsiteY31" fmla="*/ 1248272 h 2563159"/>
                    <a:gd name="connsiteX32" fmla="*/ 2019252 w 5119661"/>
                    <a:gd name="connsiteY32" fmla="*/ 465285 h 25631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40100 w 5119661"/>
                    <a:gd name="connsiteY22" fmla="*/ 22077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398059"/>
                    <a:gd name="connsiteX1" fmla="*/ 1437729 w 5119661"/>
                    <a:gd name="connsiteY1" fmla="*/ 1472997 h 2398059"/>
                    <a:gd name="connsiteX2" fmla="*/ 928789 w 5119661"/>
                    <a:gd name="connsiteY2" fmla="*/ 1294505 h 2398059"/>
                    <a:gd name="connsiteX3" fmla="*/ 1271532 w 5119661"/>
                    <a:gd name="connsiteY3" fmla="*/ 1228818 h 2398059"/>
                    <a:gd name="connsiteX4" fmla="*/ 1981200 w 5119661"/>
                    <a:gd name="connsiteY4" fmla="*/ 262352 h 2398059"/>
                    <a:gd name="connsiteX5" fmla="*/ 3132792 w 5119661"/>
                    <a:gd name="connsiteY5" fmla="*/ 1250310 h 2398059"/>
                    <a:gd name="connsiteX6" fmla="*/ 3850690 w 5119661"/>
                    <a:gd name="connsiteY6" fmla="*/ 996078 h 2398059"/>
                    <a:gd name="connsiteX7" fmla="*/ 3196337 w 5119661"/>
                    <a:gd name="connsiteY7" fmla="*/ 660400 h 2398059"/>
                    <a:gd name="connsiteX8" fmla="*/ 3050095 w 5119661"/>
                    <a:gd name="connsiteY8" fmla="*/ 80375 h 2398059"/>
                    <a:gd name="connsiteX9" fmla="*/ 3322953 w 5119661"/>
                    <a:gd name="connsiteY9" fmla="*/ 0 h 2398059"/>
                    <a:gd name="connsiteX10" fmla="*/ 3329000 w 5119661"/>
                    <a:gd name="connsiteY10" fmla="*/ 208678 h 2398059"/>
                    <a:gd name="connsiteX11" fmla="*/ 3500798 w 5119661"/>
                    <a:gd name="connsiteY11" fmla="*/ 208910 h 2398059"/>
                    <a:gd name="connsiteX12" fmla="*/ 3420490 w 5119661"/>
                    <a:gd name="connsiteY12" fmla="*/ 617952 h 2398059"/>
                    <a:gd name="connsiteX13" fmla="*/ 4104758 w 5119661"/>
                    <a:gd name="connsiteY13" fmla="*/ 911318 h 2398059"/>
                    <a:gd name="connsiteX14" fmla="*/ 4752301 w 5119661"/>
                    <a:gd name="connsiteY14" fmla="*/ 557905 h 2398059"/>
                    <a:gd name="connsiteX15" fmla="*/ 5119661 w 5119661"/>
                    <a:gd name="connsiteY15" fmla="*/ 952297 h 2398059"/>
                    <a:gd name="connsiteX16" fmla="*/ 4957238 w 5119661"/>
                    <a:gd name="connsiteY16" fmla="*/ 1405085 h 2398059"/>
                    <a:gd name="connsiteX17" fmla="*/ 4725961 w 5119661"/>
                    <a:gd name="connsiteY17" fmla="*/ 1337172 h 2398059"/>
                    <a:gd name="connsiteX18" fmla="*/ 4549101 w 5119661"/>
                    <a:gd name="connsiteY18" fmla="*/ 1401364 h 2398059"/>
                    <a:gd name="connsiteX19" fmla="*/ 4930258 w 5119661"/>
                    <a:gd name="connsiteY19" fmla="*/ 1809951 h 2398059"/>
                    <a:gd name="connsiteX20" fmla="*/ 4118990 w 5119661"/>
                    <a:gd name="connsiteY20" fmla="*/ 2293817 h 2398059"/>
                    <a:gd name="connsiteX21" fmla="*/ 3221398 w 5119661"/>
                    <a:gd name="connsiteY21" fmla="*/ 2398059 h 2398059"/>
                    <a:gd name="connsiteX22" fmla="*/ 3278200 w 5119661"/>
                    <a:gd name="connsiteY22" fmla="*/ 1902991 h 2398059"/>
                    <a:gd name="connsiteX23" fmla="*/ 4072253 w 5119661"/>
                    <a:gd name="connsiteY23" fmla="*/ 1540169 h 2398059"/>
                    <a:gd name="connsiteX24" fmla="*/ 3354895 w 5119661"/>
                    <a:gd name="connsiteY24" fmla="*/ 1751894 h 2398059"/>
                    <a:gd name="connsiteX25" fmla="*/ 2828037 w 5119661"/>
                    <a:gd name="connsiteY25" fmla="*/ 1730669 h 2398059"/>
                    <a:gd name="connsiteX26" fmla="*/ 1691690 w 5119661"/>
                    <a:gd name="connsiteY26" fmla="*/ 1471191 h 2398059"/>
                    <a:gd name="connsiteX27" fmla="*/ 287992 w 5119661"/>
                    <a:gd name="connsiteY27" fmla="*/ 1788459 h 2398059"/>
                    <a:gd name="connsiteX28" fmla="*/ 0 w 5119661"/>
                    <a:gd name="connsiteY28" fmla="*/ 1315917 h 2398059"/>
                    <a:gd name="connsiteX29" fmla="*/ 382532 w 5119661"/>
                    <a:gd name="connsiteY29" fmla="*/ 1594051 h 2398059"/>
                    <a:gd name="connsiteX30" fmla="*/ 1779689 w 5119661"/>
                    <a:gd name="connsiteY30" fmla="*/ 1185464 h 2398059"/>
                    <a:gd name="connsiteX31" fmla="*/ 2631529 w 5119661"/>
                    <a:gd name="connsiteY31" fmla="*/ 1248272 h 2398059"/>
                    <a:gd name="connsiteX32" fmla="*/ 2019252 w 5119661"/>
                    <a:gd name="connsiteY32" fmla="*/ 465285 h 2398059"/>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560553 w 5119661"/>
                    <a:gd name="connsiteY24" fmla="*/ 1719810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072253 w 5119661"/>
                    <a:gd name="connsiteY23" fmla="*/ 1540169 h 2293817"/>
                    <a:gd name="connsiteX24" fmla="*/ 3354895 w 5119661"/>
                    <a:gd name="connsiteY24" fmla="*/ 1751894 h 2293817"/>
                    <a:gd name="connsiteX25" fmla="*/ 2828037 w 5119661"/>
                    <a:gd name="connsiteY25" fmla="*/ 1730669 h 2293817"/>
                    <a:gd name="connsiteX26" fmla="*/ 1691690 w 5119661"/>
                    <a:gd name="connsiteY26" fmla="*/ 1471191 h 2293817"/>
                    <a:gd name="connsiteX27" fmla="*/ 287992 w 5119661"/>
                    <a:gd name="connsiteY27" fmla="*/ 1788459 h 2293817"/>
                    <a:gd name="connsiteX28" fmla="*/ 0 w 5119661"/>
                    <a:gd name="connsiteY28" fmla="*/ 1315917 h 2293817"/>
                    <a:gd name="connsiteX29" fmla="*/ 382532 w 5119661"/>
                    <a:gd name="connsiteY29" fmla="*/ 1594051 h 2293817"/>
                    <a:gd name="connsiteX30" fmla="*/ 1779689 w 5119661"/>
                    <a:gd name="connsiteY30" fmla="*/ 1185464 h 2293817"/>
                    <a:gd name="connsiteX31" fmla="*/ 2631529 w 5119661"/>
                    <a:gd name="connsiteY31" fmla="*/ 1248272 h 2293817"/>
                    <a:gd name="connsiteX32" fmla="*/ 2019252 w 5119661"/>
                    <a:gd name="connsiteY32"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573253 w 5119661"/>
                    <a:gd name="connsiteY23" fmla="*/ 17325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72253 w 5119661"/>
                    <a:gd name="connsiteY24" fmla="*/ 1540169 h 2293817"/>
                    <a:gd name="connsiteX25" fmla="*/ 3354895 w 5119661"/>
                    <a:gd name="connsiteY25" fmla="*/ 1751894 h 2293817"/>
                    <a:gd name="connsiteX26" fmla="*/ 2828037 w 5119661"/>
                    <a:gd name="connsiteY26" fmla="*/ 1730669 h 2293817"/>
                    <a:gd name="connsiteX27" fmla="*/ 1691690 w 5119661"/>
                    <a:gd name="connsiteY27" fmla="*/ 1471191 h 2293817"/>
                    <a:gd name="connsiteX28" fmla="*/ 287992 w 5119661"/>
                    <a:gd name="connsiteY28" fmla="*/ 1788459 h 2293817"/>
                    <a:gd name="connsiteX29" fmla="*/ 0 w 5119661"/>
                    <a:gd name="connsiteY29" fmla="*/ 1315917 h 2293817"/>
                    <a:gd name="connsiteX30" fmla="*/ 382532 w 5119661"/>
                    <a:gd name="connsiteY30" fmla="*/ 1594051 h 2293817"/>
                    <a:gd name="connsiteX31" fmla="*/ 1779689 w 5119661"/>
                    <a:gd name="connsiteY31" fmla="*/ 1185464 h 2293817"/>
                    <a:gd name="connsiteX32" fmla="*/ 2631529 w 5119661"/>
                    <a:gd name="connsiteY32" fmla="*/ 1248272 h 2293817"/>
                    <a:gd name="connsiteX33" fmla="*/ 2019252 w 5119661"/>
                    <a:gd name="connsiteY33"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0812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072253 w 5119661"/>
                    <a:gd name="connsiteY25" fmla="*/ 1540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992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25753 w 5119661"/>
                    <a:gd name="connsiteY24" fmla="*/ 17198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398753 w 5119661"/>
                    <a:gd name="connsiteY24" fmla="*/ 15293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148453 w 5119661"/>
                    <a:gd name="connsiteY25" fmla="*/ 16671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436853 w 5119661"/>
                    <a:gd name="connsiteY24" fmla="*/ 18595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4144753 w 5119661"/>
                    <a:gd name="connsiteY23" fmla="*/ 20627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293817"/>
                    <a:gd name="connsiteX1" fmla="*/ 1437729 w 5119661"/>
                    <a:gd name="connsiteY1" fmla="*/ 1472997 h 2293817"/>
                    <a:gd name="connsiteX2" fmla="*/ 928789 w 5119661"/>
                    <a:gd name="connsiteY2" fmla="*/ 1294505 h 2293817"/>
                    <a:gd name="connsiteX3" fmla="*/ 1271532 w 5119661"/>
                    <a:gd name="connsiteY3" fmla="*/ 1228818 h 2293817"/>
                    <a:gd name="connsiteX4" fmla="*/ 1981200 w 5119661"/>
                    <a:gd name="connsiteY4" fmla="*/ 262352 h 2293817"/>
                    <a:gd name="connsiteX5" fmla="*/ 3132792 w 5119661"/>
                    <a:gd name="connsiteY5" fmla="*/ 1250310 h 2293817"/>
                    <a:gd name="connsiteX6" fmla="*/ 3850690 w 5119661"/>
                    <a:gd name="connsiteY6" fmla="*/ 996078 h 2293817"/>
                    <a:gd name="connsiteX7" fmla="*/ 3196337 w 5119661"/>
                    <a:gd name="connsiteY7" fmla="*/ 660400 h 2293817"/>
                    <a:gd name="connsiteX8" fmla="*/ 3050095 w 5119661"/>
                    <a:gd name="connsiteY8" fmla="*/ 80375 h 2293817"/>
                    <a:gd name="connsiteX9" fmla="*/ 3322953 w 5119661"/>
                    <a:gd name="connsiteY9" fmla="*/ 0 h 2293817"/>
                    <a:gd name="connsiteX10" fmla="*/ 3329000 w 5119661"/>
                    <a:gd name="connsiteY10" fmla="*/ 208678 h 2293817"/>
                    <a:gd name="connsiteX11" fmla="*/ 3500798 w 5119661"/>
                    <a:gd name="connsiteY11" fmla="*/ 208910 h 2293817"/>
                    <a:gd name="connsiteX12" fmla="*/ 3420490 w 5119661"/>
                    <a:gd name="connsiteY12" fmla="*/ 617952 h 2293817"/>
                    <a:gd name="connsiteX13" fmla="*/ 4104758 w 5119661"/>
                    <a:gd name="connsiteY13" fmla="*/ 911318 h 2293817"/>
                    <a:gd name="connsiteX14" fmla="*/ 4752301 w 5119661"/>
                    <a:gd name="connsiteY14" fmla="*/ 557905 h 2293817"/>
                    <a:gd name="connsiteX15" fmla="*/ 5119661 w 5119661"/>
                    <a:gd name="connsiteY15" fmla="*/ 952297 h 2293817"/>
                    <a:gd name="connsiteX16" fmla="*/ 4957238 w 5119661"/>
                    <a:gd name="connsiteY16" fmla="*/ 1405085 h 2293817"/>
                    <a:gd name="connsiteX17" fmla="*/ 4725961 w 5119661"/>
                    <a:gd name="connsiteY17" fmla="*/ 1337172 h 2293817"/>
                    <a:gd name="connsiteX18" fmla="*/ 4549101 w 5119661"/>
                    <a:gd name="connsiteY18" fmla="*/ 1401364 h 2293817"/>
                    <a:gd name="connsiteX19" fmla="*/ 4930258 w 5119661"/>
                    <a:gd name="connsiteY19" fmla="*/ 1809951 h 2293817"/>
                    <a:gd name="connsiteX20" fmla="*/ 4118990 w 5119661"/>
                    <a:gd name="connsiteY20" fmla="*/ 2293817 h 2293817"/>
                    <a:gd name="connsiteX21" fmla="*/ 3246798 w 5119661"/>
                    <a:gd name="connsiteY21" fmla="*/ 2131359 h 2293817"/>
                    <a:gd name="connsiteX22" fmla="*/ 3278200 w 5119661"/>
                    <a:gd name="connsiteY22" fmla="*/ 1902991 h 2293817"/>
                    <a:gd name="connsiteX23" fmla="*/ 3878053 w 5119661"/>
                    <a:gd name="connsiteY23" fmla="*/ 1961110 h 2293817"/>
                    <a:gd name="connsiteX24" fmla="*/ 4538453 w 5119661"/>
                    <a:gd name="connsiteY24" fmla="*/ 1821410 h 2293817"/>
                    <a:gd name="connsiteX25" fmla="*/ 4300853 w 5119661"/>
                    <a:gd name="connsiteY25" fmla="*/ 1552869 h 2293817"/>
                    <a:gd name="connsiteX26" fmla="*/ 3354895 w 5119661"/>
                    <a:gd name="connsiteY26" fmla="*/ 1751894 h 2293817"/>
                    <a:gd name="connsiteX27" fmla="*/ 2828037 w 5119661"/>
                    <a:gd name="connsiteY27" fmla="*/ 1730669 h 2293817"/>
                    <a:gd name="connsiteX28" fmla="*/ 1691690 w 5119661"/>
                    <a:gd name="connsiteY28" fmla="*/ 1471191 h 2293817"/>
                    <a:gd name="connsiteX29" fmla="*/ 287992 w 5119661"/>
                    <a:gd name="connsiteY29" fmla="*/ 1788459 h 2293817"/>
                    <a:gd name="connsiteX30" fmla="*/ 0 w 5119661"/>
                    <a:gd name="connsiteY30" fmla="*/ 1315917 h 2293817"/>
                    <a:gd name="connsiteX31" fmla="*/ 382532 w 5119661"/>
                    <a:gd name="connsiteY31" fmla="*/ 1594051 h 2293817"/>
                    <a:gd name="connsiteX32" fmla="*/ 1779689 w 5119661"/>
                    <a:gd name="connsiteY32" fmla="*/ 1185464 h 2293817"/>
                    <a:gd name="connsiteX33" fmla="*/ 2631529 w 5119661"/>
                    <a:gd name="connsiteY33" fmla="*/ 1248272 h 2293817"/>
                    <a:gd name="connsiteX34" fmla="*/ 2019252 w 5119661"/>
                    <a:gd name="connsiteY34" fmla="*/ 465285 h 2293817"/>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538453 w 5119661"/>
                    <a:gd name="connsiteY24" fmla="*/ 18214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278200 w 5119661"/>
                    <a:gd name="connsiteY22" fmla="*/ 1902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31359"/>
                    <a:gd name="connsiteX1" fmla="*/ 1437729 w 5119661"/>
                    <a:gd name="connsiteY1" fmla="*/ 1472997 h 2131359"/>
                    <a:gd name="connsiteX2" fmla="*/ 928789 w 5119661"/>
                    <a:gd name="connsiteY2" fmla="*/ 1294505 h 2131359"/>
                    <a:gd name="connsiteX3" fmla="*/ 1271532 w 5119661"/>
                    <a:gd name="connsiteY3" fmla="*/ 1228818 h 2131359"/>
                    <a:gd name="connsiteX4" fmla="*/ 1981200 w 5119661"/>
                    <a:gd name="connsiteY4" fmla="*/ 262352 h 2131359"/>
                    <a:gd name="connsiteX5" fmla="*/ 3132792 w 5119661"/>
                    <a:gd name="connsiteY5" fmla="*/ 1250310 h 2131359"/>
                    <a:gd name="connsiteX6" fmla="*/ 3850690 w 5119661"/>
                    <a:gd name="connsiteY6" fmla="*/ 996078 h 2131359"/>
                    <a:gd name="connsiteX7" fmla="*/ 3196337 w 5119661"/>
                    <a:gd name="connsiteY7" fmla="*/ 660400 h 2131359"/>
                    <a:gd name="connsiteX8" fmla="*/ 3050095 w 5119661"/>
                    <a:gd name="connsiteY8" fmla="*/ 80375 h 2131359"/>
                    <a:gd name="connsiteX9" fmla="*/ 3322953 w 5119661"/>
                    <a:gd name="connsiteY9" fmla="*/ 0 h 2131359"/>
                    <a:gd name="connsiteX10" fmla="*/ 3329000 w 5119661"/>
                    <a:gd name="connsiteY10" fmla="*/ 208678 h 2131359"/>
                    <a:gd name="connsiteX11" fmla="*/ 3500798 w 5119661"/>
                    <a:gd name="connsiteY11" fmla="*/ 208910 h 2131359"/>
                    <a:gd name="connsiteX12" fmla="*/ 3420490 w 5119661"/>
                    <a:gd name="connsiteY12" fmla="*/ 617952 h 2131359"/>
                    <a:gd name="connsiteX13" fmla="*/ 4104758 w 5119661"/>
                    <a:gd name="connsiteY13" fmla="*/ 911318 h 2131359"/>
                    <a:gd name="connsiteX14" fmla="*/ 4752301 w 5119661"/>
                    <a:gd name="connsiteY14" fmla="*/ 557905 h 2131359"/>
                    <a:gd name="connsiteX15" fmla="*/ 5119661 w 5119661"/>
                    <a:gd name="connsiteY15" fmla="*/ 952297 h 2131359"/>
                    <a:gd name="connsiteX16" fmla="*/ 4957238 w 5119661"/>
                    <a:gd name="connsiteY16" fmla="*/ 1405085 h 2131359"/>
                    <a:gd name="connsiteX17" fmla="*/ 4725961 w 5119661"/>
                    <a:gd name="connsiteY17" fmla="*/ 1337172 h 2131359"/>
                    <a:gd name="connsiteX18" fmla="*/ 4549101 w 5119661"/>
                    <a:gd name="connsiteY18" fmla="*/ 1401364 h 2131359"/>
                    <a:gd name="connsiteX19" fmla="*/ 4930258 w 5119661"/>
                    <a:gd name="connsiteY19" fmla="*/ 1809951 h 2131359"/>
                    <a:gd name="connsiteX20" fmla="*/ 3852290 w 5119661"/>
                    <a:gd name="connsiteY20" fmla="*/ 2128717 h 2131359"/>
                    <a:gd name="connsiteX21" fmla="*/ 3246798 w 5119661"/>
                    <a:gd name="connsiteY21" fmla="*/ 2131359 h 2131359"/>
                    <a:gd name="connsiteX22" fmla="*/ 3570300 w 5119661"/>
                    <a:gd name="connsiteY22" fmla="*/ 1775991 h 2131359"/>
                    <a:gd name="connsiteX23" fmla="*/ 3878053 w 5119661"/>
                    <a:gd name="connsiteY23" fmla="*/ 1961110 h 2131359"/>
                    <a:gd name="connsiteX24" fmla="*/ 4449553 w 5119661"/>
                    <a:gd name="connsiteY24" fmla="*/ 1783310 h 2131359"/>
                    <a:gd name="connsiteX25" fmla="*/ 4300853 w 5119661"/>
                    <a:gd name="connsiteY25" fmla="*/ 1552869 h 2131359"/>
                    <a:gd name="connsiteX26" fmla="*/ 3354895 w 5119661"/>
                    <a:gd name="connsiteY26" fmla="*/ 1751894 h 2131359"/>
                    <a:gd name="connsiteX27" fmla="*/ 2828037 w 5119661"/>
                    <a:gd name="connsiteY27" fmla="*/ 1730669 h 2131359"/>
                    <a:gd name="connsiteX28" fmla="*/ 1691690 w 5119661"/>
                    <a:gd name="connsiteY28" fmla="*/ 1471191 h 2131359"/>
                    <a:gd name="connsiteX29" fmla="*/ 287992 w 5119661"/>
                    <a:gd name="connsiteY29" fmla="*/ 1788459 h 2131359"/>
                    <a:gd name="connsiteX30" fmla="*/ 0 w 5119661"/>
                    <a:gd name="connsiteY30" fmla="*/ 1315917 h 2131359"/>
                    <a:gd name="connsiteX31" fmla="*/ 382532 w 5119661"/>
                    <a:gd name="connsiteY31" fmla="*/ 1594051 h 2131359"/>
                    <a:gd name="connsiteX32" fmla="*/ 1779689 w 5119661"/>
                    <a:gd name="connsiteY32" fmla="*/ 1185464 h 2131359"/>
                    <a:gd name="connsiteX33" fmla="*/ 2631529 w 5119661"/>
                    <a:gd name="connsiteY33" fmla="*/ 1248272 h 2131359"/>
                    <a:gd name="connsiteX34" fmla="*/ 2019252 w 5119661"/>
                    <a:gd name="connsiteY34" fmla="*/ 465285 h 2131359"/>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1981200 w 5119661"/>
                    <a:gd name="connsiteY4" fmla="*/ 2623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019252 w 5119661"/>
                    <a:gd name="connsiteY0" fmla="*/ 4652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019252 w 5119661"/>
                    <a:gd name="connsiteY34" fmla="*/ 4652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12288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928789 w 5119661"/>
                    <a:gd name="connsiteY2" fmla="*/ 1294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437729 w 5119661"/>
                    <a:gd name="connsiteY1" fmla="*/ 1472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20852 w 5119661"/>
                    <a:gd name="connsiteY0" fmla="*/ 5287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20852 w 5119661"/>
                    <a:gd name="connsiteY34" fmla="*/ 5287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631529 w 5119661"/>
                    <a:gd name="connsiteY33" fmla="*/ 12482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91690 w 5119661"/>
                    <a:gd name="connsiteY28" fmla="*/ 14711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779689 w 5119661"/>
                    <a:gd name="connsiteY32" fmla="*/ 11854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287992 w 5119661"/>
                    <a:gd name="connsiteY29" fmla="*/ 17884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382532 w 5119661"/>
                    <a:gd name="connsiteY31" fmla="*/ 15940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2108152 w 5119661"/>
                    <a:gd name="connsiteY0" fmla="*/ 592285 h 2128717"/>
                    <a:gd name="connsiteX1" fmla="*/ 1298029 w 5119661"/>
                    <a:gd name="connsiteY1" fmla="*/ 1218997 h 2128717"/>
                    <a:gd name="connsiteX2" fmla="*/ 814489 w 5119661"/>
                    <a:gd name="connsiteY2" fmla="*/ 786505 h 2128717"/>
                    <a:gd name="connsiteX3" fmla="*/ 1271532 w 5119661"/>
                    <a:gd name="connsiteY3" fmla="*/ 885918 h 2128717"/>
                    <a:gd name="connsiteX4" fmla="*/ 2171700 w 5119661"/>
                    <a:gd name="connsiteY4" fmla="*/ 211552 h 2128717"/>
                    <a:gd name="connsiteX5" fmla="*/ 3132792 w 5119661"/>
                    <a:gd name="connsiteY5" fmla="*/ 1250310 h 2128717"/>
                    <a:gd name="connsiteX6" fmla="*/ 3850690 w 5119661"/>
                    <a:gd name="connsiteY6" fmla="*/ 996078 h 2128717"/>
                    <a:gd name="connsiteX7" fmla="*/ 3196337 w 5119661"/>
                    <a:gd name="connsiteY7" fmla="*/ 660400 h 2128717"/>
                    <a:gd name="connsiteX8" fmla="*/ 3050095 w 5119661"/>
                    <a:gd name="connsiteY8" fmla="*/ 80375 h 2128717"/>
                    <a:gd name="connsiteX9" fmla="*/ 3322953 w 5119661"/>
                    <a:gd name="connsiteY9" fmla="*/ 0 h 2128717"/>
                    <a:gd name="connsiteX10" fmla="*/ 3329000 w 5119661"/>
                    <a:gd name="connsiteY10" fmla="*/ 208678 h 2128717"/>
                    <a:gd name="connsiteX11" fmla="*/ 3500798 w 5119661"/>
                    <a:gd name="connsiteY11" fmla="*/ 208910 h 2128717"/>
                    <a:gd name="connsiteX12" fmla="*/ 3420490 w 5119661"/>
                    <a:gd name="connsiteY12" fmla="*/ 617952 h 2128717"/>
                    <a:gd name="connsiteX13" fmla="*/ 4104758 w 5119661"/>
                    <a:gd name="connsiteY13" fmla="*/ 911318 h 2128717"/>
                    <a:gd name="connsiteX14" fmla="*/ 4752301 w 5119661"/>
                    <a:gd name="connsiteY14" fmla="*/ 557905 h 2128717"/>
                    <a:gd name="connsiteX15" fmla="*/ 5119661 w 5119661"/>
                    <a:gd name="connsiteY15" fmla="*/ 952297 h 2128717"/>
                    <a:gd name="connsiteX16" fmla="*/ 4957238 w 5119661"/>
                    <a:gd name="connsiteY16" fmla="*/ 1405085 h 2128717"/>
                    <a:gd name="connsiteX17" fmla="*/ 4725961 w 5119661"/>
                    <a:gd name="connsiteY17" fmla="*/ 1337172 h 2128717"/>
                    <a:gd name="connsiteX18" fmla="*/ 4549101 w 5119661"/>
                    <a:gd name="connsiteY18" fmla="*/ 1401364 h 2128717"/>
                    <a:gd name="connsiteX19" fmla="*/ 4930258 w 5119661"/>
                    <a:gd name="connsiteY19" fmla="*/ 1809951 h 2128717"/>
                    <a:gd name="connsiteX20" fmla="*/ 3852290 w 5119661"/>
                    <a:gd name="connsiteY20" fmla="*/ 2128717 h 2128717"/>
                    <a:gd name="connsiteX21" fmla="*/ 3424598 w 5119661"/>
                    <a:gd name="connsiteY21" fmla="*/ 2042459 h 2128717"/>
                    <a:gd name="connsiteX22" fmla="*/ 3570300 w 5119661"/>
                    <a:gd name="connsiteY22" fmla="*/ 1775991 h 2128717"/>
                    <a:gd name="connsiteX23" fmla="*/ 3878053 w 5119661"/>
                    <a:gd name="connsiteY23" fmla="*/ 1961110 h 2128717"/>
                    <a:gd name="connsiteX24" fmla="*/ 4449553 w 5119661"/>
                    <a:gd name="connsiteY24" fmla="*/ 1783310 h 2128717"/>
                    <a:gd name="connsiteX25" fmla="*/ 4300853 w 5119661"/>
                    <a:gd name="connsiteY25" fmla="*/ 1552869 h 2128717"/>
                    <a:gd name="connsiteX26" fmla="*/ 3354895 w 5119661"/>
                    <a:gd name="connsiteY26" fmla="*/ 1751894 h 2128717"/>
                    <a:gd name="connsiteX27" fmla="*/ 2828037 w 5119661"/>
                    <a:gd name="connsiteY27" fmla="*/ 1730669 h 2128717"/>
                    <a:gd name="connsiteX28" fmla="*/ 1602790 w 5119661"/>
                    <a:gd name="connsiteY28" fmla="*/ 1585491 h 2128717"/>
                    <a:gd name="connsiteX29" fmla="*/ 707092 w 5119661"/>
                    <a:gd name="connsiteY29" fmla="*/ 1902759 h 2128717"/>
                    <a:gd name="connsiteX30" fmla="*/ 0 w 5119661"/>
                    <a:gd name="connsiteY30" fmla="*/ 1315917 h 2128717"/>
                    <a:gd name="connsiteX31" fmla="*/ 877832 w 5119661"/>
                    <a:gd name="connsiteY31" fmla="*/ 1759151 h 2128717"/>
                    <a:gd name="connsiteX32" fmla="*/ 1462189 w 5119661"/>
                    <a:gd name="connsiteY32" fmla="*/ 1198164 h 2128717"/>
                    <a:gd name="connsiteX33" fmla="*/ 2542629 w 5119661"/>
                    <a:gd name="connsiteY33" fmla="*/ 1311772 h 2128717"/>
                    <a:gd name="connsiteX34" fmla="*/ 2108152 w 51196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58290 w 4675161"/>
                    <a:gd name="connsiteY28" fmla="*/ 15854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433332 w 4675161"/>
                    <a:gd name="connsiteY31" fmla="*/ 17591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27032 w 4675161"/>
                    <a:gd name="connsiteY3" fmla="*/ 8859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69989 w 4675161"/>
                    <a:gd name="connsiteY2" fmla="*/ 786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53529 w 4675161"/>
                    <a:gd name="connsiteY1" fmla="*/ 12189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262592 w 4675161"/>
                    <a:gd name="connsiteY29" fmla="*/ 19027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357132 w 4675161"/>
                    <a:gd name="connsiteY31" fmla="*/ 16448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663652 w 4675161"/>
                    <a:gd name="connsiteY0" fmla="*/ 592285 h 2128717"/>
                    <a:gd name="connsiteX1" fmla="*/ 815429 w 4675161"/>
                    <a:gd name="connsiteY1" fmla="*/ 1053897 h 2128717"/>
                    <a:gd name="connsiteX2" fmla="*/ 357289 w 4675161"/>
                    <a:gd name="connsiteY2" fmla="*/ 532505 h 2128717"/>
                    <a:gd name="connsiteX3" fmla="*/ 814332 w 4675161"/>
                    <a:gd name="connsiteY3" fmla="*/ 733518 h 2128717"/>
                    <a:gd name="connsiteX4" fmla="*/ 1727200 w 4675161"/>
                    <a:gd name="connsiteY4" fmla="*/ 211552 h 2128717"/>
                    <a:gd name="connsiteX5" fmla="*/ 2688292 w 4675161"/>
                    <a:gd name="connsiteY5" fmla="*/ 1250310 h 2128717"/>
                    <a:gd name="connsiteX6" fmla="*/ 3406190 w 4675161"/>
                    <a:gd name="connsiteY6" fmla="*/ 996078 h 2128717"/>
                    <a:gd name="connsiteX7" fmla="*/ 2751837 w 4675161"/>
                    <a:gd name="connsiteY7" fmla="*/ 660400 h 2128717"/>
                    <a:gd name="connsiteX8" fmla="*/ 2605595 w 4675161"/>
                    <a:gd name="connsiteY8" fmla="*/ 80375 h 2128717"/>
                    <a:gd name="connsiteX9" fmla="*/ 2878453 w 4675161"/>
                    <a:gd name="connsiteY9" fmla="*/ 0 h 2128717"/>
                    <a:gd name="connsiteX10" fmla="*/ 2884500 w 4675161"/>
                    <a:gd name="connsiteY10" fmla="*/ 208678 h 2128717"/>
                    <a:gd name="connsiteX11" fmla="*/ 3056298 w 4675161"/>
                    <a:gd name="connsiteY11" fmla="*/ 208910 h 2128717"/>
                    <a:gd name="connsiteX12" fmla="*/ 2975990 w 4675161"/>
                    <a:gd name="connsiteY12" fmla="*/ 617952 h 2128717"/>
                    <a:gd name="connsiteX13" fmla="*/ 3660258 w 4675161"/>
                    <a:gd name="connsiteY13" fmla="*/ 911318 h 2128717"/>
                    <a:gd name="connsiteX14" fmla="*/ 4307801 w 4675161"/>
                    <a:gd name="connsiteY14" fmla="*/ 557905 h 2128717"/>
                    <a:gd name="connsiteX15" fmla="*/ 4675161 w 4675161"/>
                    <a:gd name="connsiteY15" fmla="*/ 952297 h 2128717"/>
                    <a:gd name="connsiteX16" fmla="*/ 4512738 w 4675161"/>
                    <a:gd name="connsiteY16" fmla="*/ 1405085 h 2128717"/>
                    <a:gd name="connsiteX17" fmla="*/ 4281461 w 4675161"/>
                    <a:gd name="connsiteY17" fmla="*/ 1337172 h 2128717"/>
                    <a:gd name="connsiteX18" fmla="*/ 4104601 w 4675161"/>
                    <a:gd name="connsiteY18" fmla="*/ 1401364 h 2128717"/>
                    <a:gd name="connsiteX19" fmla="*/ 4485758 w 4675161"/>
                    <a:gd name="connsiteY19" fmla="*/ 1809951 h 2128717"/>
                    <a:gd name="connsiteX20" fmla="*/ 3407790 w 4675161"/>
                    <a:gd name="connsiteY20" fmla="*/ 2128717 h 2128717"/>
                    <a:gd name="connsiteX21" fmla="*/ 2980098 w 4675161"/>
                    <a:gd name="connsiteY21" fmla="*/ 2042459 h 2128717"/>
                    <a:gd name="connsiteX22" fmla="*/ 3125800 w 4675161"/>
                    <a:gd name="connsiteY22" fmla="*/ 1775991 h 2128717"/>
                    <a:gd name="connsiteX23" fmla="*/ 3433553 w 4675161"/>
                    <a:gd name="connsiteY23" fmla="*/ 1961110 h 2128717"/>
                    <a:gd name="connsiteX24" fmla="*/ 4005053 w 4675161"/>
                    <a:gd name="connsiteY24" fmla="*/ 1783310 h 2128717"/>
                    <a:gd name="connsiteX25" fmla="*/ 3856353 w 4675161"/>
                    <a:gd name="connsiteY25" fmla="*/ 1552869 h 2128717"/>
                    <a:gd name="connsiteX26" fmla="*/ 2910395 w 4675161"/>
                    <a:gd name="connsiteY26" fmla="*/ 1751894 h 2128717"/>
                    <a:gd name="connsiteX27" fmla="*/ 2383537 w 4675161"/>
                    <a:gd name="connsiteY27" fmla="*/ 1730669 h 2128717"/>
                    <a:gd name="connsiteX28" fmla="*/ 1132890 w 4675161"/>
                    <a:gd name="connsiteY28" fmla="*/ 1445791 h 2128717"/>
                    <a:gd name="connsiteX29" fmla="*/ 580092 w 4675161"/>
                    <a:gd name="connsiteY29" fmla="*/ 2004359 h 2128717"/>
                    <a:gd name="connsiteX30" fmla="*/ 0 w 4675161"/>
                    <a:gd name="connsiteY30" fmla="*/ 1544517 h 2128717"/>
                    <a:gd name="connsiteX31" fmla="*/ 560332 w 4675161"/>
                    <a:gd name="connsiteY31" fmla="*/ 1809951 h 2128717"/>
                    <a:gd name="connsiteX32" fmla="*/ 1017689 w 4675161"/>
                    <a:gd name="connsiteY32" fmla="*/ 1198164 h 2128717"/>
                    <a:gd name="connsiteX33" fmla="*/ 2098129 w 4675161"/>
                    <a:gd name="connsiteY33" fmla="*/ 1311772 h 2128717"/>
                    <a:gd name="connsiteX34" fmla="*/ 1663652 w 4675161"/>
                    <a:gd name="connsiteY34" fmla="*/ 592285 h 2128717"/>
                    <a:gd name="connsiteX0" fmla="*/ 1523952 w 4535461"/>
                    <a:gd name="connsiteY0" fmla="*/ 592285 h 2128717"/>
                    <a:gd name="connsiteX1" fmla="*/ 675729 w 4535461"/>
                    <a:gd name="connsiteY1" fmla="*/ 1053897 h 2128717"/>
                    <a:gd name="connsiteX2" fmla="*/ 217589 w 4535461"/>
                    <a:gd name="connsiteY2" fmla="*/ 532505 h 2128717"/>
                    <a:gd name="connsiteX3" fmla="*/ 674632 w 4535461"/>
                    <a:gd name="connsiteY3" fmla="*/ 733518 h 2128717"/>
                    <a:gd name="connsiteX4" fmla="*/ 1587500 w 4535461"/>
                    <a:gd name="connsiteY4" fmla="*/ 211552 h 2128717"/>
                    <a:gd name="connsiteX5" fmla="*/ 2548592 w 4535461"/>
                    <a:gd name="connsiteY5" fmla="*/ 1250310 h 2128717"/>
                    <a:gd name="connsiteX6" fmla="*/ 3266490 w 4535461"/>
                    <a:gd name="connsiteY6" fmla="*/ 996078 h 2128717"/>
                    <a:gd name="connsiteX7" fmla="*/ 2612137 w 4535461"/>
                    <a:gd name="connsiteY7" fmla="*/ 660400 h 2128717"/>
                    <a:gd name="connsiteX8" fmla="*/ 2465895 w 4535461"/>
                    <a:gd name="connsiteY8" fmla="*/ 80375 h 2128717"/>
                    <a:gd name="connsiteX9" fmla="*/ 2738753 w 4535461"/>
                    <a:gd name="connsiteY9" fmla="*/ 0 h 2128717"/>
                    <a:gd name="connsiteX10" fmla="*/ 2744800 w 4535461"/>
                    <a:gd name="connsiteY10" fmla="*/ 208678 h 2128717"/>
                    <a:gd name="connsiteX11" fmla="*/ 2916598 w 4535461"/>
                    <a:gd name="connsiteY11" fmla="*/ 208910 h 2128717"/>
                    <a:gd name="connsiteX12" fmla="*/ 2836290 w 4535461"/>
                    <a:gd name="connsiteY12" fmla="*/ 617952 h 2128717"/>
                    <a:gd name="connsiteX13" fmla="*/ 3520558 w 4535461"/>
                    <a:gd name="connsiteY13" fmla="*/ 911318 h 2128717"/>
                    <a:gd name="connsiteX14" fmla="*/ 4168101 w 4535461"/>
                    <a:gd name="connsiteY14" fmla="*/ 557905 h 2128717"/>
                    <a:gd name="connsiteX15" fmla="*/ 4535461 w 4535461"/>
                    <a:gd name="connsiteY15" fmla="*/ 952297 h 2128717"/>
                    <a:gd name="connsiteX16" fmla="*/ 4373038 w 4535461"/>
                    <a:gd name="connsiteY16" fmla="*/ 1405085 h 2128717"/>
                    <a:gd name="connsiteX17" fmla="*/ 4141761 w 4535461"/>
                    <a:gd name="connsiteY17" fmla="*/ 1337172 h 2128717"/>
                    <a:gd name="connsiteX18" fmla="*/ 3964901 w 4535461"/>
                    <a:gd name="connsiteY18" fmla="*/ 1401364 h 2128717"/>
                    <a:gd name="connsiteX19" fmla="*/ 4346058 w 4535461"/>
                    <a:gd name="connsiteY19" fmla="*/ 1809951 h 2128717"/>
                    <a:gd name="connsiteX20" fmla="*/ 3268090 w 4535461"/>
                    <a:gd name="connsiteY20" fmla="*/ 2128717 h 2128717"/>
                    <a:gd name="connsiteX21" fmla="*/ 2840398 w 4535461"/>
                    <a:gd name="connsiteY21" fmla="*/ 2042459 h 2128717"/>
                    <a:gd name="connsiteX22" fmla="*/ 2986100 w 4535461"/>
                    <a:gd name="connsiteY22" fmla="*/ 1775991 h 2128717"/>
                    <a:gd name="connsiteX23" fmla="*/ 3293853 w 4535461"/>
                    <a:gd name="connsiteY23" fmla="*/ 1961110 h 2128717"/>
                    <a:gd name="connsiteX24" fmla="*/ 3865353 w 4535461"/>
                    <a:gd name="connsiteY24" fmla="*/ 1783310 h 2128717"/>
                    <a:gd name="connsiteX25" fmla="*/ 3716653 w 4535461"/>
                    <a:gd name="connsiteY25" fmla="*/ 1552869 h 2128717"/>
                    <a:gd name="connsiteX26" fmla="*/ 2770695 w 4535461"/>
                    <a:gd name="connsiteY26" fmla="*/ 1751894 h 2128717"/>
                    <a:gd name="connsiteX27" fmla="*/ 2243837 w 4535461"/>
                    <a:gd name="connsiteY27" fmla="*/ 1730669 h 2128717"/>
                    <a:gd name="connsiteX28" fmla="*/ 993190 w 4535461"/>
                    <a:gd name="connsiteY28" fmla="*/ 1445791 h 2128717"/>
                    <a:gd name="connsiteX29" fmla="*/ 440392 w 4535461"/>
                    <a:gd name="connsiteY29" fmla="*/ 2004359 h 2128717"/>
                    <a:gd name="connsiteX30" fmla="*/ 0 w 4535461"/>
                    <a:gd name="connsiteY30" fmla="*/ 2077917 h 2128717"/>
                    <a:gd name="connsiteX31" fmla="*/ 420632 w 4535461"/>
                    <a:gd name="connsiteY31" fmla="*/ 1809951 h 2128717"/>
                    <a:gd name="connsiteX32" fmla="*/ 877989 w 4535461"/>
                    <a:gd name="connsiteY32" fmla="*/ 1198164 h 2128717"/>
                    <a:gd name="connsiteX33" fmla="*/ 1958429 w 4535461"/>
                    <a:gd name="connsiteY33" fmla="*/ 1311772 h 2128717"/>
                    <a:gd name="connsiteX34" fmla="*/ 1523952 w 4535461"/>
                    <a:gd name="connsiteY34" fmla="*/ 592285 h 2128717"/>
                    <a:gd name="connsiteX0" fmla="*/ 1523952 w 4535461"/>
                    <a:gd name="connsiteY0" fmla="*/ 827875 h 2364307"/>
                    <a:gd name="connsiteX1" fmla="*/ 675729 w 4535461"/>
                    <a:gd name="connsiteY1" fmla="*/ 1289487 h 2364307"/>
                    <a:gd name="connsiteX2" fmla="*/ 217589 w 4535461"/>
                    <a:gd name="connsiteY2" fmla="*/ 768095 h 2364307"/>
                    <a:gd name="connsiteX3" fmla="*/ 674632 w 4535461"/>
                    <a:gd name="connsiteY3" fmla="*/ 969108 h 2364307"/>
                    <a:gd name="connsiteX4" fmla="*/ 1587500 w 4535461"/>
                    <a:gd name="connsiteY4" fmla="*/ 447142 h 2364307"/>
                    <a:gd name="connsiteX5" fmla="*/ 2548592 w 4535461"/>
                    <a:gd name="connsiteY5" fmla="*/ 1485900 h 2364307"/>
                    <a:gd name="connsiteX6" fmla="*/ 3266490 w 4535461"/>
                    <a:gd name="connsiteY6" fmla="*/ 1231668 h 2364307"/>
                    <a:gd name="connsiteX7" fmla="*/ 2612137 w 4535461"/>
                    <a:gd name="connsiteY7" fmla="*/ 895990 h 2364307"/>
                    <a:gd name="connsiteX8" fmla="*/ 2465895 w 4535461"/>
                    <a:gd name="connsiteY8" fmla="*/ 315965 h 2364307"/>
                    <a:gd name="connsiteX9" fmla="*/ 2738753 w 4535461"/>
                    <a:gd name="connsiteY9" fmla="*/ 235590 h 2364307"/>
                    <a:gd name="connsiteX10" fmla="*/ 2744800 w 4535461"/>
                    <a:gd name="connsiteY10" fmla="*/ 444268 h 2364307"/>
                    <a:gd name="connsiteX11" fmla="*/ 4199298 w 4535461"/>
                    <a:gd name="connsiteY11" fmla="*/ 0 h 2364307"/>
                    <a:gd name="connsiteX12" fmla="*/ 2836290 w 4535461"/>
                    <a:gd name="connsiteY12" fmla="*/ 853542 h 2364307"/>
                    <a:gd name="connsiteX13" fmla="*/ 3520558 w 4535461"/>
                    <a:gd name="connsiteY13" fmla="*/ 1146908 h 2364307"/>
                    <a:gd name="connsiteX14" fmla="*/ 4168101 w 4535461"/>
                    <a:gd name="connsiteY14" fmla="*/ 793495 h 2364307"/>
                    <a:gd name="connsiteX15" fmla="*/ 4535461 w 4535461"/>
                    <a:gd name="connsiteY15" fmla="*/ 1187887 h 2364307"/>
                    <a:gd name="connsiteX16" fmla="*/ 4373038 w 4535461"/>
                    <a:gd name="connsiteY16" fmla="*/ 1640675 h 2364307"/>
                    <a:gd name="connsiteX17" fmla="*/ 4141761 w 4535461"/>
                    <a:gd name="connsiteY17" fmla="*/ 1572762 h 2364307"/>
                    <a:gd name="connsiteX18" fmla="*/ 3964901 w 4535461"/>
                    <a:gd name="connsiteY18" fmla="*/ 1636954 h 2364307"/>
                    <a:gd name="connsiteX19" fmla="*/ 4346058 w 4535461"/>
                    <a:gd name="connsiteY19" fmla="*/ 2045541 h 2364307"/>
                    <a:gd name="connsiteX20" fmla="*/ 3268090 w 4535461"/>
                    <a:gd name="connsiteY20" fmla="*/ 2364307 h 2364307"/>
                    <a:gd name="connsiteX21" fmla="*/ 2840398 w 4535461"/>
                    <a:gd name="connsiteY21" fmla="*/ 2278049 h 2364307"/>
                    <a:gd name="connsiteX22" fmla="*/ 2986100 w 4535461"/>
                    <a:gd name="connsiteY22" fmla="*/ 2011581 h 2364307"/>
                    <a:gd name="connsiteX23" fmla="*/ 3293853 w 4535461"/>
                    <a:gd name="connsiteY23" fmla="*/ 2196700 h 2364307"/>
                    <a:gd name="connsiteX24" fmla="*/ 3865353 w 4535461"/>
                    <a:gd name="connsiteY24" fmla="*/ 2018900 h 2364307"/>
                    <a:gd name="connsiteX25" fmla="*/ 3716653 w 4535461"/>
                    <a:gd name="connsiteY25" fmla="*/ 1788459 h 2364307"/>
                    <a:gd name="connsiteX26" fmla="*/ 2770695 w 4535461"/>
                    <a:gd name="connsiteY26" fmla="*/ 1987484 h 2364307"/>
                    <a:gd name="connsiteX27" fmla="*/ 2243837 w 4535461"/>
                    <a:gd name="connsiteY27" fmla="*/ 1966259 h 2364307"/>
                    <a:gd name="connsiteX28" fmla="*/ 993190 w 4535461"/>
                    <a:gd name="connsiteY28" fmla="*/ 1681381 h 2364307"/>
                    <a:gd name="connsiteX29" fmla="*/ 440392 w 4535461"/>
                    <a:gd name="connsiteY29" fmla="*/ 2239949 h 2364307"/>
                    <a:gd name="connsiteX30" fmla="*/ 0 w 4535461"/>
                    <a:gd name="connsiteY30" fmla="*/ 2313507 h 2364307"/>
                    <a:gd name="connsiteX31" fmla="*/ 420632 w 4535461"/>
                    <a:gd name="connsiteY31" fmla="*/ 2045541 h 2364307"/>
                    <a:gd name="connsiteX32" fmla="*/ 877989 w 4535461"/>
                    <a:gd name="connsiteY32" fmla="*/ 1433754 h 2364307"/>
                    <a:gd name="connsiteX33" fmla="*/ 1958429 w 4535461"/>
                    <a:gd name="connsiteY33" fmla="*/ 1547362 h 2364307"/>
                    <a:gd name="connsiteX34" fmla="*/ 1523952 w 4535461"/>
                    <a:gd name="connsiteY34" fmla="*/ 827875 h 2364307"/>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2738753 w 4535461"/>
                    <a:gd name="connsiteY9" fmla="*/ 4517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465895 w 4535461"/>
                    <a:gd name="connsiteY8" fmla="*/ 532097 h 2580439"/>
                    <a:gd name="connsiteX9" fmla="*/ 3767453 w 4535461"/>
                    <a:gd name="connsiteY9" fmla="*/ 108822 h 2580439"/>
                    <a:gd name="connsiteX10" fmla="*/ 4052900 w 4535461"/>
                    <a:gd name="connsiteY10" fmla="*/ 0 h 2580439"/>
                    <a:gd name="connsiteX11" fmla="*/ 4199298 w 4535461"/>
                    <a:gd name="connsiteY11" fmla="*/ 216132 h 2580439"/>
                    <a:gd name="connsiteX12" fmla="*/ 2836290 w 4535461"/>
                    <a:gd name="connsiteY12" fmla="*/ 1069674 h 2580439"/>
                    <a:gd name="connsiteX13" fmla="*/ 3520558 w 4535461"/>
                    <a:gd name="connsiteY13" fmla="*/ 1363040 h 2580439"/>
                    <a:gd name="connsiteX14" fmla="*/ 4168101 w 4535461"/>
                    <a:gd name="connsiteY14" fmla="*/ 1009627 h 2580439"/>
                    <a:gd name="connsiteX15" fmla="*/ 4535461 w 4535461"/>
                    <a:gd name="connsiteY15" fmla="*/ 1404019 h 2580439"/>
                    <a:gd name="connsiteX16" fmla="*/ 4373038 w 4535461"/>
                    <a:gd name="connsiteY16" fmla="*/ 1856807 h 2580439"/>
                    <a:gd name="connsiteX17" fmla="*/ 4141761 w 4535461"/>
                    <a:gd name="connsiteY17" fmla="*/ 1788894 h 2580439"/>
                    <a:gd name="connsiteX18" fmla="*/ 3964901 w 4535461"/>
                    <a:gd name="connsiteY18" fmla="*/ 1853086 h 2580439"/>
                    <a:gd name="connsiteX19" fmla="*/ 4346058 w 4535461"/>
                    <a:gd name="connsiteY19" fmla="*/ 2261673 h 2580439"/>
                    <a:gd name="connsiteX20" fmla="*/ 3268090 w 4535461"/>
                    <a:gd name="connsiteY20" fmla="*/ 2580439 h 2580439"/>
                    <a:gd name="connsiteX21" fmla="*/ 2840398 w 4535461"/>
                    <a:gd name="connsiteY21" fmla="*/ 2494181 h 2580439"/>
                    <a:gd name="connsiteX22" fmla="*/ 2986100 w 4535461"/>
                    <a:gd name="connsiteY22" fmla="*/ 2227713 h 2580439"/>
                    <a:gd name="connsiteX23" fmla="*/ 3293853 w 4535461"/>
                    <a:gd name="connsiteY23" fmla="*/ 2412832 h 2580439"/>
                    <a:gd name="connsiteX24" fmla="*/ 3865353 w 4535461"/>
                    <a:gd name="connsiteY24" fmla="*/ 2235032 h 2580439"/>
                    <a:gd name="connsiteX25" fmla="*/ 3716653 w 4535461"/>
                    <a:gd name="connsiteY25" fmla="*/ 2004591 h 2580439"/>
                    <a:gd name="connsiteX26" fmla="*/ 2770695 w 4535461"/>
                    <a:gd name="connsiteY26" fmla="*/ 2203616 h 2580439"/>
                    <a:gd name="connsiteX27" fmla="*/ 2243837 w 4535461"/>
                    <a:gd name="connsiteY27" fmla="*/ 2182391 h 2580439"/>
                    <a:gd name="connsiteX28" fmla="*/ 993190 w 4535461"/>
                    <a:gd name="connsiteY28" fmla="*/ 1897513 h 2580439"/>
                    <a:gd name="connsiteX29" fmla="*/ 440392 w 4535461"/>
                    <a:gd name="connsiteY29" fmla="*/ 2456081 h 2580439"/>
                    <a:gd name="connsiteX30" fmla="*/ 0 w 4535461"/>
                    <a:gd name="connsiteY30" fmla="*/ 2529639 h 2580439"/>
                    <a:gd name="connsiteX31" fmla="*/ 420632 w 4535461"/>
                    <a:gd name="connsiteY31" fmla="*/ 2261673 h 2580439"/>
                    <a:gd name="connsiteX32" fmla="*/ 877989 w 4535461"/>
                    <a:gd name="connsiteY32" fmla="*/ 1649886 h 2580439"/>
                    <a:gd name="connsiteX33" fmla="*/ 1958429 w 4535461"/>
                    <a:gd name="connsiteY33" fmla="*/ 1763494 h 2580439"/>
                    <a:gd name="connsiteX34" fmla="*/ 1523952 w 4535461"/>
                    <a:gd name="connsiteY34"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2465895 w 4535461"/>
                    <a:gd name="connsiteY9" fmla="*/ 5320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2836290 w 4535461"/>
                    <a:gd name="connsiteY13" fmla="*/ 10696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4199298 w 4535461"/>
                    <a:gd name="connsiteY12" fmla="*/ 2161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1044007 h 2580439"/>
                    <a:gd name="connsiteX1" fmla="*/ 675729 w 4535461"/>
                    <a:gd name="connsiteY1" fmla="*/ 1505619 h 2580439"/>
                    <a:gd name="connsiteX2" fmla="*/ 217589 w 4535461"/>
                    <a:gd name="connsiteY2" fmla="*/ 984227 h 2580439"/>
                    <a:gd name="connsiteX3" fmla="*/ 674632 w 4535461"/>
                    <a:gd name="connsiteY3" fmla="*/ 1185240 h 2580439"/>
                    <a:gd name="connsiteX4" fmla="*/ 1587500 w 4535461"/>
                    <a:gd name="connsiteY4" fmla="*/ 663274 h 2580439"/>
                    <a:gd name="connsiteX5" fmla="*/ 2548592 w 4535461"/>
                    <a:gd name="connsiteY5" fmla="*/ 1702032 h 2580439"/>
                    <a:gd name="connsiteX6" fmla="*/ 3266490 w 4535461"/>
                    <a:gd name="connsiteY6" fmla="*/ 1447800 h 2580439"/>
                    <a:gd name="connsiteX7" fmla="*/ 2612137 w 4535461"/>
                    <a:gd name="connsiteY7" fmla="*/ 1112122 h 2580439"/>
                    <a:gd name="connsiteX8" fmla="*/ 2542805 w 4535461"/>
                    <a:gd name="connsiteY8" fmla="*/ 760751 h 2580439"/>
                    <a:gd name="connsiteX9" fmla="*/ 3646995 w 4535461"/>
                    <a:gd name="connsiteY9" fmla="*/ 252697 h 2580439"/>
                    <a:gd name="connsiteX10" fmla="*/ 3767453 w 4535461"/>
                    <a:gd name="connsiteY10" fmla="*/ 108822 h 2580439"/>
                    <a:gd name="connsiteX11" fmla="*/ 4052900 w 4535461"/>
                    <a:gd name="connsiteY11" fmla="*/ 0 h 2580439"/>
                    <a:gd name="connsiteX12" fmla="*/ 3881798 w 4535461"/>
                    <a:gd name="connsiteY12" fmla="*/ 533632 h 2580439"/>
                    <a:gd name="connsiteX13" fmla="*/ 3242690 w 4535461"/>
                    <a:gd name="connsiteY13" fmla="*/ 612474 h 2580439"/>
                    <a:gd name="connsiteX14" fmla="*/ 3520558 w 4535461"/>
                    <a:gd name="connsiteY14" fmla="*/ 1363040 h 2580439"/>
                    <a:gd name="connsiteX15" fmla="*/ 4168101 w 4535461"/>
                    <a:gd name="connsiteY15" fmla="*/ 1009627 h 2580439"/>
                    <a:gd name="connsiteX16" fmla="*/ 4535461 w 4535461"/>
                    <a:gd name="connsiteY16" fmla="*/ 1404019 h 2580439"/>
                    <a:gd name="connsiteX17" fmla="*/ 4373038 w 4535461"/>
                    <a:gd name="connsiteY17" fmla="*/ 1856807 h 2580439"/>
                    <a:gd name="connsiteX18" fmla="*/ 4141761 w 4535461"/>
                    <a:gd name="connsiteY18" fmla="*/ 1788894 h 2580439"/>
                    <a:gd name="connsiteX19" fmla="*/ 3964901 w 4535461"/>
                    <a:gd name="connsiteY19" fmla="*/ 1853086 h 2580439"/>
                    <a:gd name="connsiteX20" fmla="*/ 4346058 w 4535461"/>
                    <a:gd name="connsiteY20" fmla="*/ 2261673 h 2580439"/>
                    <a:gd name="connsiteX21" fmla="*/ 3268090 w 4535461"/>
                    <a:gd name="connsiteY21" fmla="*/ 2580439 h 2580439"/>
                    <a:gd name="connsiteX22" fmla="*/ 2840398 w 4535461"/>
                    <a:gd name="connsiteY22" fmla="*/ 2494181 h 2580439"/>
                    <a:gd name="connsiteX23" fmla="*/ 2986100 w 4535461"/>
                    <a:gd name="connsiteY23" fmla="*/ 2227713 h 2580439"/>
                    <a:gd name="connsiteX24" fmla="*/ 3293853 w 4535461"/>
                    <a:gd name="connsiteY24" fmla="*/ 2412832 h 2580439"/>
                    <a:gd name="connsiteX25" fmla="*/ 3865353 w 4535461"/>
                    <a:gd name="connsiteY25" fmla="*/ 2235032 h 2580439"/>
                    <a:gd name="connsiteX26" fmla="*/ 3716653 w 4535461"/>
                    <a:gd name="connsiteY26" fmla="*/ 2004591 h 2580439"/>
                    <a:gd name="connsiteX27" fmla="*/ 2770695 w 4535461"/>
                    <a:gd name="connsiteY27" fmla="*/ 2203616 h 2580439"/>
                    <a:gd name="connsiteX28" fmla="*/ 2243837 w 4535461"/>
                    <a:gd name="connsiteY28" fmla="*/ 2182391 h 2580439"/>
                    <a:gd name="connsiteX29" fmla="*/ 993190 w 4535461"/>
                    <a:gd name="connsiteY29" fmla="*/ 1897513 h 2580439"/>
                    <a:gd name="connsiteX30" fmla="*/ 440392 w 4535461"/>
                    <a:gd name="connsiteY30" fmla="*/ 2456081 h 2580439"/>
                    <a:gd name="connsiteX31" fmla="*/ 0 w 4535461"/>
                    <a:gd name="connsiteY31" fmla="*/ 2529639 h 2580439"/>
                    <a:gd name="connsiteX32" fmla="*/ 420632 w 4535461"/>
                    <a:gd name="connsiteY32" fmla="*/ 2261673 h 2580439"/>
                    <a:gd name="connsiteX33" fmla="*/ 877989 w 4535461"/>
                    <a:gd name="connsiteY33" fmla="*/ 1649886 h 2580439"/>
                    <a:gd name="connsiteX34" fmla="*/ 1958429 w 4535461"/>
                    <a:gd name="connsiteY34" fmla="*/ 1763494 h 2580439"/>
                    <a:gd name="connsiteX35" fmla="*/ 1523952 w 4535461"/>
                    <a:gd name="connsiteY35" fmla="*/ 1044007 h 2580439"/>
                    <a:gd name="connsiteX0" fmla="*/ 1523952 w 4535461"/>
                    <a:gd name="connsiteY0" fmla="*/ 935185 h 2471617"/>
                    <a:gd name="connsiteX1" fmla="*/ 675729 w 4535461"/>
                    <a:gd name="connsiteY1" fmla="*/ 1396797 h 2471617"/>
                    <a:gd name="connsiteX2" fmla="*/ 217589 w 4535461"/>
                    <a:gd name="connsiteY2" fmla="*/ 875405 h 2471617"/>
                    <a:gd name="connsiteX3" fmla="*/ 674632 w 4535461"/>
                    <a:gd name="connsiteY3" fmla="*/ 1076418 h 2471617"/>
                    <a:gd name="connsiteX4" fmla="*/ 1587500 w 4535461"/>
                    <a:gd name="connsiteY4" fmla="*/ 554452 h 2471617"/>
                    <a:gd name="connsiteX5" fmla="*/ 2548592 w 4535461"/>
                    <a:gd name="connsiteY5" fmla="*/ 1593210 h 2471617"/>
                    <a:gd name="connsiteX6" fmla="*/ 3266490 w 4535461"/>
                    <a:gd name="connsiteY6" fmla="*/ 1338978 h 2471617"/>
                    <a:gd name="connsiteX7" fmla="*/ 2612137 w 4535461"/>
                    <a:gd name="connsiteY7" fmla="*/ 1003300 h 2471617"/>
                    <a:gd name="connsiteX8" fmla="*/ 2542805 w 4535461"/>
                    <a:gd name="connsiteY8" fmla="*/ 651929 h 2471617"/>
                    <a:gd name="connsiteX9" fmla="*/ 3646995 w 4535461"/>
                    <a:gd name="connsiteY9" fmla="*/ 143875 h 2471617"/>
                    <a:gd name="connsiteX10" fmla="*/ 3767453 w 4535461"/>
                    <a:gd name="connsiteY10" fmla="*/ 0 h 2471617"/>
                    <a:gd name="connsiteX11" fmla="*/ 4141800 w 4535461"/>
                    <a:gd name="connsiteY11" fmla="*/ 526178 h 2471617"/>
                    <a:gd name="connsiteX12" fmla="*/ 3881798 w 4535461"/>
                    <a:gd name="connsiteY12" fmla="*/ 424810 h 2471617"/>
                    <a:gd name="connsiteX13" fmla="*/ 3242690 w 4535461"/>
                    <a:gd name="connsiteY13" fmla="*/ 503652 h 2471617"/>
                    <a:gd name="connsiteX14" fmla="*/ 3520558 w 4535461"/>
                    <a:gd name="connsiteY14" fmla="*/ 1254218 h 2471617"/>
                    <a:gd name="connsiteX15" fmla="*/ 4168101 w 4535461"/>
                    <a:gd name="connsiteY15" fmla="*/ 900805 h 2471617"/>
                    <a:gd name="connsiteX16" fmla="*/ 4535461 w 4535461"/>
                    <a:gd name="connsiteY16" fmla="*/ 1295197 h 2471617"/>
                    <a:gd name="connsiteX17" fmla="*/ 4373038 w 4535461"/>
                    <a:gd name="connsiteY17" fmla="*/ 1747985 h 2471617"/>
                    <a:gd name="connsiteX18" fmla="*/ 4141761 w 4535461"/>
                    <a:gd name="connsiteY18" fmla="*/ 1680072 h 2471617"/>
                    <a:gd name="connsiteX19" fmla="*/ 3964901 w 4535461"/>
                    <a:gd name="connsiteY19" fmla="*/ 1744264 h 2471617"/>
                    <a:gd name="connsiteX20" fmla="*/ 4346058 w 4535461"/>
                    <a:gd name="connsiteY20" fmla="*/ 2152851 h 2471617"/>
                    <a:gd name="connsiteX21" fmla="*/ 3268090 w 4535461"/>
                    <a:gd name="connsiteY21" fmla="*/ 2471617 h 2471617"/>
                    <a:gd name="connsiteX22" fmla="*/ 2840398 w 4535461"/>
                    <a:gd name="connsiteY22" fmla="*/ 2385359 h 2471617"/>
                    <a:gd name="connsiteX23" fmla="*/ 2986100 w 4535461"/>
                    <a:gd name="connsiteY23" fmla="*/ 2118891 h 2471617"/>
                    <a:gd name="connsiteX24" fmla="*/ 3293853 w 4535461"/>
                    <a:gd name="connsiteY24" fmla="*/ 2304010 h 2471617"/>
                    <a:gd name="connsiteX25" fmla="*/ 3865353 w 4535461"/>
                    <a:gd name="connsiteY25" fmla="*/ 2126210 h 2471617"/>
                    <a:gd name="connsiteX26" fmla="*/ 3716653 w 4535461"/>
                    <a:gd name="connsiteY26" fmla="*/ 1895769 h 2471617"/>
                    <a:gd name="connsiteX27" fmla="*/ 2770695 w 4535461"/>
                    <a:gd name="connsiteY27" fmla="*/ 2094794 h 2471617"/>
                    <a:gd name="connsiteX28" fmla="*/ 2243837 w 4535461"/>
                    <a:gd name="connsiteY28" fmla="*/ 2073569 h 2471617"/>
                    <a:gd name="connsiteX29" fmla="*/ 993190 w 4535461"/>
                    <a:gd name="connsiteY29" fmla="*/ 1788691 h 2471617"/>
                    <a:gd name="connsiteX30" fmla="*/ 440392 w 4535461"/>
                    <a:gd name="connsiteY30" fmla="*/ 2347259 h 2471617"/>
                    <a:gd name="connsiteX31" fmla="*/ 0 w 4535461"/>
                    <a:gd name="connsiteY31" fmla="*/ 2420817 h 2471617"/>
                    <a:gd name="connsiteX32" fmla="*/ 420632 w 4535461"/>
                    <a:gd name="connsiteY32" fmla="*/ 2152851 h 2471617"/>
                    <a:gd name="connsiteX33" fmla="*/ 877989 w 4535461"/>
                    <a:gd name="connsiteY33" fmla="*/ 1541064 h 2471617"/>
                    <a:gd name="connsiteX34" fmla="*/ 1958429 w 4535461"/>
                    <a:gd name="connsiteY34" fmla="*/ 1654672 h 2471617"/>
                    <a:gd name="connsiteX35" fmla="*/ 1523952 w 4535461"/>
                    <a:gd name="connsiteY35" fmla="*/ 935185 h 2471617"/>
                    <a:gd name="connsiteX0" fmla="*/ 1523952 w 4535461"/>
                    <a:gd name="connsiteY0" fmla="*/ 791310 h 2327742"/>
                    <a:gd name="connsiteX1" fmla="*/ 675729 w 4535461"/>
                    <a:gd name="connsiteY1" fmla="*/ 1252922 h 2327742"/>
                    <a:gd name="connsiteX2" fmla="*/ 217589 w 4535461"/>
                    <a:gd name="connsiteY2" fmla="*/ 731530 h 2327742"/>
                    <a:gd name="connsiteX3" fmla="*/ 674632 w 4535461"/>
                    <a:gd name="connsiteY3" fmla="*/ 932543 h 2327742"/>
                    <a:gd name="connsiteX4" fmla="*/ 1587500 w 4535461"/>
                    <a:gd name="connsiteY4" fmla="*/ 410577 h 2327742"/>
                    <a:gd name="connsiteX5" fmla="*/ 2548592 w 4535461"/>
                    <a:gd name="connsiteY5" fmla="*/ 1449335 h 2327742"/>
                    <a:gd name="connsiteX6" fmla="*/ 3266490 w 4535461"/>
                    <a:gd name="connsiteY6" fmla="*/ 1195103 h 2327742"/>
                    <a:gd name="connsiteX7" fmla="*/ 2612137 w 4535461"/>
                    <a:gd name="connsiteY7" fmla="*/ 859425 h 2327742"/>
                    <a:gd name="connsiteX8" fmla="*/ 2542805 w 4535461"/>
                    <a:gd name="connsiteY8" fmla="*/ 508054 h 2327742"/>
                    <a:gd name="connsiteX9" fmla="*/ 3646995 w 4535461"/>
                    <a:gd name="connsiteY9" fmla="*/ 0 h 2327742"/>
                    <a:gd name="connsiteX10" fmla="*/ 4389753 w 4535461"/>
                    <a:gd name="connsiteY10" fmla="*/ 33925 h 2327742"/>
                    <a:gd name="connsiteX11" fmla="*/ 4141800 w 4535461"/>
                    <a:gd name="connsiteY11" fmla="*/ 382303 h 2327742"/>
                    <a:gd name="connsiteX12" fmla="*/ 3881798 w 4535461"/>
                    <a:gd name="connsiteY12" fmla="*/ 280935 h 2327742"/>
                    <a:gd name="connsiteX13" fmla="*/ 3242690 w 4535461"/>
                    <a:gd name="connsiteY13" fmla="*/ 359777 h 2327742"/>
                    <a:gd name="connsiteX14" fmla="*/ 3520558 w 4535461"/>
                    <a:gd name="connsiteY14" fmla="*/ 1110343 h 2327742"/>
                    <a:gd name="connsiteX15" fmla="*/ 4168101 w 4535461"/>
                    <a:gd name="connsiteY15" fmla="*/ 756930 h 2327742"/>
                    <a:gd name="connsiteX16" fmla="*/ 4535461 w 4535461"/>
                    <a:gd name="connsiteY16" fmla="*/ 1151322 h 2327742"/>
                    <a:gd name="connsiteX17" fmla="*/ 4373038 w 4535461"/>
                    <a:gd name="connsiteY17" fmla="*/ 1604110 h 2327742"/>
                    <a:gd name="connsiteX18" fmla="*/ 4141761 w 4535461"/>
                    <a:gd name="connsiteY18" fmla="*/ 1536197 h 2327742"/>
                    <a:gd name="connsiteX19" fmla="*/ 3964901 w 4535461"/>
                    <a:gd name="connsiteY19" fmla="*/ 1600389 h 2327742"/>
                    <a:gd name="connsiteX20" fmla="*/ 4346058 w 4535461"/>
                    <a:gd name="connsiteY20" fmla="*/ 2008976 h 2327742"/>
                    <a:gd name="connsiteX21" fmla="*/ 3268090 w 4535461"/>
                    <a:gd name="connsiteY21" fmla="*/ 2327742 h 2327742"/>
                    <a:gd name="connsiteX22" fmla="*/ 2840398 w 4535461"/>
                    <a:gd name="connsiteY22" fmla="*/ 2241484 h 2327742"/>
                    <a:gd name="connsiteX23" fmla="*/ 2986100 w 4535461"/>
                    <a:gd name="connsiteY23" fmla="*/ 1975016 h 2327742"/>
                    <a:gd name="connsiteX24" fmla="*/ 3293853 w 4535461"/>
                    <a:gd name="connsiteY24" fmla="*/ 2160135 h 2327742"/>
                    <a:gd name="connsiteX25" fmla="*/ 3865353 w 4535461"/>
                    <a:gd name="connsiteY25" fmla="*/ 1982335 h 2327742"/>
                    <a:gd name="connsiteX26" fmla="*/ 3716653 w 4535461"/>
                    <a:gd name="connsiteY26" fmla="*/ 1751894 h 2327742"/>
                    <a:gd name="connsiteX27" fmla="*/ 2770695 w 4535461"/>
                    <a:gd name="connsiteY27" fmla="*/ 1950919 h 2327742"/>
                    <a:gd name="connsiteX28" fmla="*/ 2243837 w 4535461"/>
                    <a:gd name="connsiteY28" fmla="*/ 1929694 h 2327742"/>
                    <a:gd name="connsiteX29" fmla="*/ 993190 w 4535461"/>
                    <a:gd name="connsiteY29" fmla="*/ 1644816 h 2327742"/>
                    <a:gd name="connsiteX30" fmla="*/ 440392 w 4535461"/>
                    <a:gd name="connsiteY30" fmla="*/ 2203384 h 2327742"/>
                    <a:gd name="connsiteX31" fmla="*/ 0 w 4535461"/>
                    <a:gd name="connsiteY31" fmla="*/ 2276942 h 2327742"/>
                    <a:gd name="connsiteX32" fmla="*/ 420632 w 4535461"/>
                    <a:gd name="connsiteY32" fmla="*/ 2008976 h 2327742"/>
                    <a:gd name="connsiteX33" fmla="*/ 877989 w 4535461"/>
                    <a:gd name="connsiteY33" fmla="*/ 1397189 h 2327742"/>
                    <a:gd name="connsiteX34" fmla="*/ 1958429 w 4535461"/>
                    <a:gd name="connsiteY34" fmla="*/ 1510797 h 2327742"/>
                    <a:gd name="connsiteX35" fmla="*/ 1523952 w 4535461"/>
                    <a:gd name="connsiteY35" fmla="*/ 791310 h 2327742"/>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542805 w 4535461"/>
                    <a:gd name="connsiteY8" fmla="*/ 4741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2612137 w 4535461"/>
                    <a:gd name="connsiteY7" fmla="*/ 8255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757385 h 2293817"/>
                    <a:gd name="connsiteX1" fmla="*/ 675729 w 4535461"/>
                    <a:gd name="connsiteY1" fmla="*/ 1218997 h 2293817"/>
                    <a:gd name="connsiteX2" fmla="*/ 217589 w 4535461"/>
                    <a:gd name="connsiteY2" fmla="*/ 697605 h 2293817"/>
                    <a:gd name="connsiteX3" fmla="*/ 674632 w 4535461"/>
                    <a:gd name="connsiteY3" fmla="*/ 898618 h 2293817"/>
                    <a:gd name="connsiteX4" fmla="*/ 1587500 w 4535461"/>
                    <a:gd name="connsiteY4" fmla="*/ 376652 h 2293817"/>
                    <a:gd name="connsiteX5" fmla="*/ 2548592 w 4535461"/>
                    <a:gd name="connsiteY5" fmla="*/ 1415410 h 2293817"/>
                    <a:gd name="connsiteX6" fmla="*/ 3266490 w 4535461"/>
                    <a:gd name="connsiteY6" fmla="*/ 1161178 h 2293817"/>
                    <a:gd name="connsiteX7" fmla="*/ 3145537 w 4535461"/>
                    <a:gd name="connsiteY7" fmla="*/ 876300 h 2293817"/>
                    <a:gd name="connsiteX8" fmla="*/ 2923805 w 4535461"/>
                    <a:gd name="connsiteY8" fmla="*/ 143929 h 2293817"/>
                    <a:gd name="connsiteX9" fmla="*/ 3634295 w 4535461"/>
                    <a:gd name="connsiteY9" fmla="*/ 67675 h 2293817"/>
                    <a:gd name="connsiteX10" fmla="*/ 4389753 w 4535461"/>
                    <a:gd name="connsiteY10" fmla="*/ 0 h 2293817"/>
                    <a:gd name="connsiteX11" fmla="*/ 4141800 w 4535461"/>
                    <a:gd name="connsiteY11" fmla="*/ 348378 h 2293817"/>
                    <a:gd name="connsiteX12" fmla="*/ 3881798 w 4535461"/>
                    <a:gd name="connsiteY12" fmla="*/ 247010 h 2293817"/>
                    <a:gd name="connsiteX13" fmla="*/ 3242690 w 4535461"/>
                    <a:gd name="connsiteY13" fmla="*/ 325852 h 2293817"/>
                    <a:gd name="connsiteX14" fmla="*/ 3520558 w 4535461"/>
                    <a:gd name="connsiteY14" fmla="*/ 1076418 h 2293817"/>
                    <a:gd name="connsiteX15" fmla="*/ 4168101 w 4535461"/>
                    <a:gd name="connsiteY15" fmla="*/ 723005 h 2293817"/>
                    <a:gd name="connsiteX16" fmla="*/ 4535461 w 4535461"/>
                    <a:gd name="connsiteY16" fmla="*/ 1117397 h 2293817"/>
                    <a:gd name="connsiteX17" fmla="*/ 4373038 w 4535461"/>
                    <a:gd name="connsiteY17" fmla="*/ 1570185 h 2293817"/>
                    <a:gd name="connsiteX18" fmla="*/ 4141761 w 4535461"/>
                    <a:gd name="connsiteY18" fmla="*/ 1502272 h 2293817"/>
                    <a:gd name="connsiteX19" fmla="*/ 3964901 w 4535461"/>
                    <a:gd name="connsiteY19" fmla="*/ 1566464 h 2293817"/>
                    <a:gd name="connsiteX20" fmla="*/ 4346058 w 4535461"/>
                    <a:gd name="connsiteY20" fmla="*/ 1975051 h 2293817"/>
                    <a:gd name="connsiteX21" fmla="*/ 3268090 w 4535461"/>
                    <a:gd name="connsiteY21" fmla="*/ 2293817 h 2293817"/>
                    <a:gd name="connsiteX22" fmla="*/ 2840398 w 4535461"/>
                    <a:gd name="connsiteY22" fmla="*/ 2207559 h 2293817"/>
                    <a:gd name="connsiteX23" fmla="*/ 2986100 w 4535461"/>
                    <a:gd name="connsiteY23" fmla="*/ 1941091 h 2293817"/>
                    <a:gd name="connsiteX24" fmla="*/ 3293853 w 4535461"/>
                    <a:gd name="connsiteY24" fmla="*/ 2126210 h 2293817"/>
                    <a:gd name="connsiteX25" fmla="*/ 3865353 w 4535461"/>
                    <a:gd name="connsiteY25" fmla="*/ 1948410 h 2293817"/>
                    <a:gd name="connsiteX26" fmla="*/ 3716653 w 4535461"/>
                    <a:gd name="connsiteY26" fmla="*/ 1717969 h 2293817"/>
                    <a:gd name="connsiteX27" fmla="*/ 2770695 w 4535461"/>
                    <a:gd name="connsiteY27" fmla="*/ 1916994 h 2293817"/>
                    <a:gd name="connsiteX28" fmla="*/ 2243837 w 4535461"/>
                    <a:gd name="connsiteY28" fmla="*/ 1895769 h 2293817"/>
                    <a:gd name="connsiteX29" fmla="*/ 993190 w 4535461"/>
                    <a:gd name="connsiteY29" fmla="*/ 1610891 h 2293817"/>
                    <a:gd name="connsiteX30" fmla="*/ 440392 w 4535461"/>
                    <a:gd name="connsiteY30" fmla="*/ 2169459 h 2293817"/>
                    <a:gd name="connsiteX31" fmla="*/ 0 w 4535461"/>
                    <a:gd name="connsiteY31" fmla="*/ 2243017 h 2293817"/>
                    <a:gd name="connsiteX32" fmla="*/ 420632 w 4535461"/>
                    <a:gd name="connsiteY32" fmla="*/ 1975051 h 2293817"/>
                    <a:gd name="connsiteX33" fmla="*/ 877989 w 4535461"/>
                    <a:gd name="connsiteY33" fmla="*/ 1363264 h 2293817"/>
                    <a:gd name="connsiteX34" fmla="*/ 1958429 w 4535461"/>
                    <a:gd name="connsiteY34" fmla="*/ 1476872 h 2293817"/>
                    <a:gd name="connsiteX35" fmla="*/ 1523952 w 4535461"/>
                    <a:gd name="connsiteY35" fmla="*/ 757385 h 2293817"/>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2923805 w 4535461"/>
                    <a:gd name="connsiteY8" fmla="*/ 2286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3145537 w 4535461"/>
                    <a:gd name="connsiteY7" fmla="*/ 9610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42690 w 4535461"/>
                    <a:gd name="connsiteY13" fmla="*/ 4105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81798 w 4535461"/>
                    <a:gd name="connsiteY12" fmla="*/ 3317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41800 w 4535461"/>
                    <a:gd name="connsiteY11" fmla="*/ 4331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389753 w 4535461"/>
                    <a:gd name="connsiteY10" fmla="*/ 847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842110 h 2378542"/>
                    <a:gd name="connsiteX1" fmla="*/ 675729 w 4535461"/>
                    <a:gd name="connsiteY1" fmla="*/ 1303722 h 2378542"/>
                    <a:gd name="connsiteX2" fmla="*/ 217589 w 4535461"/>
                    <a:gd name="connsiteY2" fmla="*/ 782330 h 2378542"/>
                    <a:gd name="connsiteX3" fmla="*/ 674632 w 4535461"/>
                    <a:gd name="connsiteY3" fmla="*/ 983343 h 2378542"/>
                    <a:gd name="connsiteX4" fmla="*/ 1587500 w 4535461"/>
                    <a:gd name="connsiteY4" fmla="*/ 461377 h 2378542"/>
                    <a:gd name="connsiteX5" fmla="*/ 2548592 w 4535461"/>
                    <a:gd name="connsiteY5" fmla="*/ 1500135 h 2378542"/>
                    <a:gd name="connsiteX6" fmla="*/ 3266490 w 4535461"/>
                    <a:gd name="connsiteY6" fmla="*/ 1245903 h 2378542"/>
                    <a:gd name="connsiteX7" fmla="*/ 2980437 w 4535461"/>
                    <a:gd name="connsiteY7" fmla="*/ 313325 h 2378542"/>
                    <a:gd name="connsiteX8" fmla="*/ 3635005 w 4535461"/>
                    <a:gd name="connsiteY8" fmla="*/ 76254 h 2378542"/>
                    <a:gd name="connsiteX9" fmla="*/ 4104195 w 4535461"/>
                    <a:gd name="connsiteY9" fmla="*/ 0 h 2378542"/>
                    <a:gd name="connsiteX10" fmla="*/ 4465953 w 4535461"/>
                    <a:gd name="connsiteY10" fmla="*/ 300625 h 2378542"/>
                    <a:gd name="connsiteX11" fmla="*/ 4154500 w 4535461"/>
                    <a:gd name="connsiteY11" fmla="*/ 547403 h 2378542"/>
                    <a:gd name="connsiteX12" fmla="*/ 3869098 w 4535461"/>
                    <a:gd name="connsiteY12" fmla="*/ 484135 h 2378542"/>
                    <a:gd name="connsiteX13" fmla="*/ 3280790 w 4535461"/>
                    <a:gd name="connsiteY13" fmla="*/ 575677 h 2378542"/>
                    <a:gd name="connsiteX14" fmla="*/ 3520558 w 4535461"/>
                    <a:gd name="connsiteY14" fmla="*/ 1161143 h 2378542"/>
                    <a:gd name="connsiteX15" fmla="*/ 4168101 w 4535461"/>
                    <a:gd name="connsiteY15" fmla="*/ 807730 h 2378542"/>
                    <a:gd name="connsiteX16" fmla="*/ 4535461 w 4535461"/>
                    <a:gd name="connsiteY16" fmla="*/ 1202122 h 2378542"/>
                    <a:gd name="connsiteX17" fmla="*/ 4373038 w 4535461"/>
                    <a:gd name="connsiteY17" fmla="*/ 1654910 h 2378542"/>
                    <a:gd name="connsiteX18" fmla="*/ 4141761 w 4535461"/>
                    <a:gd name="connsiteY18" fmla="*/ 1586997 h 2378542"/>
                    <a:gd name="connsiteX19" fmla="*/ 3964901 w 4535461"/>
                    <a:gd name="connsiteY19" fmla="*/ 1651189 h 2378542"/>
                    <a:gd name="connsiteX20" fmla="*/ 4346058 w 4535461"/>
                    <a:gd name="connsiteY20" fmla="*/ 2059776 h 2378542"/>
                    <a:gd name="connsiteX21" fmla="*/ 3268090 w 4535461"/>
                    <a:gd name="connsiteY21" fmla="*/ 2378542 h 2378542"/>
                    <a:gd name="connsiteX22" fmla="*/ 2840398 w 4535461"/>
                    <a:gd name="connsiteY22" fmla="*/ 2292284 h 2378542"/>
                    <a:gd name="connsiteX23" fmla="*/ 2986100 w 4535461"/>
                    <a:gd name="connsiteY23" fmla="*/ 2025816 h 2378542"/>
                    <a:gd name="connsiteX24" fmla="*/ 3293853 w 4535461"/>
                    <a:gd name="connsiteY24" fmla="*/ 2210935 h 2378542"/>
                    <a:gd name="connsiteX25" fmla="*/ 3865353 w 4535461"/>
                    <a:gd name="connsiteY25" fmla="*/ 2033135 h 2378542"/>
                    <a:gd name="connsiteX26" fmla="*/ 3716653 w 4535461"/>
                    <a:gd name="connsiteY26" fmla="*/ 1802694 h 2378542"/>
                    <a:gd name="connsiteX27" fmla="*/ 2770695 w 4535461"/>
                    <a:gd name="connsiteY27" fmla="*/ 2001719 h 2378542"/>
                    <a:gd name="connsiteX28" fmla="*/ 2243837 w 4535461"/>
                    <a:gd name="connsiteY28" fmla="*/ 1980494 h 2378542"/>
                    <a:gd name="connsiteX29" fmla="*/ 993190 w 4535461"/>
                    <a:gd name="connsiteY29" fmla="*/ 1695616 h 2378542"/>
                    <a:gd name="connsiteX30" fmla="*/ 440392 w 4535461"/>
                    <a:gd name="connsiteY30" fmla="*/ 2254184 h 2378542"/>
                    <a:gd name="connsiteX31" fmla="*/ 0 w 4535461"/>
                    <a:gd name="connsiteY31" fmla="*/ 2327742 h 2378542"/>
                    <a:gd name="connsiteX32" fmla="*/ 420632 w 4535461"/>
                    <a:gd name="connsiteY32" fmla="*/ 2059776 h 2378542"/>
                    <a:gd name="connsiteX33" fmla="*/ 877989 w 4535461"/>
                    <a:gd name="connsiteY33" fmla="*/ 1447989 h 2378542"/>
                    <a:gd name="connsiteX34" fmla="*/ 1958429 w 4535461"/>
                    <a:gd name="connsiteY34" fmla="*/ 1561597 h 2378542"/>
                    <a:gd name="connsiteX35" fmla="*/ 1523952 w 4535461"/>
                    <a:gd name="connsiteY35" fmla="*/ 842110 h 2378542"/>
                    <a:gd name="connsiteX0" fmla="*/ 1523952 w 4535461"/>
                    <a:gd name="connsiteY0" fmla="*/ 765856 h 2302288"/>
                    <a:gd name="connsiteX1" fmla="*/ 675729 w 4535461"/>
                    <a:gd name="connsiteY1" fmla="*/ 1227468 h 2302288"/>
                    <a:gd name="connsiteX2" fmla="*/ 217589 w 4535461"/>
                    <a:gd name="connsiteY2" fmla="*/ 706076 h 2302288"/>
                    <a:gd name="connsiteX3" fmla="*/ 674632 w 4535461"/>
                    <a:gd name="connsiteY3" fmla="*/ 907089 h 2302288"/>
                    <a:gd name="connsiteX4" fmla="*/ 1587500 w 4535461"/>
                    <a:gd name="connsiteY4" fmla="*/ 385123 h 2302288"/>
                    <a:gd name="connsiteX5" fmla="*/ 2548592 w 4535461"/>
                    <a:gd name="connsiteY5" fmla="*/ 1423881 h 2302288"/>
                    <a:gd name="connsiteX6" fmla="*/ 3266490 w 4535461"/>
                    <a:gd name="connsiteY6" fmla="*/ 1169649 h 2302288"/>
                    <a:gd name="connsiteX7" fmla="*/ 2980437 w 4535461"/>
                    <a:gd name="connsiteY7" fmla="*/ 237071 h 2302288"/>
                    <a:gd name="connsiteX8" fmla="*/ 3635005 w 4535461"/>
                    <a:gd name="connsiteY8" fmla="*/ 0 h 2302288"/>
                    <a:gd name="connsiteX9" fmla="*/ 4104195 w 4535461"/>
                    <a:gd name="connsiteY9" fmla="*/ 177746 h 2302288"/>
                    <a:gd name="connsiteX10" fmla="*/ 4465953 w 4535461"/>
                    <a:gd name="connsiteY10" fmla="*/ 224371 h 2302288"/>
                    <a:gd name="connsiteX11" fmla="*/ 4154500 w 4535461"/>
                    <a:gd name="connsiteY11" fmla="*/ 471149 h 2302288"/>
                    <a:gd name="connsiteX12" fmla="*/ 3869098 w 4535461"/>
                    <a:gd name="connsiteY12" fmla="*/ 407881 h 2302288"/>
                    <a:gd name="connsiteX13" fmla="*/ 3280790 w 4535461"/>
                    <a:gd name="connsiteY13" fmla="*/ 499423 h 2302288"/>
                    <a:gd name="connsiteX14" fmla="*/ 3520558 w 4535461"/>
                    <a:gd name="connsiteY14" fmla="*/ 1084889 h 2302288"/>
                    <a:gd name="connsiteX15" fmla="*/ 4168101 w 4535461"/>
                    <a:gd name="connsiteY15" fmla="*/ 731476 h 2302288"/>
                    <a:gd name="connsiteX16" fmla="*/ 4535461 w 4535461"/>
                    <a:gd name="connsiteY16" fmla="*/ 1125868 h 2302288"/>
                    <a:gd name="connsiteX17" fmla="*/ 4373038 w 4535461"/>
                    <a:gd name="connsiteY17" fmla="*/ 1578656 h 2302288"/>
                    <a:gd name="connsiteX18" fmla="*/ 4141761 w 4535461"/>
                    <a:gd name="connsiteY18" fmla="*/ 1510743 h 2302288"/>
                    <a:gd name="connsiteX19" fmla="*/ 3964901 w 4535461"/>
                    <a:gd name="connsiteY19" fmla="*/ 1574935 h 2302288"/>
                    <a:gd name="connsiteX20" fmla="*/ 4346058 w 4535461"/>
                    <a:gd name="connsiteY20" fmla="*/ 1983522 h 2302288"/>
                    <a:gd name="connsiteX21" fmla="*/ 3268090 w 4535461"/>
                    <a:gd name="connsiteY21" fmla="*/ 2302288 h 2302288"/>
                    <a:gd name="connsiteX22" fmla="*/ 2840398 w 4535461"/>
                    <a:gd name="connsiteY22" fmla="*/ 2216030 h 2302288"/>
                    <a:gd name="connsiteX23" fmla="*/ 2986100 w 4535461"/>
                    <a:gd name="connsiteY23" fmla="*/ 1949562 h 2302288"/>
                    <a:gd name="connsiteX24" fmla="*/ 3293853 w 4535461"/>
                    <a:gd name="connsiteY24" fmla="*/ 2134681 h 2302288"/>
                    <a:gd name="connsiteX25" fmla="*/ 3865353 w 4535461"/>
                    <a:gd name="connsiteY25" fmla="*/ 1956881 h 2302288"/>
                    <a:gd name="connsiteX26" fmla="*/ 3716653 w 4535461"/>
                    <a:gd name="connsiteY26" fmla="*/ 1726440 h 2302288"/>
                    <a:gd name="connsiteX27" fmla="*/ 2770695 w 4535461"/>
                    <a:gd name="connsiteY27" fmla="*/ 1925465 h 2302288"/>
                    <a:gd name="connsiteX28" fmla="*/ 2243837 w 4535461"/>
                    <a:gd name="connsiteY28" fmla="*/ 1904240 h 2302288"/>
                    <a:gd name="connsiteX29" fmla="*/ 993190 w 4535461"/>
                    <a:gd name="connsiteY29" fmla="*/ 1619362 h 2302288"/>
                    <a:gd name="connsiteX30" fmla="*/ 440392 w 4535461"/>
                    <a:gd name="connsiteY30" fmla="*/ 2177930 h 2302288"/>
                    <a:gd name="connsiteX31" fmla="*/ 0 w 4535461"/>
                    <a:gd name="connsiteY31" fmla="*/ 2251488 h 2302288"/>
                    <a:gd name="connsiteX32" fmla="*/ 420632 w 4535461"/>
                    <a:gd name="connsiteY32" fmla="*/ 1983522 h 2302288"/>
                    <a:gd name="connsiteX33" fmla="*/ 877989 w 4535461"/>
                    <a:gd name="connsiteY33" fmla="*/ 1371735 h 2302288"/>
                    <a:gd name="connsiteX34" fmla="*/ 1958429 w 4535461"/>
                    <a:gd name="connsiteY34" fmla="*/ 1485343 h 2302288"/>
                    <a:gd name="connsiteX35" fmla="*/ 1523952 w 4535461"/>
                    <a:gd name="connsiteY35" fmla="*/ 765856 h 2302288"/>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2980437 w 4535461"/>
                    <a:gd name="connsiteY7" fmla="*/ 593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124542"/>
                    <a:gd name="connsiteX1" fmla="*/ 675729 w 4535461"/>
                    <a:gd name="connsiteY1" fmla="*/ 1049722 h 2124542"/>
                    <a:gd name="connsiteX2" fmla="*/ 217589 w 4535461"/>
                    <a:gd name="connsiteY2" fmla="*/ 528330 h 2124542"/>
                    <a:gd name="connsiteX3" fmla="*/ 674632 w 4535461"/>
                    <a:gd name="connsiteY3" fmla="*/ 729343 h 2124542"/>
                    <a:gd name="connsiteX4" fmla="*/ 1587500 w 4535461"/>
                    <a:gd name="connsiteY4" fmla="*/ 207377 h 2124542"/>
                    <a:gd name="connsiteX5" fmla="*/ 2548592 w 4535461"/>
                    <a:gd name="connsiteY5" fmla="*/ 1246135 h 2124542"/>
                    <a:gd name="connsiteX6" fmla="*/ 3266490 w 4535461"/>
                    <a:gd name="connsiteY6" fmla="*/ 991903 h 2124542"/>
                    <a:gd name="connsiteX7" fmla="*/ 3005837 w 4535461"/>
                    <a:gd name="connsiteY7" fmla="*/ 211725 h 2124542"/>
                    <a:gd name="connsiteX8" fmla="*/ 3698505 w 4535461"/>
                    <a:gd name="connsiteY8" fmla="*/ 38154 h 2124542"/>
                    <a:gd name="connsiteX9" fmla="*/ 4104195 w 4535461"/>
                    <a:gd name="connsiteY9" fmla="*/ 0 h 2124542"/>
                    <a:gd name="connsiteX10" fmla="*/ 4465953 w 4535461"/>
                    <a:gd name="connsiteY10" fmla="*/ 46625 h 2124542"/>
                    <a:gd name="connsiteX11" fmla="*/ 4154500 w 4535461"/>
                    <a:gd name="connsiteY11" fmla="*/ 293403 h 2124542"/>
                    <a:gd name="connsiteX12" fmla="*/ 3869098 w 4535461"/>
                    <a:gd name="connsiteY12" fmla="*/ 230135 h 2124542"/>
                    <a:gd name="connsiteX13" fmla="*/ 3280790 w 4535461"/>
                    <a:gd name="connsiteY13" fmla="*/ 321677 h 2124542"/>
                    <a:gd name="connsiteX14" fmla="*/ 3520558 w 4535461"/>
                    <a:gd name="connsiteY14" fmla="*/ 907143 h 2124542"/>
                    <a:gd name="connsiteX15" fmla="*/ 4168101 w 4535461"/>
                    <a:gd name="connsiteY15" fmla="*/ 553730 h 2124542"/>
                    <a:gd name="connsiteX16" fmla="*/ 4535461 w 4535461"/>
                    <a:gd name="connsiteY16" fmla="*/ 948122 h 2124542"/>
                    <a:gd name="connsiteX17" fmla="*/ 4373038 w 4535461"/>
                    <a:gd name="connsiteY17" fmla="*/ 1400910 h 2124542"/>
                    <a:gd name="connsiteX18" fmla="*/ 4141761 w 4535461"/>
                    <a:gd name="connsiteY18" fmla="*/ 1332997 h 2124542"/>
                    <a:gd name="connsiteX19" fmla="*/ 3964901 w 4535461"/>
                    <a:gd name="connsiteY19" fmla="*/ 1397189 h 2124542"/>
                    <a:gd name="connsiteX20" fmla="*/ 4346058 w 4535461"/>
                    <a:gd name="connsiteY20" fmla="*/ 1805776 h 2124542"/>
                    <a:gd name="connsiteX21" fmla="*/ 3268090 w 4535461"/>
                    <a:gd name="connsiteY21" fmla="*/ 2124542 h 2124542"/>
                    <a:gd name="connsiteX22" fmla="*/ 2840398 w 4535461"/>
                    <a:gd name="connsiteY22" fmla="*/ 2038284 h 2124542"/>
                    <a:gd name="connsiteX23" fmla="*/ 2986100 w 4535461"/>
                    <a:gd name="connsiteY23" fmla="*/ 1771816 h 2124542"/>
                    <a:gd name="connsiteX24" fmla="*/ 3293853 w 4535461"/>
                    <a:gd name="connsiteY24" fmla="*/ 1956935 h 2124542"/>
                    <a:gd name="connsiteX25" fmla="*/ 3865353 w 4535461"/>
                    <a:gd name="connsiteY25" fmla="*/ 1779135 h 2124542"/>
                    <a:gd name="connsiteX26" fmla="*/ 3716653 w 4535461"/>
                    <a:gd name="connsiteY26" fmla="*/ 1548694 h 2124542"/>
                    <a:gd name="connsiteX27" fmla="*/ 2770695 w 4535461"/>
                    <a:gd name="connsiteY27" fmla="*/ 1747719 h 2124542"/>
                    <a:gd name="connsiteX28" fmla="*/ 2243837 w 4535461"/>
                    <a:gd name="connsiteY28" fmla="*/ 1726494 h 2124542"/>
                    <a:gd name="connsiteX29" fmla="*/ 993190 w 4535461"/>
                    <a:gd name="connsiteY29" fmla="*/ 1441616 h 2124542"/>
                    <a:gd name="connsiteX30" fmla="*/ 440392 w 4535461"/>
                    <a:gd name="connsiteY30" fmla="*/ 2000184 h 2124542"/>
                    <a:gd name="connsiteX31" fmla="*/ 0 w 4535461"/>
                    <a:gd name="connsiteY31" fmla="*/ 2073742 h 2124542"/>
                    <a:gd name="connsiteX32" fmla="*/ 420632 w 4535461"/>
                    <a:gd name="connsiteY32" fmla="*/ 1805776 h 2124542"/>
                    <a:gd name="connsiteX33" fmla="*/ 877989 w 4535461"/>
                    <a:gd name="connsiteY33" fmla="*/ 1193989 h 2124542"/>
                    <a:gd name="connsiteX34" fmla="*/ 1958429 w 4535461"/>
                    <a:gd name="connsiteY34" fmla="*/ 1307597 h 2124542"/>
                    <a:gd name="connsiteX35" fmla="*/ 1523952 w 4535461"/>
                    <a:gd name="connsiteY35" fmla="*/ 588110 h 2124542"/>
                    <a:gd name="connsiteX0" fmla="*/ 1523952 w 4535461"/>
                    <a:gd name="connsiteY0" fmla="*/ 588110 h 2340442"/>
                    <a:gd name="connsiteX1" fmla="*/ 675729 w 4535461"/>
                    <a:gd name="connsiteY1" fmla="*/ 1049722 h 2340442"/>
                    <a:gd name="connsiteX2" fmla="*/ 217589 w 4535461"/>
                    <a:gd name="connsiteY2" fmla="*/ 528330 h 2340442"/>
                    <a:gd name="connsiteX3" fmla="*/ 674632 w 4535461"/>
                    <a:gd name="connsiteY3" fmla="*/ 729343 h 2340442"/>
                    <a:gd name="connsiteX4" fmla="*/ 1587500 w 4535461"/>
                    <a:gd name="connsiteY4" fmla="*/ 207377 h 2340442"/>
                    <a:gd name="connsiteX5" fmla="*/ 2548592 w 4535461"/>
                    <a:gd name="connsiteY5" fmla="*/ 1246135 h 2340442"/>
                    <a:gd name="connsiteX6" fmla="*/ 3266490 w 4535461"/>
                    <a:gd name="connsiteY6" fmla="*/ 991903 h 2340442"/>
                    <a:gd name="connsiteX7" fmla="*/ 3005837 w 4535461"/>
                    <a:gd name="connsiteY7" fmla="*/ 211725 h 2340442"/>
                    <a:gd name="connsiteX8" fmla="*/ 3698505 w 4535461"/>
                    <a:gd name="connsiteY8" fmla="*/ 38154 h 2340442"/>
                    <a:gd name="connsiteX9" fmla="*/ 4104195 w 4535461"/>
                    <a:gd name="connsiteY9" fmla="*/ 0 h 2340442"/>
                    <a:gd name="connsiteX10" fmla="*/ 4465953 w 4535461"/>
                    <a:gd name="connsiteY10" fmla="*/ 46625 h 2340442"/>
                    <a:gd name="connsiteX11" fmla="*/ 4154500 w 4535461"/>
                    <a:gd name="connsiteY11" fmla="*/ 293403 h 2340442"/>
                    <a:gd name="connsiteX12" fmla="*/ 3869098 w 4535461"/>
                    <a:gd name="connsiteY12" fmla="*/ 230135 h 2340442"/>
                    <a:gd name="connsiteX13" fmla="*/ 3280790 w 4535461"/>
                    <a:gd name="connsiteY13" fmla="*/ 321677 h 2340442"/>
                    <a:gd name="connsiteX14" fmla="*/ 3520558 w 4535461"/>
                    <a:gd name="connsiteY14" fmla="*/ 907143 h 2340442"/>
                    <a:gd name="connsiteX15" fmla="*/ 4168101 w 4535461"/>
                    <a:gd name="connsiteY15" fmla="*/ 553730 h 2340442"/>
                    <a:gd name="connsiteX16" fmla="*/ 4535461 w 4535461"/>
                    <a:gd name="connsiteY16" fmla="*/ 948122 h 2340442"/>
                    <a:gd name="connsiteX17" fmla="*/ 4373038 w 4535461"/>
                    <a:gd name="connsiteY17" fmla="*/ 1400910 h 2340442"/>
                    <a:gd name="connsiteX18" fmla="*/ 4141761 w 4535461"/>
                    <a:gd name="connsiteY18" fmla="*/ 1332997 h 2340442"/>
                    <a:gd name="connsiteX19" fmla="*/ 3964901 w 4535461"/>
                    <a:gd name="connsiteY19" fmla="*/ 1397189 h 2340442"/>
                    <a:gd name="connsiteX20" fmla="*/ 4346058 w 4535461"/>
                    <a:gd name="connsiteY20" fmla="*/ 1805776 h 2340442"/>
                    <a:gd name="connsiteX21" fmla="*/ 4144390 w 4535461"/>
                    <a:gd name="connsiteY21" fmla="*/ 2340442 h 2340442"/>
                    <a:gd name="connsiteX22" fmla="*/ 2840398 w 4535461"/>
                    <a:gd name="connsiteY22" fmla="*/ 2038284 h 2340442"/>
                    <a:gd name="connsiteX23" fmla="*/ 2986100 w 4535461"/>
                    <a:gd name="connsiteY23" fmla="*/ 1771816 h 2340442"/>
                    <a:gd name="connsiteX24" fmla="*/ 3293853 w 4535461"/>
                    <a:gd name="connsiteY24" fmla="*/ 1956935 h 2340442"/>
                    <a:gd name="connsiteX25" fmla="*/ 3865353 w 4535461"/>
                    <a:gd name="connsiteY25" fmla="*/ 1779135 h 2340442"/>
                    <a:gd name="connsiteX26" fmla="*/ 3716653 w 4535461"/>
                    <a:gd name="connsiteY26" fmla="*/ 1548694 h 2340442"/>
                    <a:gd name="connsiteX27" fmla="*/ 2770695 w 4535461"/>
                    <a:gd name="connsiteY27" fmla="*/ 1747719 h 2340442"/>
                    <a:gd name="connsiteX28" fmla="*/ 2243837 w 4535461"/>
                    <a:gd name="connsiteY28" fmla="*/ 1726494 h 2340442"/>
                    <a:gd name="connsiteX29" fmla="*/ 993190 w 4535461"/>
                    <a:gd name="connsiteY29" fmla="*/ 1441616 h 2340442"/>
                    <a:gd name="connsiteX30" fmla="*/ 440392 w 4535461"/>
                    <a:gd name="connsiteY30" fmla="*/ 2000184 h 2340442"/>
                    <a:gd name="connsiteX31" fmla="*/ 0 w 4535461"/>
                    <a:gd name="connsiteY31" fmla="*/ 2073742 h 2340442"/>
                    <a:gd name="connsiteX32" fmla="*/ 420632 w 4535461"/>
                    <a:gd name="connsiteY32" fmla="*/ 1805776 h 2340442"/>
                    <a:gd name="connsiteX33" fmla="*/ 877989 w 4535461"/>
                    <a:gd name="connsiteY33" fmla="*/ 1193989 h 2340442"/>
                    <a:gd name="connsiteX34" fmla="*/ 1958429 w 4535461"/>
                    <a:gd name="connsiteY34" fmla="*/ 1307597 h 2340442"/>
                    <a:gd name="connsiteX35" fmla="*/ 1523952 w 4535461"/>
                    <a:gd name="connsiteY35" fmla="*/ 588110 h 2340442"/>
                    <a:gd name="connsiteX0" fmla="*/ 1523952 w 4535461"/>
                    <a:gd name="connsiteY0" fmla="*/ 588110 h 2569226"/>
                    <a:gd name="connsiteX1" fmla="*/ 675729 w 4535461"/>
                    <a:gd name="connsiteY1" fmla="*/ 1049722 h 2569226"/>
                    <a:gd name="connsiteX2" fmla="*/ 217589 w 4535461"/>
                    <a:gd name="connsiteY2" fmla="*/ 528330 h 2569226"/>
                    <a:gd name="connsiteX3" fmla="*/ 674632 w 4535461"/>
                    <a:gd name="connsiteY3" fmla="*/ 729343 h 2569226"/>
                    <a:gd name="connsiteX4" fmla="*/ 1587500 w 4535461"/>
                    <a:gd name="connsiteY4" fmla="*/ 207377 h 2569226"/>
                    <a:gd name="connsiteX5" fmla="*/ 2548592 w 4535461"/>
                    <a:gd name="connsiteY5" fmla="*/ 1246135 h 2569226"/>
                    <a:gd name="connsiteX6" fmla="*/ 3266490 w 4535461"/>
                    <a:gd name="connsiteY6" fmla="*/ 991903 h 2569226"/>
                    <a:gd name="connsiteX7" fmla="*/ 3005837 w 4535461"/>
                    <a:gd name="connsiteY7" fmla="*/ 211725 h 2569226"/>
                    <a:gd name="connsiteX8" fmla="*/ 3698505 w 4535461"/>
                    <a:gd name="connsiteY8" fmla="*/ 38154 h 2569226"/>
                    <a:gd name="connsiteX9" fmla="*/ 4104195 w 4535461"/>
                    <a:gd name="connsiteY9" fmla="*/ 0 h 2569226"/>
                    <a:gd name="connsiteX10" fmla="*/ 4465953 w 4535461"/>
                    <a:gd name="connsiteY10" fmla="*/ 46625 h 2569226"/>
                    <a:gd name="connsiteX11" fmla="*/ 4154500 w 4535461"/>
                    <a:gd name="connsiteY11" fmla="*/ 293403 h 2569226"/>
                    <a:gd name="connsiteX12" fmla="*/ 3869098 w 4535461"/>
                    <a:gd name="connsiteY12" fmla="*/ 230135 h 2569226"/>
                    <a:gd name="connsiteX13" fmla="*/ 3280790 w 4535461"/>
                    <a:gd name="connsiteY13" fmla="*/ 321677 h 2569226"/>
                    <a:gd name="connsiteX14" fmla="*/ 3520558 w 4535461"/>
                    <a:gd name="connsiteY14" fmla="*/ 907143 h 2569226"/>
                    <a:gd name="connsiteX15" fmla="*/ 4168101 w 4535461"/>
                    <a:gd name="connsiteY15" fmla="*/ 553730 h 2569226"/>
                    <a:gd name="connsiteX16" fmla="*/ 4535461 w 4535461"/>
                    <a:gd name="connsiteY16" fmla="*/ 948122 h 2569226"/>
                    <a:gd name="connsiteX17" fmla="*/ 4373038 w 4535461"/>
                    <a:gd name="connsiteY17" fmla="*/ 1400910 h 2569226"/>
                    <a:gd name="connsiteX18" fmla="*/ 4141761 w 4535461"/>
                    <a:gd name="connsiteY18" fmla="*/ 1332997 h 2569226"/>
                    <a:gd name="connsiteX19" fmla="*/ 3964901 w 4535461"/>
                    <a:gd name="connsiteY19" fmla="*/ 1397189 h 2569226"/>
                    <a:gd name="connsiteX20" fmla="*/ 4346058 w 4535461"/>
                    <a:gd name="connsiteY20" fmla="*/ 1805776 h 2569226"/>
                    <a:gd name="connsiteX21" fmla="*/ 4144390 w 4535461"/>
                    <a:gd name="connsiteY21" fmla="*/ 2340442 h 2569226"/>
                    <a:gd name="connsiteX22" fmla="*/ 3341843 w 4535461"/>
                    <a:gd name="connsiteY22" fmla="*/ 2569226 h 2569226"/>
                    <a:gd name="connsiteX23" fmla="*/ 2986100 w 4535461"/>
                    <a:gd name="connsiteY23" fmla="*/ 1771816 h 2569226"/>
                    <a:gd name="connsiteX24" fmla="*/ 3293853 w 4535461"/>
                    <a:gd name="connsiteY24" fmla="*/ 1956935 h 2569226"/>
                    <a:gd name="connsiteX25" fmla="*/ 3865353 w 4535461"/>
                    <a:gd name="connsiteY25" fmla="*/ 1779135 h 2569226"/>
                    <a:gd name="connsiteX26" fmla="*/ 3716653 w 4535461"/>
                    <a:gd name="connsiteY26" fmla="*/ 1548694 h 2569226"/>
                    <a:gd name="connsiteX27" fmla="*/ 2770695 w 4535461"/>
                    <a:gd name="connsiteY27" fmla="*/ 1747719 h 2569226"/>
                    <a:gd name="connsiteX28" fmla="*/ 2243837 w 4535461"/>
                    <a:gd name="connsiteY28" fmla="*/ 1726494 h 2569226"/>
                    <a:gd name="connsiteX29" fmla="*/ 993190 w 4535461"/>
                    <a:gd name="connsiteY29" fmla="*/ 1441616 h 2569226"/>
                    <a:gd name="connsiteX30" fmla="*/ 440392 w 4535461"/>
                    <a:gd name="connsiteY30" fmla="*/ 2000184 h 2569226"/>
                    <a:gd name="connsiteX31" fmla="*/ 0 w 4535461"/>
                    <a:gd name="connsiteY31" fmla="*/ 2073742 h 2569226"/>
                    <a:gd name="connsiteX32" fmla="*/ 420632 w 4535461"/>
                    <a:gd name="connsiteY32" fmla="*/ 1805776 h 2569226"/>
                    <a:gd name="connsiteX33" fmla="*/ 877989 w 4535461"/>
                    <a:gd name="connsiteY33" fmla="*/ 1193989 h 2569226"/>
                    <a:gd name="connsiteX34" fmla="*/ 1958429 w 4535461"/>
                    <a:gd name="connsiteY34" fmla="*/ 1307597 h 2569226"/>
                    <a:gd name="connsiteX35" fmla="*/ 1523952 w 4535461"/>
                    <a:gd name="connsiteY35" fmla="*/ 588110 h 2569226"/>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3865353 w 4535461"/>
                    <a:gd name="connsiteY25" fmla="*/ 1779135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3293853 w 4535461"/>
                    <a:gd name="connsiteY24" fmla="*/ 1956935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341843 w 4535461"/>
                    <a:gd name="connsiteY22" fmla="*/ 2569226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676384"/>
                    <a:gd name="connsiteX1" fmla="*/ 675729 w 4535461"/>
                    <a:gd name="connsiteY1" fmla="*/ 1049722 h 2676384"/>
                    <a:gd name="connsiteX2" fmla="*/ 217589 w 4535461"/>
                    <a:gd name="connsiteY2" fmla="*/ 528330 h 2676384"/>
                    <a:gd name="connsiteX3" fmla="*/ 674632 w 4535461"/>
                    <a:gd name="connsiteY3" fmla="*/ 729343 h 2676384"/>
                    <a:gd name="connsiteX4" fmla="*/ 1587500 w 4535461"/>
                    <a:gd name="connsiteY4" fmla="*/ 207377 h 2676384"/>
                    <a:gd name="connsiteX5" fmla="*/ 2548592 w 4535461"/>
                    <a:gd name="connsiteY5" fmla="*/ 1246135 h 2676384"/>
                    <a:gd name="connsiteX6" fmla="*/ 3266490 w 4535461"/>
                    <a:gd name="connsiteY6" fmla="*/ 991903 h 2676384"/>
                    <a:gd name="connsiteX7" fmla="*/ 3005837 w 4535461"/>
                    <a:gd name="connsiteY7" fmla="*/ 211725 h 2676384"/>
                    <a:gd name="connsiteX8" fmla="*/ 3698505 w 4535461"/>
                    <a:gd name="connsiteY8" fmla="*/ 38154 h 2676384"/>
                    <a:gd name="connsiteX9" fmla="*/ 4104195 w 4535461"/>
                    <a:gd name="connsiteY9" fmla="*/ 0 h 2676384"/>
                    <a:gd name="connsiteX10" fmla="*/ 4465953 w 4535461"/>
                    <a:gd name="connsiteY10" fmla="*/ 46625 h 2676384"/>
                    <a:gd name="connsiteX11" fmla="*/ 4154500 w 4535461"/>
                    <a:gd name="connsiteY11" fmla="*/ 293403 h 2676384"/>
                    <a:gd name="connsiteX12" fmla="*/ 3869098 w 4535461"/>
                    <a:gd name="connsiteY12" fmla="*/ 230135 h 2676384"/>
                    <a:gd name="connsiteX13" fmla="*/ 3280790 w 4535461"/>
                    <a:gd name="connsiteY13" fmla="*/ 321677 h 2676384"/>
                    <a:gd name="connsiteX14" fmla="*/ 3520558 w 4535461"/>
                    <a:gd name="connsiteY14" fmla="*/ 907143 h 2676384"/>
                    <a:gd name="connsiteX15" fmla="*/ 4168101 w 4535461"/>
                    <a:gd name="connsiteY15" fmla="*/ 553730 h 2676384"/>
                    <a:gd name="connsiteX16" fmla="*/ 4535461 w 4535461"/>
                    <a:gd name="connsiteY16" fmla="*/ 948122 h 2676384"/>
                    <a:gd name="connsiteX17" fmla="*/ 4373038 w 4535461"/>
                    <a:gd name="connsiteY17" fmla="*/ 1400910 h 2676384"/>
                    <a:gd name="connsiteX18" fmla="*/ 4141761 w 4535461"/>
                    <a:gd name="connsiteY18" fmla="*/ 1332997 h 2676384"/>
                    <a:gd name="connsiteX19" fmla="*/ 3964901 w 4535461"/>
                    <a:gd name="connsiteY19" fmla="*/ 1397189 h 2676384"/>
                    <a:gd name="connsiteX20" fmla="*/ 4346058 w 4535461"/>
                    <a:gd name="connsiteY20" fmla="*/ 1805776 h 2676384"/>
                    <a:gd name="connsiteX21" fmla="*/ 4144390 w 4535461"/>
                    <a:gd name="connsiteY21" fmla="*/ 2340442 h 2676384"/>
                    <a:gd name="connsiteX22" fmla="*/ 3931779 w 4535461"/>
                    <a:gd name="connsiteY22" fmla="*/ 2470903 h 2676384"/>
                    <a:gd name="connsiteX23" fmla="*/ 2927106 w 4535461"/>
                    <a:gd name="connsiteY23" fmla="*/ 2676384 h 2676384"/>
                    <a:gd name="connsiteX24" fmla="*/ 2959556 w 4535461"/>
                    <a:gd name="connsiteY24" fmla="*/ 2399386 h 2676384"/>
                    <a:gd name="connsiteX25" fmla="*/ 2734643 w 4535461"/>
                    <a:gd name="connsiteY25" fmla="*/ 2152761 h 2676384"/>
                    <a:gd name="connsiteX26" fmla="*/ 3716653 w 4535461"/>
                    <a:gd name="connsiteY26" fmla="*/ 1548694 h 2676384"/>
                    <a:gd name="connsiteX27" fmla="*/ 2770695 w 4535461"/>
                    <a:gd name="connsiteY27" fmla="*/ 1747719 h 2676384"/>
                    <a:gd name="connsiteX28" fmla="*/ 2243837 w 4535461"/>
                    <a:gd name="connsiteY28" fmla="*/ 1726494 h 2676384"/>
                    <a:gd name="connsiteX29" fmla="*/ 993190 w 4535461"/>
                    <a:gd name="connsiteY29" fmla="*/ 1441616 h 2676384"/>
                    <a:gd name="connsiteX30" fmla="*/ 440392 w 4535461"/>
                    <a:gd name="connsiteY30" fmla="*/ 2000184 h 2676384"/>
                    <a:gd name="connsiteX31" fmla="*/ 0 w 4535461"/>
                    <a:gd name="connsiteY31" fmla="*/ 2073742 h 2676384"/>
                    <a:gd name="connsiteX32" fmla="*/ 420632 w 4535461"/>
                    <a:gd name="connsiteY32" fmla="*/ 1805776 h 2676384"/>
                    <a:gd name="connsiteX33" fmla="*/ 877989 w 4535461"/>
                    <a:gd name="connsiteY33" fmla="*/ 1193989 h 2676384"/>
                    <a:gd name="connsiteX34" fmla="*/ 1958429 w 4535461"/>
                    <a:gd name="connsiteY34" fmla="*/ 1307597 h 2676384"/>
                    <a:gd name="connsiteX35" fmla="*/ 1523952 w 4535461"/>
                    <a:gd name="connsiteY35" fmla="*/ 588110 h 2676384"/>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346058 w 4535461"/>
                    <a:gd name="connsiteY20" fmla="*/ 1805776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4144390 w 4535461"/>
                    <a:gd name="connsiteY21" fmla="*/ 2340442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931779 w 4535461"/>
                    <a:gd name="connsiteY22" fmla="*/ 247090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509236"/>
                    <a:gd name="connsiteX1" fmla="*/ 675729 w 4535461"/>
                    <a:gd name="connsiteY1" fmla="*/ 1049722 h 2509236"/>
                    <a:gd name="connsiteX2" fmla="*/ 217589 w 4535461"/>
                    <a:gd name="connsiteY2" fmla="*/ 528330 h 2509236"/>
                    <a:gd name="connsiteX3" fmla="*/ 674632 w 4535461"/>
                    <a:gd name="connsiteY3" fmla="*/ 729343 h 2509236"/>
                    <a:gd name="connsiteX4" fmla="*/ 1587500 w 4535461"/>
                    <a:gd name="connsiteY4" fmla="*/ 207377 h 2509236"/>
                    <a:gd name="connsiteX5" fmla="*/ 2548592 w 4535461"/>
                    <a:gd name="connsiteY5" fmla="*/ 1246135 h 2509236"/>
                    <a:gd name="connsiteX6" fmla="*/ 3266490 w 4535461"/>
                    <a:gd name="connsiteY6" fmla="*/ 991903 h 2509236"/>
                    <a:gd name="connsiteX7" fmla="*/ 3005837 w 4535461"/>
                    <a:gd name="connsiteY7" fmla="*/ 211725 h 2509236"/>
                    <a:gd name="connsiteX8" fmla="*/ 3698505 w 4535461"/>
                    <a:gd name="connsiteY8" fmla="*/ 38154 h 2509236"/>
                    <a:gd name="connsiteX9" fmla="*/ 4104195 w 4535461"/>
                    <a:gd name="connsiteY9" fmla="*/ 0 h 2509236"/>
                    <a:gd name="connsiteX10" fmla="*/ 4465953 w 4535461"/>
                    <a:gd name="connsiteY10" fmla="*/ 46625 h 2509236"/>
                    <a:gd name="connsiteX11" fmla="*/ 4154500 w 4535461"/>
                    <a:gd name="connsiteY11" fmla="*/ 293403 h 2509236"/>
                    <a:gd name="connsiteX12" fmla="*/ 3869098 w 4535461"/>
                    <a:gd name="connsiteY12" fmla="*/ 230135 h 2509236"/>
                    <a:gd name="connsiteX13" fmla="*/ 3280790 w 4535461"/>
                    <a:gd name="connsiteY13" fmla="*/ 321677 h 2509236"/>
                    <a:gd name="connsiteX14" fmla="*/ 3520558 w 4535461"/>
                    <a:gd name="connsiteY14" fmla="*/ 907143 h 2509236"/>
                    <a:gd name="connsiteX15" fmla="*/ 4168101 w 4535461"/>
                    <a:gd name="connsiteY15" fmla="*/ 553730 h 2509236"/>
                    <a:gd name="connsiteX16" fmla="*/ 4535461 w 4535461"/>
                    <a:gd name="connsiteY16" fmla="*/ 948122 h 2509236"/>
                    <a:gd name="connsiteX17" fmla="*/ 4373038 w 4535461"/>
                    <a:gd name="connsiteY17" fmla="*/ 1400910 h 2509236"/>
                    <a:gd name="connsiteX18" fmla="*/ 4141761 w 4535461"/>
                    <a:gd name="connsiteY18" fmla="*/ 1332997 h 2509236"/>
                    <a:gd name="connsiteX19" fmla="*/ 3964901 w 4535461"/>
                    <a:gd name="connsiteY19" fmla="*/ 1397189 h 2509236"/>
                    <a:gd name="connsiteX20" fmla="*/ 4100251 w 4535461"/>
                    <a:gd name="connsiteY20" fmla="*/ 1736950 h 2509236"/>
                    <a:gd name="connsiteX21" fmla="*/ 3377474 w 4535461"/>
                    <a:gd name="connsiteY21" fmla="*/ 2094636 h 2509236"/>
                    <a:gd name="connsiteX22" fmla="*/ 3784295 w 4535461"/>
                    <a:gd name="connsiteY22" fmla="*/ 2382413 h 2509236"/>
                    <a:gd name="connsiteX23" fmla="*/ 3546539 w 4535461"/>
                    <a:gd name="connsiteY23" fmla="*/ 2509236 h 2509236"/>
                    <a:gd name="connsiteX24" fmla="*/ 2959556 w 4535461"/>
                    <a:gd name="connsiteY24" fmla="*/ 2399386 h 2509236"/>
                    <a:gd name="connsiteX25" fmla="*/ 2734643 w 4535461"/>
                    <a:gd name="connsiteY25" fmla="*/ 2152761 h 2509236"/>
                    <a:gd name="connsiteX26" fmla="*/ 3716653 w 4535461"/>
                    <a:gd name="connsiteY26" fmla="*/ 1548694 h 2509236"/>
                    <a:gd name="connsiteX27" fmla="*/ 2770695 w 4535461"/>
                    <a:gd name="connsiteY27" fmla="*/ 1747719 h 2509236"/>
                    <a:gd name="connsiteX28" fmla="*/ 2243837 w 4535461"/>
                    <a:gd name="connsiteY28" fmla="*/ 1726494 h 2509236"/>
                    <a:gd name="connsiteX29" fmla="*/ 993190 w 4535461"/>
                    <a:gd name="connsiteY29" fmla="*/ 1441616 h 2509236"/>
                    <a:gd name="connsiteX30" fmla="*/ 440392 w 4535461"/>
                    <a:gd name="connsiteY30" fmla="*/ 2000184 h 2509236"/>
                    <a:gd name="connsiteX31" fmla="*/ 0 w 4535461"/>
                    <a:gd name="connsiteY31" fmla="*/ 2073742 h 2509236"/>
                    <a:gd name="connsiteX32" fmla="*/ 420632 w 4535461"/>
                    <a:gd name="connsiteY32" fmla="*/ 1805776 h 2509236"/>
                    <a:gd name="connsiteX33" fmla="*/ 877989 w 4535461"/>
                    <a:gd name="connsiteY33" fmla="*/ 1193989 h 2509236"/>
                    <a:gd name="connsiteX34" fmla="*/ 1958429 w 4535461"/>
                    <a:gd name="connsiteY34" fmla="*/ 1307597 h 2509236"/>
                    <a:gd name="connsiteX35" fmla="*/ 1523952 w 4535461"/>
                    <a:gd name="connsiteY35" fmla="*/ 588110 h 2509236"/>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79739"/>
                    <a:gd name="connsiteX1" fmla="*/ 675729 w 4535461"/>
                    <a:gd name="connsiteY1" fmla="*/ 1049722 h 2479739"/>
                    <a:gd name="connsiteX2" fmla="*/ 217589 w 4535461"/>
                    <a:gd name="connsiteY2" fmla="*/ 528330 h 2479739"/>
                    <a:gd name="connsiteX3" fmla="*/ 674632 w 4535461"/>
                    <a:gd name="connsiteY3" fmla="*/ 729343 h 2479739"/>
                    <a:gd name="connsiteX4" fmla="*/ 1587500 w 4535461"/>
                    <a:gd name="connsiteY4" fmla="*/ 207377 h 2479739"/>
                    <a:gd name="connsiteX5" fmla="*/ 2548592 w 4535461"/>
                    <a:gd name="connsiteY5" fmla="*/ 1246135 h 2479739"/>
                    <a:gd name="connsiteX6" fmla="*/ 3266490 w 4535461"/>
                    <a:gd name="connsiteY6" fmla="*/ 991903 h 2479739"/>
                    <a:gd name="connsiteX7" fmla="*/ 3005837 w 4535461"/>
                    <a:gd name="connsiteY7" fmla="*/ 211725 h 2479739"/>
                    <a:gd name="connsiteX8" fmla="*/ 3698505 w 4535461"/>
                    <a:gd name="connsiteY8" fmla="*/ 38154 h 2479739"/>
                    <a:gd name="connsiteX9" fmla="*/ 4104195 w 4535461"/>
                    <a:gd name="connsiteY9" fmla="*/ 0 h 2479739"/>
                    <a:gd name="connsiteX10" fmla="*/ 4465953 w 4535461"/>
                    <a:gd name="connsiteY10" fmla="*/ 46625 h 2479739"/>
                    <a:gd name="connsiteX11" fmla="*/ 4154500 w 4535461"/>
                    <a:gd name="connsiteY11" fmla="*/ 293403 h 2479739"/>
                    <a:gd name="connsiteX12" fmla="*/ 3869098 w 4535461"/>
                    <a:gd name="connsiteY12" fmla="*/ 230135 h 2479739"/>
                    <a:gd name="connsiteX13" fmla="*/ 3280790 w 4535461"/>
                    <a:gd name="connsiteY13" fmla="*/ 321677 h 2479739"/>
                    <a:gd name="connsiteX14" fmla="*/ 3520558 w 4535461"/>
                    <a:gd name="connsiteY14" fmla="*/ 907143 h 2479739"/>
                    <a:gd name="connsiteX15" fmla="*/ 4168101 w 4535461"/>
                    <a:gd name="connsiteY15" fmla="*/ 553730 h 2479739"/>
                    <a:gd name="connsiteX16" fmla="*/ 4535461 w 4535461"/>
                    <a:gd name="connsiteY16" fmla="*/ 948122 h 2479739"/>
                    <a:gd name="connsiteX17" fmla="*/ 4373038 w 4535461"/>
                    <a:gd name="connsiteY17" fmla="*/ 1400910 h 2479739"/>
                    <a:gd name="connsiteX18" fmla="*/ 4141761 w 4535461"/>
                    <a:gd name="connsiteY18" fmla="*/ 1332997 h 2479739"/>
                    <a:gd name="connsiteX19" fmla="*/ 3964901 w 4535461"/>
                    <a:gd name="connsiteY19" fmla="*/ 1397189 h 2479739"/>
                    <a:gd name="connsiteX20" fmla="*/ 4100251 w 4535461"/>
                    <a:gd name="connsiteY20" fmla="*/ 1736950 h 2479739"/>
                    <a:gd name="connsiteX21" fmla="*/ 3377474 w 4535461"/>
                    <a:gd name="connsiteY21" fmla="*/ 2094636 h 2479739"/>
                    <a:gd name="connsiteX22" fmla="*/ 3784295 w 4535461"/>
                    <a:gd name="connsiteY22" fmla="*/ 2382413 h 2479739"/>
                    <a:gd name="connsiteX23" fmla="*/ 4283958 w 4535461"/>
                    <a:gd name="connsiteY23" fmla="*/ 2479739 h 2479739"/>
                    <a:gd name="connsiteX24" fmla="*/ 2959556 w 4535461"/>
                    <a:gd name="connsiteY24" fmla="*/ 2399386 h 2479739"/>
                    <a:gd name="connsiteX25" fmla="*/ 2734643 w 4535461"/>
                    <a:gd name="connsiteY25" fmla="*/ 2152761 h 2479739"/>
                    <a:gd name="connsiteX26" fmla="*/ 3716653 w 4535461"/>
                    <a:gd name="connsiteY26" fmla="*/ 1548694 h 2479739"/>
                    <a:gd name="connsiteX27" fmla="*/ 2770695 w 4535461"/>
                    <a:gd name="connsiteY27" fmla="*/ 1747719 h 2479739"/>
                    <a:gd name="connsiteX28" fmla="*/ 2243837 w 4535461"/>
                    <a:gd name="connsiteY28" fmla="*/ 1726494 h 2479739"/>
                    <a:gd name="connsiteX29" fmla="*/ 993190 w 4535461"/>
                    <a:gd name="connsiteY29" fmla="*/ 1441616 h 2479739"/>
                    <a:gd name="connsiteX30" fmla="*/ 440392 w 4535461"/>
                    <a:gd name="connsiteY30" fmla="*/ 2000184 h 2479739"/>
                    <a:gd name="connsiteX31" fmla="*/ 0 w 4535461"/>
                    <a:gd name="connsiteY31" fmla="*/ 2073742 h 2479739"/>
                    <a:gd name="connsiteX32" fmla="*/ 420632 w 4535461"/>
                    <a:gd name="connsiteY32" fmla="*/ 1805776 h 2479739"/>
                    <a:gd name="connsiteX33" fmla="*/ 877989 w 4535461"/>
                    <a:gd name="connsiteY33" fmla="*/ 1193989 h 2479739"/>
                    <a:gd name="connsiteX34" fmla="*/ 1958429 w 4535461"/>
                    <a:gd name="connsiteY34" fmla="*/ 1307597 h 2479739"/>
                    <a:gd name="connsiteX35" fmla="*/ 1523952 w 4535461"/>
                    <a:gd name="connsiteY35" fmla="*/ 588110 h 247973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2734643 w 4535461"/>
                    <a:gd name="connsiteY25" fmla="*/ 2152761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377474 w 4535461"/>
                    <a:gd name="connsiteY21" fmla="*/ 2094636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100251 w 4535461"/>
                    <a:gd name="connsiteY20" fmla="*/ 1736950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784295 w 4535461"/>
                    <a:gd name="connsiteY22" fmla="*/ 2382413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479739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497709"/>
                    <a:gd name="connsiteX1" fmla="*/ 675729 w 4535461"/>
                    <a:gd name="connsiteY1" fmla="*/ 1049722 h 2497709"/>
                    <a:gd name="connsiteX2" fmla="*/ 217589 w 4535461"/>
                    <a:gd name="connsiteY2" fmla="*/ 528330 h 2497709"/>
                    <a:gd name="connsiteX3" fmla="*/ 674632 w 4535461"/>
                    <a:gd name="connsiteY3" fmla="*/ 729343 h 2497709"/>
                    <a:gd name="connsiteX4" fmla="*/ 1587500 w 4535461"/>
                    <a:gd name="connsiteY4" fmla="*/ 207377 h 2497709"/>
                    <a:gd name="connsiteX5" fmla="*/ 2548592 w 4535461"/>
                    <a:gd name="connsiteY5" fmla="*/ 1246135 h 2497709"/>
                    <a:gd name="connsiteX6" fmla="*/ 3266490 w 4535461"/>
                    <a:gd name="connsiteY6" fmla="*/ 991903 h 2497709"/>
                    <a:gd name="connsiteX7" fmla="*/ 3005837 w 4535461"/>
                    <a:gd name="connsiteY7" fmla="*/ 211725 h 2497709"/>
                    <a:gd name="connsiteX8" fmla="*/ 3698505 w 4535461"/>
                    <a:gd name="connsiteY8" fmla="*/ 38154 h 2497709"/>
                    <a:gd name="connsiteX9" fmla="*/ 4104195 w 4535461"/>
                    <a:gd name="connsiteY9" fmla="*/ 0 h 2497709"/>
                    <a:gd name="connsiteX10" fmla="*/ 4465953 w 4535461"/>
                    <a:gd name="connsiteY10" fmla="*/ 46625 h 2497709"/>
                    <a:gd name="connsiteX11" fmla="*/ 4154500 w 4535461"/>
                    <a:gd name="connsiteY11" fmla="*/ 293403 h 2497709"/>
                    <a:gd name="connsiteX12" fmla="*/ 3869098 w 4535461"/>
                    <a:gd name="connsiteY12" fmla="*/ 230135 h 2497709"/>
                    <a:gd name="connsiteX13" fmla="*/ 3280790 w 4535461"/>
                    <a:gd name="connsiteY13" fmla="*/ 321677 h 2497709"/>
                    <a:gd name="connsiteX14" fmla="*/ 3520558 w 4535461"/>
                    <a:gd name="connsiteY14" fmla="*/ 907143 h 2497709"/>
                    <a:gd name="connsiteX15" fmla="*/ 4168101 w 4535461"/>
                    <a:gd name="connsiteY15" fmla="*/ 553730 h 2497709"/>
                    <a:gd name="connsiteX16" fmla="*/ 4535461 w 4535461"/>
                    <a:gd name="connsiteY16" fmla="*/ 948122 h 2497709"/>
                    <a:gd name="connsiteX17" fmla="*/ 4373038 w 4535461"/>
                    <a:gd name="connsiteY17" fmla="*/ 1400910 h 2497709"/>
                    <a:gd name="connsiteX18" fmla="*/ 4141761 w 4535461"/>
                    <a:gd name="connsiteY18" fmla="*/ 1332997 h 2497709"/>
                    <a:gd name="connsiteX19" fmla="*/ 3964901 w 4535461"/>
                    <a:gd name="connsiteY19" fmla="*/ 1397189 h 2497709"/>
                    <a:gd name="connsiteX20" fmla="*/ 4031425 w 4535461"/>
                    <a:gd name="connsiteY20" fmla="*/ 1628795 h 2497709"/>
                    <a:gd name="connsiteX21" fmla="*/ 3406970 w 4535461"/>
                    <a:gd name="connsiteY21" fmla="*/ 1986481 h 2497709"/>
                    <a:gd name="connsiteX22" fmla="*/ 3833456 w 4535461"/>
                    <a:gd name="connsiteY22" fmla="*/ 2126774 h 2497709"/>
                    <a:gd name="connsiteX23" fmla="*/ 4283958 w 4535461"/>
                    <a:gd name="connsiteY23" fmla="*/ 2194604 h 2497709"/>
                    <a:gd name="connsiteX24" fmla="*/ 3657647 w 4535461"/>
                    <a:gd name="connsiteY24" fmla="*/ 2497709 h 2497709"/>
                    <a:gd name="connsiteX25" fmla="*/ 3118101 w 4535461"/>
                    <a:gd name="connsiteY25" fmla="*/ 1975780 h 2497709"/>
                    <a:gd name="connsiteX26" fmla="*/ 3716653 w 4535461"/>
                    <a:gd name="connsiteY26" fmla="*/ 1548694 h 2497709"/>
                    <a:gd name="connsiteX27" fmla="*/ 2770695 w 4535461"/>
                    <a:gd name="connsiteY27" fmla="*/ 1747719 h 2497709"/>
                    <a:gd name="connsiteX28" fmla="*/ 2243837 w 4535461"/>
                    <a:gd name="connsiteY28" fmla="*/ 1726494 h 2497709"/>
                    <a:gd name="connsiteX29" fmla="*/ 993190 w 4535461"/>
                    <a:gd name="connsiteY29" fmla="*/ 1441616 h 2497709"/>
                    <a:gd name="connsiteX30" fmla="*/ 440392 w 4535461"/>
                    <a:gd name="connsiteY30" fmla="*/ 2000184 h 2497709"/>
                    <a:gd name="connsiteX31" fmla="*/ 0 w 4535461"/>
                    <a:gd name="connsiteY31" fmla="*/ 2073742 h 2497709"/>
                    <a:gd name="connsiteX32" fmla="*/ 420632 w 4535461"/>
                    <a:gd name="connsiteY32" fmla="*/ 1805776 h 2497709"/>
                    <a:gd name="connsiteX33" fmla="*/ 877989 w 4535461"/>
                    <a:gd name="connsiteY33" fmla="*/ 1193989 h 2497709"/>
                    <a:gd name="connsiteX34" fmla="*/ 1958429 w 4535461"/>
                    <a:gd name="connsiteY34" fmla="*/ 1307597 h 2497709"/>
                    <a:gd name="connsiteX35" fmla="*/ 1523952 w 4535461"/>
                    <a:gd name="connsiteY35" fmla="*/ 588110 h 2497709"/>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06970 w 4535461"/>
                    <a:gd name="connsiteY21" fmla="*/ 1986481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118101 w 4535461"/>
                    <a:gd name="connsiteY25" fmla="*/ 1975780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485628 w 4535461"/>
                    <a:gd name="connsiteY21" fmla="*/ 1937320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833456 w 4535461"/>
                    <a:gd name="connsiteY22" fmla="*/ 2126774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283958 w 4535461"/>
                    <a:gd name="connsiteY23" fmla="*/ 219460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301064"/>
                    <a:gd name="connsiteX1" fmla="*/ 675729 w 4535461"/>
                    <a:gd name="connsiteY1" fmla="*/ 1049722 h 2301064"/>
                    <a:gd name="connsiteX2" fmla="*/ 217589 w 4535461"/>
                    <a:gd name="connsiteY2" fmla="*/ 528330 h 2301064"/>
                    <a:gd name="connsiteX3" fmla="*/ 674632 w 4535461"/>
                    <a:gd name="connsiteY3" fmla="*/ 729343 h 2301064"/>
                    <a:gd name="connsiteX4" fmla="*/ 1587500 w 4535461"/>
                    <a:gd name="connsiteY4" fmla="*/ 207377 h 2301064"/>
                    <a:gd name="connsiteX5" fmla="*/ 2548592 w 4535461"/>
                    <a:gd name="connsiteY5" fmla="*/ 1246135 h 2301064"/>
                    <a:gd name="connsiteX6" fmla="*/ 3266490 w 4535461"/>
                    <a:gd name="connsiteY6" fmla="*/ 991903 h 2301064"/>
                    <a:gd name="connsiteX7" fmla="*/ 3005837 w 4535461"/>
                    <a:gd name="connsiteY7" fmla="*/ 211725 h 2301064"/>
                    <a:gd name="connsiteX8" fmla="*/ 3698505 w 4535461"/>
                    <a:gd name="connsiteY8" fmla="*/ 38154 h 2301064"/>
                    <a:gd name="connsiteX9" fmla="*/ 4104195 w 4535461"/>
                    <a:gd name="connsiteY9" fmla="*/ 0 h 2301064"/>
                    <a:gd name="connsiteX10" fmla="*/ 4465953 w 4535461"/>
                    <a:gd name="connsiteY10" fmla="*/ 46625 h 2301064"/>
                    <a:gd name="connsiteX11" fmla="*/ 4154500 w 4535461"/>
                    <a:gd name="connsiteY11" fmla="*/ 293403 h 2301064"/>
                    <a:gd name="connsiteX12" fmla="*/ 3869098 w 4535461"/>
                    <a:gd name="connsiteY12" fmla="*/ 230135 h 2301064"/>
                    <a:gd name="connsiteX13" fmla="*/ 3280790 w 4535461"/>
                    <a:gd name="connsiteY13" fmla="*/ 321677 h 2301064"/>
                    <a:gd name="connsiteX14" fmla="*/ 3520558 w 4535461"/>
                    <a:gd name="connsiteY14" fmla="*/ 907143 h 2301064"/>
                    <a:gd name="connsiteX15" fmla="*/ 4168101 w 4535461"/>
                    <a:gd name="connsiteY15" fmla="*/ 553730 h 2301064"/>
                    <a:gd name="connsiteX16" fmla="*/ 4535461 w 4535461"/>
                    <a:gd name="connsiteY16" fmla="*/ 948122 h 2301064"/>
                    <a:gd name="connsiteX17" fmla="*/ 4373038 w 4535461"/>
                    <a:gd name="connsiteY17" fmla="*/ 1400910 h 2301064"/>
                    <a:gd name="connsiteX18" fmla="*/ 4141761 w 4535461"/>
                    <a:gd name="connsiteY18" fmla="*/ 1332997 h 2301064"/>
                    <a:gd name="connsiteX19" fmla="*/ 3964901 w 4535461"/>
                    <a:gd name="connsiteY19" fmla="*/ 1397189 h 2301064"/>
                    <a:gd name="connsiteX20" fmla="*/ 4031425 w 4535461"/>
                    <a:gd name="connsiteY20" fmla="*/ 1628795 h 2301064"/>
                    <a:gd name="connsiteX21" fmla="*/ 3505293 w 4535461"/>
                    <a:gd name="connsiteY21" fmla="*/ 1838997 h 2301064"/>
                    <a:gd name="connsiteX22" fmla="*/ 3971108 w 4535461"/>
                    <a:gd name="connsiteY22" fmla="*/ 1930129 h 2301064"/>
                    <a:gd name="connsiteX23" fmla="*/ 4362616 w 4535461"/>
                    <a:gd name="connsiteY23" fmla="*/ 1978294 h 2301064"/>
                    <a:gd name="connsiteX24" fmla="*/ 3991943 w 4535461"/>
                    <a:gd name="connsiteY24" fmla="*/ 2301064 h 2301064"/>
                    <a:gd name="connsiteX25" fmla="*/ 3059108 w 4535461"/>
                    <a:gd name="connsiteY25" fmla="*/ 1818464 h 2301064"/>
                    <a:gd name="connsiteX26" fmla="*/ 3716653 w 4535461"/>
                    <a:gd name="connsiteY26" fmla="*/ 1548694 h 2301064"/>
                    <a:gd name="connsiteX27" fmla="*/ 2770695 w 4535461"/>
                    <a:gd name="connsiteY27" fmla="*/ 1747719 h 2301064"/>
                    <a:gd name="connsiteX28" fmla="*/ 2243837 w 4535461"/>
                    <a:gd name="connsiteY28" fmla="*/ 1726494 h 2301064"/>
                    <a:gd name="connsiteX29" fmla="*/ 993190 w 4535461"/>
                    <a:gd name="connsiteY29" fmla="*/ 1441616 h 2301064"/>
                    <a:gd name="connsiteX30" fmla="*/ 440392 w 4535461"/>
                    <a:gd name="connsiteY30" fmla="*/ 2000184 h 2301064"/>
                    <a:gd name="connsiteX31" fmla="*/ 0 w 4535461"/>
                    <a:gd name="connsiteY31" fmla="*/ 2073742 h 2301064"/>
                    <a:gd name="connsiteX32" fmla="*/ 420632 w 4535461"/>
                    <a:gd name="connsiteY32" fmla="*/ 1805776 h 2301064"/>
                    <a:gd name="connsiteX33" fmla="*/ 877989 w 4535461"/>
                    <a:gd name="connsiteY33" fmla="*/ 1193989 h 2301064"/>
                    <a:gd name="connsiteX34" fmla="*/ 1958429 w 4535461"/>
                    <a:gd name="connsiteY34" fmla="*/ 1307597 h 2301064"/>
                    <a:gd name="connsiteX35" fmla="*/ 1523952 w 4535461"/>
                    <a:gd name="connsiteY35" fmla="*/ 588110 h 2301064"/>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59108 w 4535461"/>
                    <a:gd name="connsiteY25" fmla="*/ 1818464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520558 w 4535461"/>
                    <a:gd name="connsiteY14" fmla="*/ 907143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266490 w 4535461"/>
                    <a:gd name="connsiteY6" fmla="*/ 991903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168101 w 4535461"/>
                    <a:gd name="connsiteY15" fmla="*/ 553730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35461"/>
                    <a:gd name="connsiteY0" fmla="*/ 588110 h 2104419"/>
                    <a:gd name="connsiteX1" fmla="*/ 675729 w 4535461"/>
                    <a:gd name="connsiteY1" fmla="*/ 1049722 h 2104419"/>
                    <a:gd name="connsiteX2" fmla="*/ 217589 w 4535461"/>
                    <a:gd name="connsiteY2" fmla="*/ 528330 h 2104419"/>
                    <a:gd name="connsiteX3" fmla="*/ 674632 w 4535461"/>
                    <a:gd name="connsiteY3" fmla="*/ 729343 h 2104419"/>
                    <a:gd name="connsiteX4" fmla="*/ 1587500 w 4535461"/>
                    <a:gd name="connsiteY4" fmla="*/ 207377 h 2104419"/>
                    <a:gd name="connsiteX5" fmla="*/ 2548592 w 4535461"/>
                    <a:gd name="connsiteY5" fmla="*/ 1246135 h 2104419"/>
                    <a:gd name="connsiteX6" fmla="*/ 3374645 w 4535461"/>
                    <a:gd name="connsiteY6" fmla="*/ 1001736 h 2104419"/>
                    <a:gd name="connsiteX7" fmla="*/ 3005837 w 4535461"/>
                    <a:gd name="connsiteY7" fmla="*/ 211725 h 2104419"/>
                    <a:gd name="connsiteX8" fmla="*/ 3698505 w 4535461"/>
                    <a:gd name="connsiteY8" fmla="*/ 38154 h 2104419"/>
                    <a:gd name="connsiteX9" fmla="*/ 4104195 w 4535461"/>
                    <a:gd name="connsiteY9" fmla="*/ 0 h 2104419"/>
                    <a:gd name="connsiteX10" fmla="*/ 4465953 w 4535461"/>
                    <a:gd name="connsiteY10" fmla="*/ 46625 h 2104419"/>
                    <a:gd name="connsiteX11" fmla="*/ 4154500 w 4535461"/>
                    <a:gd name="connsiteY11" fmla="*/ 293403 h 2104419"/>
                    <a:gd name="connsiteX12" fmla="*/ 3869098 w 4535461"/>
                    <a:gd name="connsiteY12" fmla="*/ 230135 h 2104419"/>
                    <a:gd name="connsiteX13" fmla="*/ 3280790 w 4535461"/>
                    <a:gd name="connsiteY13" fmla="*/ 321677 h 2104419"/>
                    <a:gd name="connsiteX14" fmla="*/ 3658209 w 4535461"/>
                    <a:gd name="connsiteY14" fmla="*/ 857982 h 2104419"/>
                    <a:gd name="connsiteX15" fmla="*/ 4404075 w 4535461"/>
                    <a:gd name="connsiteY15" fmla="*/ 868363 h 2104419"/>
                    <a:gd name="connsiteX16" fmla="*/ 4535461 w 4535461"/>
                    <a:gd name="connsiteY16" fmla="*/ 948122 h 2104419"/>
                    <a:gd name="connsiteX17" fmla="*/ 4373038 w 4535461"/>
                    <a:gd name="connsiteY17" fmla="*/ 1400910 h 2104419"/>
                    <a:gd name="connsiteX18" fmla="*/ 4141761 w 4535461"/>
                    <a:gd name="connsiteY18" fmla="*/ 1332997 h 2104419"/>
                    <a:gd name="connsiteX19" fmla="*/ 3964901 w 4535461"/>
                    <a:gd name="connsiteY19" fmla="*/ 1397189 h 2104419"/>
                    <a:gd name="connsiteX20" fmla="*/ 4031425 w 4535461"/>
                    <a:gd name="connsiteY20" fmla="*/ 1628795 h 2104419"/>
                    <a:gd name="connsiteX21" fmla="*/ 3505293 w 4535461"/>
                    <a:gd name="connsiteY21" fmla="*/ 1838997 h 2104419"/>
                    <a:gd name="connsiteX22" fmla="*/ 3971108 w 4535461"/>
                    <a:gd name="connsiteY22" fmla="*/ 1930129 h 2104419"/>
                    <a:gd name="connsiteX23" fmla="*/ 4362616 w 4535461"/>
                    <a:gd name="connsiteY23" fmla="*/ 1978294 h 2104419"/>
                    <a:gd name="connsiteX24" fmla="*/ 4188588 w 4535461"/>
                    <a:gd name="connsiteY24" fmla="*/ 2104419 h 2104419"/>
                    <a:gd name="connsiteX25" fmla="*/ 3098437 w 4535461"/>
                    <a:gd name="connsiteY25" fmla="*/ 1897122 h 2104419"/>
                    <a:gd name="connsiteX26" fmla="*/ 3716653 w 4535461"/>
                    <a:gd name="connsiteY26" fmla="*/ 1548694 h 2104419"/>
                    <a:gd name="connsiteX27" fmla="*/ 2770695 w 4535461"/>
                    <a:gd name="connsiteY27" fmla="*/ 1747719 h 2104419"/>
                    <a:gd name="connsiteX28" fmla="*/ 2243837 w 4535461"/>
                    <a:gd name="connsiteY28" fmla="*/ 1726494 h 2104419"/>
                    <a:gd name="connsiteX29" fmla="*/ 993190 w 4535461"/>
                    <a:gd name="connsiteY29" fmla="*/ 1441616 h 2104419"/>
                    <a:gd name="connsiteX30" fmla="*/ 440392 w 4535461"/>
                    <a:gd name="connsiteY30" fmla="*/ 2000184 h 2104419"/>
                    <a:gd name="connsiteX31" fmla="*/ 0 w 4535461"/>
                    <a:gd name="connsiteY31" fmla="*/ 2073742 h 2104419"/>
                    <a:gd name="connsiteX32" fmla="*/ 420632 w 4535461"/>
                    <a:gd name="connsiteY32" fmla="*/ 1805776 h 2104419"/>
                    <a:gd name="connsiteX33" fmla="*/ 877989 w 4535461"/>
                    <a:gd name="connsiteY33" fmla="*/ 1193989 h 2104419"/>
                    <a:gd name="connsiteX34" fmla="*/ 1958429 w 4535461"/>
                    <a:gd name="connsiteY34" fmla="*/ 1307597 h 2104419"/>
                    <a:gd name="connsiteX35" fmla="*/ 1523952 w 4535461"/>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73038 w 4584623"/>
                    <a:gd name="connsiteY17" fmla="*/ 1400910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41761 w 4584623"/>
                    <a:gd name="connsiteY18" fmla="*/ 1332997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323877 w 4584623"/>
                    <a:gd name="connsiteY17" fmla="*/ 1499233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84623"/>
                    <a:gd name="connsiteY0" fmla="*/ 588110 h 2104419"/>
                    <a:gd name="connsiteX1" fmla="*/ 675729 w 4584623"/>
                    <a:gd name="connsiteY1" fmla="*/ 1049722 h 2104419"/>
                    <a:gd name="connsiteX2" fmla="*/ 217589 w 4584623"/>
                    <a:gd name="connsiteY2" fmla="*/ 528330 h 2104419"/>
                    <a:gd name="connsiteX3" fmla="*/ 674632 w 4584623"/>
                    <a:gd name="connsiteY3" fmla="*/ 729343 h 2104419"/>
                    <a:gd name="connsiteX4" fmla="*/ 1587500 w 4584623"/>
                    <a:gd name="connsiteY4" fmla="*/ 207377 h 2104419"/>
                    <a:gd name="connsiteX5" fmla="*/ 2548592 w 4584623"/>
                    <a:gd name="connsiteY5" fmla="*/ 1246135 h 2104419"/>
                    <a:gd name="connsiteX6" fmla="*/ 3374645 w 4584623"/>
                    <a:gd name="connsiteY6" fmla="*/ 1001736 h 2104419"/>
                    <a:gd name="connsiteX7" fmla="*/ 3005837 w 4584623"/>
                    <a:gd name="connsiteY7" fmla="*/ 211725 h 2104419"/>
                    <a:gd name="connsiteX8" fmla="*/ 3698505 w 4584623"/>
                    <a:gd name="connsiteY8" fmla="*/ 38154 h 2104419"/>
                    <a:gd name="connsiteX9" fmla="*/ 4104195 w 4584623"/>
                    <a:gd name="connsiteY9" fmla="*/ 0 h 2104419"/>
                    <a:gd name="connsiteX10" fmla="*/ 4465953 w 4584623"/>
                    <a:gd name="connsiteY10" fmla="*/ 46625 h 2104419"/>
                    <a:gd name="connsiteX11" fmla="*/ 4154500 w 4584623"/>
                    <a:gd name="connsiteY11" fmla="*/ 293403 h 2104419"/>
                    <a:gd name="connsiteX12" fmla="*/ 3869098 w 4584623"/>
                    <a:gd name="connsiteY12" fmla="*/ 230135 h 2104419"/>
                    <a:gd name="connsiteX13" fmla="*/ 3280790 w 4584623"/>
                    <a:gd name="connsiteY13" fmla="*/ 321677 h 2104419"/>
                    <a:gd name="connsiteX14" fmla="*/ 3658209 w 4584623"/>
                    <a:gd name="connsiteY14" fmla="*/ 857982 h 2104419"/>
                    <a:gd name="connsiteX15" fmla="*/ 4404075 w 4584623"/>
                    <a:gd name="connsiteY15" fmla="*/ 868363 h 2104419"/>
                    <a:gd name="connsiteX16" fmla="*/ 4584623 w 4584623"/>
                    <a:gd name="connsiteY16" fmla="*/ 1203761 h 2104419"/>
                    <a:gd name="connsiteX17" fmla="*/ 4225555 w 4584623"/>
                    <a:gd name="connsiteY17" fmla="*/ 1528730 h 2104419"/>
                    <a:gd name="connsiteX18" fmla="*/ 4151593 w 4584623"/>
                    <a:gd name="connsiteY18" fmla="*/ 1401823 h 2104419"/>
                    <a:gd name="connsiteX19" fmla="*/ 3964901 w 4584623"/>
                    <a:gd name="connsiteY19" fmla="*/ 1397189 h 2104419"/>
                    <a:gd name="connsiteX20" fmla="*/ 4031425 w 4584623"/>
                    <a:gd name="connsiteY20" fmla="*/ 1628795 h 2104419"/>
                    <a:gd name="connsiteX21" fmla="*/ 3505293 w 4584623"/>
                    <a:gd name="connsiteY21" fmla="*/ 1838997 h 2104419"/>
                    <a:gd name="connsiteX22" fmla="*/ 3971108 w 4584623"/>
                    <a:gd name="connsiteY22" fmla="*/ 1930129 h 2104419"/>
                    <a:gd name="connsiteX23" fmla="*/ 4362616 w 4584623"/>
                    <a:gd name="connsiteY23" fmla="*/ 1978294 h 2104419"/>
                    <a:gd name="connsiteX24" fmla="*/ 4188588 w 4584623"/>
                    <a:gd name="connsiteY24" fmla="*/ 2104419 h 2104419"/>
                    <a:gd name="connsiteX25" fmla="*/ 3098437 w 4584623"/>
                    <a:gd name="connsiteY25" fmla="*/ 1897122 h 2104419"/>
                    <a:gd name="connsiteX26" fmla="*/ 3716653 w 4584623"/>
                    <a:gd name="connsiteY26" fmla="*/ 1548694 h 2104419"/>
                    <a:gd name="connsiteX27" fmla="*/ 2770695 w 4584623"/>
                    <a:gd name="connsiteY27" fmla="*/ 1747719 h 2104419"/>
                    <a:gd name="connsiteX28" fmla="*/ 2243837 w 4584623"/>
                    <a:gd name="connsiteY28" fmla="*/ 1726494 h 2104419"/>
                    <a:gd name="connsiteX29" fmla="*/ 993190 w 4584623"/>
                    <a:gd name="connsiteY29" fmla="*/ 1441616 h 2104419"/>
                    <a:gd name="connsiteX30" fmla="*/ 440392 w 4584623"/>
                    <a:gd name="connsiteY30" fmla="*/ 2000184 h 2104419"/>
                    <a:gd name="connsiteX31" fmla="*/ 0 w 4584623"/>
                    <a:gd name="connsiteY31" fmla="*/ 2073742 h 2104419"/>
                    <a:gd name="connsiteX32" fmla="*/ 420632 w 4584623"/>
                    <a:gd name="connsiteY32" fmla="*/ 1805776 h 2104419"/>
                    <a:gd name="connsiteX33" fmla="*/ 877989 w 4584623"/>
                    <a:gd name="connsiteY33" fmla="*/ 1193989 h 2104419"/>
                    <a:gd name="connsiteX34" fmla="*/ 1958429 w 4584623"/>
                    <a:gd name="connsiteY34" fmla="*/ 1307597 h 2104419"/>
                    <a:gd name="connsiteX35" fmla="*/ 1523952 w 4584623"/>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04075 w 4564958"/>
                    <a:gd name="connsiteY15" fmla="*/ 868363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993190 w 4564958"/>
                    <a:gd name="connsiteY29" fmla="*/ 1441616 h 2104419"/>
                    <a:gd name="connsiteX30" fmla="*/ 440392 w 4564958"/>
                    <a:gd name="connsiteY30" fmla="*/ 2000184 h 2104419"/>
                    <a:gd name="connsiteX31" fmla="*/ 0 w 4564958"/>
                    <a:gd name="connsiteY31" fmla="*/ 2073742 h 2104419"/>
                    <a:gd name="connsiteX32" fmla="*/ 420632 w 4564958"/>
                    <a:gd name="connsiteY32" fmla="*/ 1805776 h 2104419"/>
                    <a:gd name="connsiteX33" fmla="*/ 877989 w 4564958"/>
                    <a:gd name="connsiteY33" fmla="*/ 1193989 h 2104419"/>
                    <a:gd name="connsiteX34" fmla="*/ 1958429 w 4564958"/>
                    <a:gd name="connsiteY34" fmla="*/ 1307597 h 2104419"/>
                    <a:gd name="connsiteX35" fmla="*/ 1523952 w 4564958"/>
                    <a:gd name="connsiteY35"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243837 w 4564958"/>
                    <a:gd name="connsiteY28" fmla="*/ 1726494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70695 w 4564958"/>
                    <a:gd name="connsiteY27" fmla="*/ 1747719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751030 w 4564958"/>
                    <a:gd name="connsiteY27" fmla="*/ 1639564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958429 w 4564958"/>
                    <a:gd name="connsiteY35" fmla="*/ 1307597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548592 w 4564958"/>
                    <a:gd name="connsiteY5" fmla="*/ 1246135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675729 w 4564958"/>
                    <a:gd name="connsiteY1" fmla="*/ 1049722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674632 w 4564958"/>
                    <a:gd name="connsiteY3" fmla="*/ 729343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217589 w 4564958"/>
                    <a:gd name="connsiteY2" fmla="*/ 528330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698505 w 4564958"/>
                    <a:gd name="connsiteY8" fmla="*/ 38154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54500 w 4564958"/>
                    <a:gd name="connsiteY11" fmla="*/ 293403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465953 w 4564958"/>
                    <a:gd name="connsiteY10" fmla="*/ 46625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2027255 w 4564958"/>
                    <a:gd name="connsiteY35" fmla="*/ 1405920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99664 w 4564958"/>
                    <a:gd name="connsiteY35" fmla="*/ 1416553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922151 w 4564958"/>
                    <a:gd name="connsiteY29" fmla="*/ 1656212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587500 w 4564958"/>
                    <a:gd name="connsiteY4" fmla="*/ 207377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523952 w 4564958"/>
                    <a:gd name="connsiteY36" fmla="*/ 588110 h 2104419"/>
                    <a:gd name="connsiteX0" fmla="*/ 1523952 w 4564958"/>
                    <a:gd name="connsiteY0" fmla="*/ 588110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523952 w 4564958"/>
                    <a:gd name="connsiteY37" fmla="*/ 588110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24439 w 4564958"/>
                    <a:gd name="connsiteY36" fmla="*/ 734952 h 2104419"/>
                    <a:gd name="connsiteX37" fmla="*/ 1215608 w 4564958"/>
                    <a:gd name="connsiteY37" fmla="*/ 811393 h 2104419"/>
                    <a:gd name="connsiteX0" fmla="*/ 1215608 w 4564958"/>
                    <a:gd name="connsiteY0" fmla="*/ 811393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1215608 w 4564958"/>
                    <a:gd name="connsiteY37" fmla="*/ 811393 h 2104419"/>
                    <a:gd name="connsiteX0" fmla="*/ 939161 w 4564958"/>
                    <a:gd name="connsiteY0" fmla="*/ 928351 h 2104419"/>
                    <a:gd name="connsiteX1" fmla="*/ 782054 w 4564958"/>
                    <a:gd name="connsiteY1" fmla="*/ 985927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440392 w 4564958"/>
                    <a:gd name="connsiteY31" fmla="*/ 2000184 h 2104419"/>
                    <a:gd name="connsiteX32" fmla="*/ 0 w 4564958"/>
                    <a:gd name="connsiteY32" fmla="*/ 2073742 h 2104419"/>
                    <a:gd name="connsiteX33" fmla="*/ 420632 w 4564958"/>
                    <a:gd name="connsiteY33" fmla="*/ 1805776 h 2104419"/>
                    <a:gd name="connsiteX34" fmla="*/ 877989 w 4564958"/>
                    <a:gd name="connsiteY34" fmla="*/ 1193989 h 2104419"/>
                    <a:gd name="connsiteX35" fmla="*/ 1889031 w 4564958"/>
                    <a:gd name="connsiteY35" fmla="*/ 1342125 h 2104419"/>
                    <a:gd name="connsiteX36" fmla="*/ 1603174 w 4564958"/>
                    <a:gd name="connsiteY36" fmla="*/ 617994 h 2104419"/>
                    <a:gd name="connsiteX37" fmla="*/ 939161 w 4564958"/>
                    <a:gd name="connsiteY37"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440392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3964901 w 4564958"/>
                    <a:gd name="connsiteY19" fmla="*/ 1397189 h 2104419"/>
                    <a:gd name="connsiteX20" fmla="*/ 4031425 w 4564958"/>
                    <a:gd name="connsiteY20" fmla="*/ 1628795 h 2104419"/>
                    <a:gd name="connsiteX21" fmla="*/ 3505293 w 4564958"/>
                    <a:gd name="connsiteY21" fmla="*/ 1838997 h 2104419"/>
                    <a:gd name="connsiteX22" fmla="*/ 3971108 w 4564958"/>
                    <a:gd name="connsiteY22" fmla="*/ 1930129 h 2104419"/>
                    <a:gd name="connsiteX23" fmla="*/ 4362616 w 4564958"/>
                    <a:gd name="connsiteY23" fmla="*/ 1978294 h 2104419"/>
                    <a:gd name="connsiteX24" fmla="*/ 4188588 w 4564958"/>
                    <a:gd name="connsiteY24" fmla="*/ 2104419 h 2104419"/>
                    <a:gd name="connsiteX25" fmla="*/ 3098437 w 4564958"/>
                    <a:gd name="connsiteY25" fmla="*/ 1897122 h 2104419"/>
                    <a:gd name="connsiteX26" fmla="*/ 3716653 w 4564958"/>
                    <a:gd name="connsiteY26" fmla="*/ 1548694 h 2104419"/>
                    <a:gd name="connsiteX27" fmla="*/ 2819856 w 4564958"/>
                    <a:gd name="connsiteY27" fmla="*/ 1698558 h 2104419"/>
                    <a:gd name="connsiteX28" fmla="*/ 2165178 w 4564958"/>
                    <a:gd name="connsiteY28" fmla="*/ 1824817 h 2104419"/>
                    <a:gd name="connsiteX29" fmla="*/ 1858355 w 4564958"/>
                    <a:gd name="connsiteY29" fmla="*/ 1762538 h 2104419"/>
                    <a:gd name="connsiteX30" fmla="*/ 993190 w 4564958"/>
                    <a:gd name="connsiteY30" fmla="*/ 1441616 h 2104419"/>
                    <a:gd name="connsiteX31" fmla="*/ 561184 w 4564958"/>
                    <a:gd name="connsiteY31" fmla="*/ 1872636 h 2104419"/>
                    <a:gd name="connsiteX32" fmla="*/ 610513 w 4564958"/>
                    <a:gd name="connsiteY32" fmla="*/ 2000184 h 2104419"/>
                    <a:gd name="connsiteX33" fmla="*/ 0 w 4564958"/>
                    <a:gd name="connsiteY33" fmla="*/ 2073742 h 2104419"/>
                    <a:gd name="connsiteX34" fmla="*/ 420632 w 4564958"/>
                    <a:gd name="connsiteY34" fmla="*/ 1805776 h 2104419"/>
                    <a:gd name="connsiteX35" fmla="*/ 877989 w 4564958"/>
                    <a:gd name="connsiteY35" fmla="*/ 1193989 h 2104419"/>
                    <a:gd name="connsiteX36" fmla="*/ 1889031 w 4564958"/>
                    <a:gd name="connsiteY36" fmla="*/ 1342125 h 2104419"/>
                    <a:gd name="connsiteX37" fmla="*/ 1603174 w 4564958"/>
                    <a:gd name="connsiteY37" fmla="*/ 617994 h 2104419"/>
                    <a:gd name="connsiteX38" fmla="*/ 939161 w 4564958"/>
                    <a:gd name="connsiteY38"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51593 w 4564958"/>
                    <a:gd name="connsiteY18" fmla="*/ 1401823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225555 w 4564958"/>
                    <a:gd name="connsiteY17" fmla="*/ 1528730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109063 w 4564958"/>
                    <a:gd name="connsiteY18" fmla="*/ 1497516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027398 w 4564958"/>
                    <a:gd name="connsiteY19" fmla="*/ 1394171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04756 w 4564958"/>
                    <a:gd name="connsiteY18" fmla="*/ 1476250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64901 w 4564958"/>
                    <a:gd name="connsiteY20" fmla="*/ 1397189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716653 w 4564958"/>
                    <a:gd name="connsiteY27" fmla="*/ 154869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677861 w 4564958"/>
                    <a:gd name="connsiteY27" fmla="*/ 1554236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88651 w 4564958"/>
                    <a:gd name="connsiteY27" fmla="*/ 1559812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165178 w 4564958"/>
                    <a:gd name="connsiteY29" fmla="*/ 1824817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443404 w 4564958"/>
                    <a:gd name="connsiteY15" fmla="*/ 996182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515924 w 4564958"/>
                    <a:gd name="connsiteY15" fmla="*/ 372220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4115740 w 4564958"/>
                    <a:gd name="connsiteY15" fmla="*/ 33061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564958"/>
                    <a:gd name="connsiteY0" fmla="*/ 928351 h 2104419"/>
                    <a:gd name="connsiteX1" fmla="*/ 845849 w 4564958"/>
                    <a:gd name="connsiteY1" fmla="*/ 1049723 h 2104419"/>
                    <a:gd name="connsiteX2" fmla="*/ 313282 w 4564958"/>
                    <a:gd name="connsiteY2" fmla="*/ 709084 h 2104419"/>
                    <a:gd name="connsiteX3" fmla="*/ 770325 w 4564958"/>
                    <a:gd name="connsiteY3" fmla="*/ 793138 h 2104419"/>
                    <a:gd name="connsiteX4" fmla="*/ 1683193 w 4564958"/>
                    <a:gd name="connsiteY4" fmla="*/ 218009 h 2104419"/>
                    <a:gd name="connsiteX5" fmla="*/ 2361779 w 4564958"/>
                    <a:gd name="connsiteY5" fmla="*/ 1255967 h 2104419"/>
                    <a:gd name="connsiteX6" fmla="*/ 3374645 w 4564958"/>
                    <a:gd name="connsiteY6" fmla="*/ 1001736 h 2104419"/>
                    <a:gd name="connsiteX7" fmla="*/ 3005837 w 4564958"/>
                    <a:gd name="connsiteY7" fmla="*/ 211725 h 2104419"/>
                    <a:gd name="connsiteX8" fmla="*/ 3836728 w 4564958"/>
                    <a:gd name="connsiteY8" fmla="*/ 48787 h 2104419"/>
                    <a:gd name="connsiteX9" fmla="*/ 4104195 w 4564958"/>
                    <a:gd name="connsiteY9" fmla="*/ 0 h 2104419"/>
                    <a:gd name="connsiteX10" fmla="*/ 4359628 w 4564958"/>
                    <a:gd name="connsiteY10" fmla="*/ 67890 h 2104419"/>
                    <a:gd name="connsiteX11" fmla="*/ 4101337 w 4564958"/>
                    <a:gd name="connsiteY11" fmla="*/ 208342 h 2104419"/>
                    <a:gd name="connsiteX12" fmla="*/ 3869098 w 4564958"/>
                    <a:gd name="connsiteY12" fmla="*/ 230135 h 2104419"/>
                    <a:gd name="connsiteX13" fmla="*/ 3280790 w 4564958"/>
                    <a:gd name="connsiteY13" fmla="*/ 321677 h 2104419"/>
                    <a:gd name="connsiteX14" fmla="*/ 3658209 w 4564958"/>
                    <a:gd name="connsiteY14" fmla="*/ 857982 h 2104419"/>
                    <a:gd name="connsiteX15" fmla="*/ 3891018 w 4564958"/>
                    <a:gd name="connsiteY15" fmla="*/ 372546 h 2104419"/>
                    <a:gd name="connsiteX16" fmla="*/ 4564958 w 4564958"/>
                    <a:gd name="connsiteY16" fmla="*/ 1380742 h 2104419"/>
                    <a:gd name="connsiteX17" fmla="*/ 4310616 w 4564958"/>
                    <a:gd name="connsiteY17" fmla="*/ 1549995 h 2104419"/>
                    <a:gd name="connsiteX18" fmla="*/ 4249091 w 4564958"/>
                    <a:gd name="connsiteY18" fmla="*/ 1481792 h 2104419"/>
                    <a:gd name="connsiteX19" fmla="*/ 4112459 w 4564958"/>
                    <a:gd name="connsiteY19" fmla="*/ 1521762 h 2104419"/>
                    <a:gd name="connsiteX20" fmla="*/ 3998152 w 4564958"/>
                    <a:gd name="connsiteY20" fmla="*/ 1402731 h 2104419"/>
                    <a:gd name="connsiteX21" fmla="*/ 4031425 w 4564958"/>
                    <a:gd name="connsiteY21" fmla="*/ 1628795 h 2104419"/>
                    <a:gd name="connsiteX22" fmla="*/ 3505293 w 4564958"/>
                    <a:gd name="connsiteY22" fmla="*/ 1838997 h 2104419"/>
                    <a:gd name="connsiteX23" fmla="*/ 3971108 w 4564958"/>
                    <a:gd name="connsiteY23" fmla="*/ 1930129 h 2104419"/>
                    <a:gd name="connsiteX24" fmla="*/ 4362616 w 4564958"/>
                    <a:gd name="connsiteY24" fmla="*/ 1978294 h 2104419"/>
                    <a:gd name="connsiteX25" fmla="*/ 4188588 w 4564958"/>
                    <a:gd name="connsiteY25" fmla="*/ 2104419 h 2104419"/>
                    <a:gd name="connsiteX26" fmla="*/ 3098437 w 4564958"/>
                    <a:gd name="connsiteY26" fmla="*/ 1897122 h 2104419"/>
                    <a:gd name="connsiteX27" fmla="*/ 3555198 w 4564958"/>
                    <a:gd name="connsiteY27" fmla="*/ 1582114 h 2104419"/>
                    <a:gd name="connsiteX28" fmla="*/ 2819856 w 4564958"/>
                    <a:gd name="connsiteY28" fmla="*/ 1698558 h 2104419"/>
                    <a:gd name="connsiteX29" fmla="*/ 2020212 w 4564958"/>
                    <a:gd name="connsiteY29" fmla="*/ 1841543 h 2104419"/>
                    <a:gd name="connsiteX30" fmla="*/ 1858355 w 4564958"/>
                    <a:gd name="connsiteY30" fmla="*/ 1762538 h 2104419"/>
                    <a:gd name="connsiteX31" fmla="*/ 993190 w 4564958"/>
                    <a:gd name="connsiteY31" fmla="*/ 1441616 h 2104419"/>
                    <a:gd name="connsiteX32" fmla="*/ 561184 w 4564958"/>
                    <a:gd name="connsiteY32" fmla="*/ 1872636 h 2104419"/>
                    <a:gd name="connsiteX33" fmla="*/ 610513 w 4564958"/>
                    <a:gd name="connsiteY33" fmla="*/ 2000184 h 2104419"/>
                    <a:gd name="connsiteX34" fmla="*/ 0 w 4564958"/>
                    <a:gd name="connsiteY34" fmla="*/ 2073742 h 2104419"/>
                    <a:gd name="connsiteX35" fmla="*/ 420632 w 4564958"/>
                    <a:gd name="connsiteY35" fmla="*/ 1805776 h 2104419"/>
                    <a:gd name="connsiteX36" fmla="*/ 877989 w 4564958"/>
                    <a:gd name="connsiteY36" fmla="*/ 1193989 h 2104419"/>
                    <a:gd name="connsiteX37" fmla="*/ 1889031 w 4564958"/>
                    <a:gd name="connsiteY37" fmla="*/ 1342125 h 2104419"/>
                    <a:gd name="connsiteX38" fmla="*/ 1603174 w 4564958"/>
                    <a:gd name="connsiteY38" fmla="*/ 617994 h 2104419"/>
                    <a:gd name="connsiteX39" fmla="*/ 939161 w 4564958"/>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869098 w 4437372"/>
                    <a:gd name="connsiteY12" fmla="*/ 230135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836728 w 4437372"/>
                    <a:gd name="connsiteY8" fmla="*/ 48787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3005837 w 4437372"/>
                    <a:gd name="connsiteY7" fmla="*/ 211725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3371196 w 4437372"/>
                    <a:gd name="connsiteY8" fmla="*/ 92585 h 2104419"/>
                    <a:gd name="connsiteX9" fmla="*/ 4104195 w 4437372"/>
                    <a:gd name="connsiteY9" fmla="*/ 0 h 2104419"/>
                    <a:gd name="connsiteX10" fmla="*/ 4359628 w 4437372"/>
                    <a:gd name="connsiteY10" fmla="*/ 67890 h 2104419"/>
                    <a:gd name="connsiteX11" fmla="*/ 4101337 w 4437372"/>
                    <a:gd name="connsiteY11" fmla="*/ 208342 h 2104419"/>
                    <a:gd name="connsiteX12" fmla="*/ 3504438 w 4437372"/>
                    <a:gd name="connsiteY12" fmla="*/ 306788 h 2104419"/>
                    <a:gd name="connsiteX13" fmla="*/ 3280790 w 4437372"/>
                    <a:gd name="connsiteY13" fmla="*/ 321677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3371196 w 4437372"/>
                    <a:gd name="connsiteY8" fmla="*/ 243224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1078990 h 2255058"/>
                    <a:gd name="connsiteX1" fmla="*/ 845849 w 4437372"/>
                    <a:gd name="connsiteY1" fmla="*/ 1200362 h 2255058"/>
                    <a:gd name="connsiteX2" fmla="*/ 313282 w 4437372"/>
                    <a:gd name="connsiteY2" fmla="*/ 859723 h 2255058"/>
                    <a:gd name="connsiteX3" fmla="*/ 770325 w 4437372"/>
                    <a:gd name="connsiteY3" fmla="*/ 943777 h 2255058"/>
                    <a:gd name="connsiteX4" fmla="*/ 1683193 w 4437372"/>
                    <a:gd name="connsiteY4" fmla="*/ 368648 h 2255058"/>
                    <a:gd name="connsiteX5" fmla="*/ 2361779 w 4437372"/>
                    <a:gd name="connsiteY5" fmla="*/ 1406606 h 2255058"/>
                    <a:gd name="connsiteX6" fmla="*/ 3374645 w 4437372"/>
                    <a:gd name="connsiteY6" fmla="*/ 1152375 h 2255058"/>
                    <a:gd name="connsiteX7" fmla="*/ 2461713 w 4437372"/>
                    <a:gd name="connsiteY7" fmla="*/ 1156118 h 2255058"/>
                    <a:gd name="connsiteX8" fmla="*/ 1806812 w 4437372"/>
                    <a:gd name="connsiteY8" fmla="*/ 1075920 h 2255058"/>
                    <a:gd name="connsiteX9" fmla="*/ 2167151 w 4437372"/>
                    <a:gd name="connsiteY9" fmla="*/ 0 h 2255058"/>
                    <a:gd name="connsiteX10" fmla="*/ 4104195 w 4437372"/>
                    <a:gd name="connsiteY10" fmla="*/ 150639 h 2255058"/>
                    <a:gd name="connsiteX11" fmla="*/ 4359628 w 4437372"/>
                    <a:gd name="connsiteY11" fmla="*/ 218529 h 2255058"/>
                    <a:gd name="connsiteX12" fmla="*/ 4101337 w 4437372"/>
                    <a:gd name="connsiteY12" fmla="*/ 358981 h 2255058"/>
                    <a:gd name="connsiteX13" fmla="*/ 3504438 w 4437372"/>
                    <a:gd name="connsiteY13" fmla="*/ 457427 h 2255058"/>
                    <a:gd name="connsiteX14" fmla="*/ 3280790 w 4437372"/>
                    <a:gd name="connsiteY14" fmla="*/ 472316 h 2255058"/>
                    <a:gd name="connsiteX15" fmla="*/ 3658209 w 4437372"/>
                    <a:gd name="connsiteY15" fmla="*/ 1008621 h 2255058"/>
                    <a:gd name="connsiteX16" fmla="*/ 3891018 w 4437372"/>
                    <a:gd name="connsiteY16" fmla="*/ 523185 h 2255058"/>
                    <a:gd name="connsiteX17" fmla="*/ 4437372 w 4437372"/>
                    <a:gd name="connsiteY17" fmla="*/ 1124547 h 2255058"/>
                    <a:gd name="connsiteX18" fmla="*/ 4310616 w 4437372"/>
                    <a:gd name="connsiteY18" fmla="*/ 1700634 h 2255058"/>
                    <a:gd name="connsiteX19" fmla="*/ 4249091 w 4437372"/>
                    <a:gd name="connsiteY19" fmla="*/ 1632431 h 2255058"/>
                    <a:gd name="connsiteX20" fmla="*/ 4112459 w 4437372"/>
                    <a:gd name="connsiteY20" fmla="*/ 1672401 h 2255058"/>
                    <a:gd name="connsiteX21" fmla="*/ 3998152 w 4437372"/>
                    <a:gd name="connsiteY21" fmla="*/ 1553370 h 2255058"/>
                    <a:gd name="connsiteX22" fmla="*/ 4031425 w 4437372"/>
                    <a:gd name="connsiteY22" fmla="*/ 1779434 h 2255058"/>
                    <a:gd name="connsiteX23" fmla="*/ 3505293 w 4437372"/>
                    <a:gd name="connsiteY23" fmla="*/ 1989636 h 2255058"/>
                    <a:gd name="connsiteX24" fmla="*/ 3971108 w 4437372"/>
                    <a:gd name="connsiteY24" fmla="*/ 2080768 h 2255058"/>
                    <a:gd name="connsiteX25" fmla="*/ 4362616 w 4437372"/>
                    <a:gd name="connsiteY25" fmla="*/ 2128933 h 2255058"/>
                    <a:gd name="connsiteX26" fmla="*/ 4188588 w 4437372"/>
                    <a:gd name="connsiteY26" fmla="*/ 2255058 h 2255058"/>
                    <a:gd name="connsiteX27" fmla="*/ 3098437 w 4437372"/>
                    <a:gd name="connsiteY27" fmla="*/ 2047761 h 2255058"/>
                    <a:gd name="connsiteX28" fmla="*/ 3555198 w 4437372"/>
                    <a:gd name="connsiteY28" fmla="*/ 1732753 h 2255058"/>
                    <a:gd name="connsiteX29" fmla="*/ 2819856 w 4437372"/>
                    <a:gd name="connsiteY29" fmla="*/ 1849197 h 2255058"/>
                    <a:gd name="connsiteX30" fmla="*/ 2020212 w 4437372"/>
                    <a:gd name="connsiteY30" fmla="*/ 1992182 h 2255058"/>
                    <a:gd name="connsiteX31" fmla="*/ 1858355 w 4437372"/>
                    <a:gd name="connsiteY31" fmla="*/ 1913177 h 2255058"/>
                    <a:gd name="connsiteX32" fmla="*/ 993190 w 4437372"/>
                    <a:gd name="connsiteY32" fmla="*/ 1592255 h 2255058"/>
                    <a:gd name="connsiteX33" fmla="*/ 561184 w 4437372"/>
                    <a:gd name="connsiteY33" fmla="*/ 2023275 h 2255058"/>
                    <a:gd name="connsiteX34" fmla="*/ 610513 w 4437372"/>
                    <a:gd name="connsiteY34" fmla="*/ 2150823 h 2255058"/>
                    <a:gd name="connsiteX35" fmla="*/ 0 w 4437372"/>
                    <a:gd name="connsiteY35" fmla="*/ 2224381 h 2255058"/>
                    <a:gd name="connsiteX36" fmla="*/ 420632 w 4437372"/>
                    <a:gd name="connsiteY36" fmla="*/ 1956415 h 2255058"/>
                    <a:gd name="connsiteX37" fmla="*/ 877989 w 4437372"/>
                    <a:gd name="connsiteY37" fmla="*/ 1344628 h 2255058"/>
                    <a:gd name="connsiteX38" fmla="*/ 1889031 w 4437372"/>
                    <a:gd name="connsiteY38" fmla="*/ 1492764 h 2255058"/>
                    <a:gd name="connsiteX39" fmla="*/ 1603174 w 4437372"/>
                    <a:gd name="connsiteY39" fmla="*/ 768633 h 2255058"/>
                    <a:gd name="connsiteX40" fmla="*/ 939161 w 4437372"/>
                    <a:gd name="connsiteY40" fmla="*/ 1078990 h 2255058"/>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3280790 w 4437372"/>
                    <a:gd name="connsiteY14" fmla="*/ 321677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359628 w 4437372"/>
                    <a:gd name="connsiteY11" fmla="*/ 67890 h 2104419"/>
                    <a:gd name="connsiteX12" fmla="*/ 4101337 w 4437372"/>
                    <a:gd name="connsiteY12" fmla="*/ 208342 h 2104419"/>
                    <a:gd name="connsiteX13" fmla="*/ 3504438 w 4437372"/>
                    <a:gd name="connsiteY13" fmla="*/ 306788 h 2104419"/>
                    <a:gd name="connsiteX14" fmla="*/ 2930960 w 4437372"/>
                    <a:gd name="connsiteY14" fmla="*/ 765512 h 2104419"/>
                    <a:gd name="connsiteX15" fmla="*/ 3658209 w 4437372"/>
                    <a:gd name="connsiteY15" fmla="*/ 857982 h 2104419"/>
                    <a:gd name="connsiteX16" fmla="*/ 3891018 w 4437372"/>
                    <a:gd name="connsiteY16" fmla="*/ 372546 h 2104419"/>
                    <a:gd name="connsiteX17" fmla="*/ 4437372 w 4437372"/>
                    <a:gd name="connsiteY17" fmla="*/ 973908 h 2104419"/>
                    <a:gd name="connsiteX18" fmla="*/ 4310616 w 4437372"/>
                    <a:gd name="connsiteY18" fmla="*/ 1549995 h 2104419"/>
                    <a:gd name="connsiteX19" fmla="*/ 4249091 w 4437372"/>
                    <a:gd name="connsiteY19" fmla="*/ 1481792 h 2104419"/>
                    <a:gd name="connsiteX20" fmla="*/ 4112459 w 4437372"/>
                    <a:gd name="connsiteY20" fmla="*/ 1521762 h 2104419"/>
                    <a:gd name="connsiteX21" fmla="*/ 3998152 w 4437372"/>
                    <a:gd name="connsiteY21" fmla="*/ 1402731 h 2104419"/>
                    <a:gd name="connsiteX22" fmla="*/ 4031425 w 4437372"/>
                    <a:gd name="connsiteY22" fmla="*/ 1628795 h 2104419"/>
                    <a:gd name="connsiteX23" fmla="*/ 3505293 w 4437372"/>
                    <a:gd name="connsiteY23" fmla="*/ 1838997 h 2104419"/>
                    <a:gd name="connsiteX24" fmla="*/ 3971108 w 4437372"/>
                    <a:gd name="connsiteY24" fmla="*/ 1930129 h 2104419"/>
                    <a:gd name="connsiteX25" fmla="*/ 4362616 w 4437372"/>
                    <a:gd name="connsiteY25" fmla="*/ 1978294 h 2104419"/>
                    <a:gd name="connsiteX26" fmla="*/ 4188588 w 4437372"/>
                    <a:gd name="connsiteY26" fmla="*/ 2104419 h 2104419"/>
                    <a:gd name="connsiteX27" fmla="*/ 3098437 w 4437372"/>
                    <a:gd name="connsiteY27" fmla="*/ 1897122 h 2104419"/>
                    <a:gd name="connsiteX28" fmla="*/ 3555198 w 4437372"/>
                    <a:gd name="connsiteY28" fmla="*/ 1582114 h 2104419"/>
                    <a:gd name="connsiteX29" fmla="*/ 2819856 w 4437372"/>
                    <a:gd name="connsiteY29" fmla="*/ 1698558 h 2104419"/>
                    <a:gd name="connsiteX30" fmla="*/ 2020212 w 4437372"/>
                    <a:gd name="connsiteY30" fmla="*/ 1841543 h 2104419"/>
                    <a:gd name="connsiteX31" fmla="*/ 1858355 w 4437372"/>
                    <a:gd name="connsiteY31" fmla="*/ 1762538 h 2104419"/>
                    <a:gd name="connsiteX32" fmla="*/ 993190 w 4437372"/>
                    <a:gd name="connsiteY32" fmla="*/ 1441616 h 2104419"/>
                    <a:gd name="connsiteX33" fmla="*/ 561184 w 4437372"/>
                    <a:gd name="connsiteY33" fmla="*/ 1872636 h 2104419"/>
                    <a:gd name="connsiteX34" fmla="*/ 610513 w 4437372"/>
                    <a:gd name="connsiteY34" fmla="*/ 2000184 h 2104419"/>
                    <a:gd name="connsiteX35" fmla="*/ 0 w 4437372"/>
                    <a:gd name="connsiteY35" fmla="*/ 2073742 h 2104419"/>
                    <a:gd name="connsiteX36" fmla="*/ 420632 w 4437372"/>
                    <a:gd name="connsiteY36" fmla="*/ 1805776 h 2104419"/>
                    <a:gd name="connsiteX37" fmla="*/ 877989 w 4437372"/>
                    <a:gd name="connsiteY37" fmla="*/ 1193989 h 2104419"/>
                    <a:gd name="connsiteX38" fmla="*/ 1889031 w 4437372"/>
                    <a:gd name="connsiteY38" fmla="*/ 1342125 h 2104419"/>
                    <a:gd name="connsiteX39" fmla="*/ 1603174 w 4437372"/>
                    <a:gd name="connsiteY39" fmla="*/ 617994 h 2104419"/>
                    <a:gd name="connsiteX40" fmla="*/ 939161 w 4437372"/>
                    <a:gd name="connsiteY40" fmla="*/ 928351 h 2104419"/>
                    <a:gd name="connsiteX0" fmla="*/ 939161 w 4437372"/>
                    <a:gd name="connsiteY0" fmla="*/ 928351 h 2104419"/>
                    <a:gd name="connsiteX1" fmla="*/ 845849 w 4437372"/>
                    <a:gd name="connsiteY1" fmla="*/ 1049723 h 2104419"/>
                    <a:gd name="connsiteX2" fmla="*/ 313282 w 4437372"/>
                    <a:gd name="connsiteY2" fmla="*/ 709084 h 2104419"/>
                    <a:gd name="connsiteX3" fmla="*/ 770325 w 4437372"/>
                    <a:gd name="connsiteY3" fmla="*/ 793138 h 2104419"/>
                    <a:gd name="connsiteX4" fmla="*/ 1683193 w 4437372"/>
                    <a:gd name="connsiteY4" fmla="*/ 218009 h 2104419"/>
                    <a:gd name="connsiteX5" fmla="*/ 2361779 w 4437372"/>
                    <a:gd name="connsiteY5" fmla="*/ 1255967 h 2104419"/>
                    <a:gd name="connsiteX6" fmla="*/ 3374645 w 4437372"/>
                    <a:gd name="connsiteY6" fmla="*/ 1001736 h 2104419"/>
                    <a:gd name="connsiteX7" fmla="*/ 2461713 w 4437372"/>
                    <a:gd name="connsiteY7" fmla="*/ 1005479 h 2104419"/>
                    <a:gd name="connsiteX8" fmla="*/ 1806812 w 4437372"/>
                    <a:gd name="connsiteY8" fmla="*/ 925281 h 2104419"/>
                    <a:gd name="connsiteX9" fmla="*/ 2110927 w 4437372"/>
                    <a:gd name="connsiteY9" fmla="*/ 649424 h 2104419"/>
                    <a:gd name="connsiteX10" fmla="*/ 4104195 w 4437372"/>
                    <a:gd name="connsiteY10" fmla="*/ 0 h 2104419"/>
                    <a:gd name="connsiteX11" fmla="*/ 4101337 w 4437372"/>
                    <a:gd name="connsiteY11" fmla="*/ 208342 h 2104419"/>
                    <a:gd name="connsiteX12" fmla="*/ 3504438 w 4437372"/>
                    <a:gd name="connsiteY12" fmla="*/ 306788 h 2104419"/>
                    <a:gd name="connsiteX13" fmla="*/ 2930960 w 4437372"/>
                    <a:gd name="connsiteY13" fmla="*/ 765512 h 2104419"/>
                    <a:gd name="connsiteX14" fmla="*/ 3658209 w 4437372"/>
                    <a:gd name="connsiteY14" fmla="*/ 857982 h 2104419"/>
                    <a:gd name="connsiteX15" fmla="*/ 3891018 w 4437372"/>
                    <a:gd name="connsiteY15" fmla="*/ 372546 h 2104419"/>
                    <a:gd name="connsiteX16" fmla="*/ 4437372 w 4437372"/>
                    <a:gd name="connsiteY16" fmla="*/ 973908 h 2104419"/>
                    <a:gd name="connsiteX17" fmla="*/ 4310616 w 4437372"/>
                    <a:gd name="connsiteY17" fmla="*/ 1549995 h 2104419"/>
                    <a:gd name="connsiteX18" fmla="*/ 4249091 w 4437372"/>
                    <a:gd name="connsiteY18" fmla="*/ 1481792 h 2104419"/>
                    <a:gd name="connsiteX19" fmla="*/ 4112459 w 4437372"/>
                    <a:gd name="connsiteY19" fmla="*/ 1521762 h 2104419"/>
                    <a:gd name="connsiteX20" fmla="*/ 3998152 w 4437372"/>
                    <a:gd name="connsiteY20" fmla="*/ 1402731 h 2104419"/>
                    <a:gd name="connsiteX21" fmla="*/ 4031425 w 4437372"/>
                    <a:gd name="connsiteY21" fmla="*/ 1628795 h 2104419"/>
                    <a:gd name="connsiteX22" fmla="*/ 3505293 w 4437372"/>
                    <a:gd name="connsiteY22" fmla="*/ 1838997 h 2104419"/>
                    <a:gd name="connsiteX23" fmla="*/ 3971108 w 4437372"/>
                    <a:gd name="connsiteY23" fmla="*/ 1930129 h 2104419"/>
                    <a:gd name="connsiteX24" fmla="*/ 4362616 w 4437372"/>
                    <a:gd name="connsiteY24" fmla="*/ 1978294 h 2104419"/>
                    <a:gd name="connsiteX25" fmla="*/ 4188588 w 4437372"/>
                    <a:gd name="connsiteY25" fmla="*/ 2104419 h 2104419"/>
                    <a:gd name="connsiteX26" fmla="*/ 3098437 w 4437372"/>
                    <a:gd name="connsiteY26" fmla="*/ 1897122 h 2104419"/>
                    <a:gd name="connsiteX27" fmla="*/ 3555198 w 4437372"/>
                    <a:gd name="connsiteY27" fmla="*/ 1582114 h 2104419"/>
                    <a:gd name="connsiteX28" fmla="*/ 2819856 w 4437372"/>
                    <a:gd name="connsiteY28" fmla="*/ 1698558 h 2104419"/>
                    <a:gd name="connsiteX29" fmla="*/ 2020212 w 4437372"/>
                    <a:gd name="connsiteY29" fmla="*/ 1841543 h 2104419"/>
                    <a:gd name="connsiteX30" fmla="*/ 1858355 w 4437372"/>
                    <a:gd name="connsiteY30" fmla="*/ 1762538 h 2104419"/>
                    <a:gd name="connsiteX31" fmla="*/ 993190 w 4437372"/>
                    <a:gd name="connsiteY31" fmla="*/ 1441616 h 2104419"/>
                    <a:gd name="connsiteX32" fmla="*/ 561184 w 4437372"/>
                    <a:gd name="connsiteY32" fmla="*/ 1872636 h 2104419"/>
                    <a:gd name="connsiteX33" fmla="*/ 610513 w 4437372"/>
                    <a:gd name="connsiteY33" fmla="*/ 2000184 h 2104419"/>
                    <a:gd name="connsiteX34" fmla="*/ 0 w 4437372"/>
                    <a:gd name="connsiteY34" fmla="*/ 2073742 h 2104419"/>
                    <a:gd name="connsiteX35" fmla="*/ 420632 w 4437372"/>
                    <a:gd name="connsiteY35" fmla="*/ 1805776 h 2104419"/>
                    <a:gd name="connsiteX36" fmla="*/ 877989 w 4437372"/>
                    <a:gd name="connsiteY36" fmla="*/ 1193989 h 2104419"/>
                    <a:gd name="connsiteX37" fmla="*/ 1889031 w 4437372"/>
                    <a:gd name="connsiteY37" fmla="*/ 1342125 h 2104419"/>
                    <a:gd name="connsiteX38" fmla="*/ 1603174 w 4437372"/>
                    <a:gd name="connsiteY38" fmla="*/ 617994 h 2104419"/>
                    <a:gd name="connsiteX39" fmla="*/ 939161 w 4437372"/>
                    <a:gd name="connsiteY39" fmla="*/ 928351 h 2104419"/>
                    <a:gd name="connsiteX0" fmla="*/ 939161 w 4437372"/>
                    <a:gd name="connsiteY0" fmla="*/ 720009 h 1896077"/>
                    <a:gd name="connsiteX1" fmla="*/ 845849 w 4437372"/>
                    <a:gd name="connsiteY1" fmla="*/ 841381 h 1896077"/>
                    <a:gd name="connsiteX2" fmla="*/ 313282 w 4437372"/>
                    <a:gd name="connsiteY2" fmla="*/ 500742 h 1896077"/>
                    <a:gd name="connsiteX3" fmla="*/ 770325 w 4437372"/>
                    <a:gd name="connsiteY3" fmla="*/ 584796 h 1896077"/>
                    <a:gd name="connsiteX4" fmla="*/ 1683193 w 4437372"/>
                    <a:gd name="connsiteY4" fmla="*/ 9667 h 1896077"/>
                    <a:gd name="connsiteX5" fmla="*/ 2361779 w 4437372"/>
                    <a:gd name="connsiteY5" fmla="*/ 1047625 h 1896077"/>
                    <a:gd name="connsiteX6" fmla="*/ 3374645 w 4437372"/>
                    <a:gd name="connsiteY6" fmla="*/ 793394 h 1896077"/>
                    <a:gd name="connsiteX7" fmla="*/ 2461713 w 4437372"/>
                    <a:gd name="connsiteY7" fmla="*/ 797137 h 1896077"/>
                    <a:gd name="connsiteX8" fmla="*/ 1806812 w 4437372"/>
                    <a:gd name="connsiteY8" fmla="*/ 716939 h 1896077"/>
                    <a:gd name="connsiteX9" fmla="*/ 2110927 w 4437372"/>
                    <a:gd name="connsiteY9" fmla="*/ 441082 h 1896077"/>
                    <a:gd name="connsiteX10" fmla="*/ 4101337 w 4437372"/>
                    <a:gd name="connsiteY10" fmla="*/ 0 h 1896077"/>
                    <a:gd name="connsiteX11" fmla="*/ 3504438 w 4437372"/>
                    <a:gd name="connsiteY11" fmla="*/ 98446 h 1896077"/>
                    <a:gd name="connsiteX12" fmla="*/ 2930960 w 4437372"/>
                    <a:gd name="connsiteY12" fmla="*/ 557170 h 1896077"/>
                    <a:gd name="connsiteX13" fmla="*/ 3658209 w 4437372"/>
                    <a:gd name="connsiteY13" fmla="*/ 649640 h 1896077"/>
                    <a:gd name="connsiteX14" fmla="*/ 3891018 w 4437372"/>
                    <a:gd name="connsiteY14" fmla="*/ 164204 h 1896077"/>
                    <a:gd name="connsiteX15" fmla="*/ 4437372 w 4437372"/>
                    <a:gd name="connsiteY15" fmla="*/ 765566 h 1896077"/>
                    <a:gd name="connsiteX16" fmla="*/ 4310616 w 4437372"/>
                    <a:gd name="connsiteY16" fmla="*/ 1341653 h 1896077"/>
                    <a:gd name="connsiteX17" fmla="*/ 4249091 w 4437372"/>
                    <a:gd name="connsiteY17" fmla="*/ 1273450 h 1896077"/>
                    <a:gd name="connsiteX18" fmla="*/ 4112459 w 4437372"/>
                    <a:gd name="connsiteY18" fmla="*/ 1313420 h 1896077"/>
                    <a:gd name="connsiteX19" fmla="*/ 3998152 w 4437372"/>
                    <a:gd name="connsiteY19" fmla="*/ 1194389 h 1896077"/>
                    <a:gd name="connsiteX20" fmla="*/ 4031425 w 4437372"/>
                    <a:gd name="connsiteY20" fmla="*/ 1420453 h 1896077"/>
                    <a:gd name="connsiteX21" fmla="*/ 3505293 w 4437372"/>
                    <a:gd name="connsiteY21" fmla="*/ 1630655 h 1896077"/>
                    <a:gd name="connsiteX22" fmla="*/ 3971108 w 4437372"/>
                    <a:gd name="connsiteY22" fmla="*/ 1721787 h 1896077"/>
                    <a:gd name="connsiteX23" fmla="*/ 4362616 w 4437372"/>
                    <a:gd name="connsiteY23" fmla="*/ 1769952 h 1896077"/>
                    <a:gd name="connsiteX24" fmla="*/ 4188588 w 4437372"/>
                    <a:gd name="connsiteY24" fmla="*/ 1896077 h 1896077"/>
                    <a:gd name="connsiteX25" fmla="*/ 3098437 w 4437372"/>
                    <a:gd name="connsiteY25" fmla="*/ 1688780 h 1896077"/>
                    <a:gd name="connsiteX26" fmla="*/ 3555198 w 4437372"/>
                    <a:gd name="connsiteY26" fmla="*/ 1373772 h 1896077"/>
                    <a:gd name="connsiteX27" fmla="*/ 2819856 w 4437372"/>
                    <a:gd name="connsiteY27" fmla="*/ 1490216 h 1896077"/>
                    <a:gd name="connsiteX28" fmla="*/ 2020212 w 4437372"/>
                    <a:gd name="connsiteY28" fmla="*/ 1633201 h 1896077"/>
                    <a:gd name="connsiteX29" fmla="*/ 1858355 w 4437372"/>
                    <a:gd name="connsiteY29" fmla="*/ 1554196 h 1896077"/>
                    <a:gd name="connsiteX30" fmla="*/ 993190 w 4437372"/>
                    <a:gd name="connsiteY30" fmla="*/ 1233274 h 1896077"/>
                    <a:gd name="connsiteX31" fmla="*/ 561184 w 4437372"/>
                    <a:gd name="connsiteY31" fmla="*/ 1664294 h 1896077"/>
                    <a:gd name="connsiteX32" fmla="*/ 610513 w 4437372"/>
                    <a:gd name="connsiteY32" fmla="*/ 1791842 h 1896077"/>
                    <a:gd name="connsiteX33" fmla="*/ 0 w 4437372"/>
                    <a:gd name="connsiteY33" fmla="*/ 1865400 h 1896077"/>
                    <a:gd name="connsiteX34" fmla="*/ 420632 w 4437372"/>
                    <a:gd name="connsiteY34" fmla="*/ 1597434 h 1896077"/>
                    <a:gd name="connsiteX35" fmla="*/ 877989 w 4437372"/>
                    <a:gd name="connsiteY35" fmla="*/ 985647 h 1896077"/>
                    <a:gd name="connsiteX36" fmla="*/ 1889031 w 4437372"/>
                    <a:gd name="connsiteY36" fmla="*/ 1133783 h 1896077"/>
                    <a:gd name="connsiteX37" fmla="*/ 1603174 w 4437372"/>
                    <a:gd name="connsiteY37" fmla="*/ 409652 h 1896077"/>
                    <a:gd name="connsiteX38" fmla="*/ 939161 w 4437372"/>
                    <a:gd name="connsiteY38" fmla="*/ 720009 h 1896077"/>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3504438 w 4437372"/>
                    <a:gd name="connsiteY10" fmla="*/ 88779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1806812 w 4437372"/>
                    <a:gd name="connsiteY8" fmla="*/ 707272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710342 h 1886410"/>
                    <a:gd name="connsiteX1" fmla="*/ 845849 w 4437372"/>
                    <a:gd name="connsiteY1" fmla="*/ 831714 h 1886410"/>
                    <a:gd name="connsiteX2" fmla="*/ 313282 w 4437372"/>
                    <a:gd name="connsiteY2" fmla="*/ 491075 h 1886410"/>
                    <a:gd name="connsiteX3" fmla="*/ 770325 w 4437372"/>
                    <a:gd name="connsiteY3" fmla="*/ 575129 h 1886410"/>
                    <a:gd name="connsiteX4" fmla="*/ 1683193 w 4437372"/>
                    <a:gd name="connsiteY4" fmla="*/ 0 h 1886410"/>
                    <a:gd name="connsiteX5" fmla="*/ 2361779 w 4437372"/>
                    <a:gd name="connsiteY5" fmla="*/ 1037958 h 1886410"/>
                    <a:gd name="connsiteX6" fmla="*/ 3374645 w 4437372"/>
                    <a:gd name="connsiteY6" fmla="*/ 783727 h 1886410"/>
                    <a:gd name="connsiteX7" fmla="*/ 2461713 w 4437372"/>
                    <a:gd name="connsiteY7" fmla="*/ 787470 h 1886410"/>
                    <a:gd name="connsiteX8" fmla="*/ 2161485 w 4437372"/>
                    <a:gd name="connsiteY8" fmla="*/ 695174 h 1886410"/>
                    <a:gd name="connsiteX9" fmla="*/ 2110927 w 4437372"/>
                    <a:gd name="connsiteY9" fmla="*/ 431415 h 1886410"/>
                    <a:gd name="connsiteX10" fmla="*/ 2460318 w 4437372"/>
                    <a:gd name="connsiteY10" fmla="*/ 521550 h 1886410"/>
                    <a:gd name="connsiteX11" fmla="*/ 2930960 w 4437372"/>
                    <a:gd name="connsiteY11" fmla="*/ 547503 h 1886410"/>
                    <a:gd name="connsiteX12" fmla="*/ 3658209 w 4437372"/>
                    <a:gd name="connsiteY12" fmla="*/ 639973 h 1886410"/>
                    <a:gd name="connsiteX13" fmla="*/ 3891018 w 4437372"/>
                    <a:gd name="connsiteY13" fmla="*/ 154537 h 1886410"/>
                    <a:gd name="connsiteX14" fmla="*/ 4437372 w 4437372"/>
                    <a:gd name="connsiteY14" fmla="*/ 755899 h 1886410"/>
                    <a:gd name="connsiteX15" fmla="*/ 4310616 w 4437372"/>
                    <a:gd name="connsiteY15" fmla="*/ 1331986 h 1886410"/>
                    <a:gd name="connsiteX16" fmla="*/ 4249091 w 4437372"/>
                    <a:gd name="connsiteY16" fmla="*/ 1263783 h 1886410"/>
                    <a:gd name="connsiteX17" fmla="*/ 4112459 w 4437372"/>
                    <a:gd name="connsiteY17" fmla="*/ 1303753 h 1886410"/>
                    <a:gd name="connsiteX18" fmla="*/ 3998152 w 4437372"/>
                    <a:gd name="connsiteY18" fmla="*/ 1184722 h 1886410"/>
                    <a:gd name="connsiteX19" fmla="*/ 4031425 w 4437372"/>
                    <a:gd name="connsiteY19" fmla="*/ 1410786 h 1886410"/>
                    <a:gd name="connsiteX20" fmla="*/ 3505293 w 4437372"/>
                    <a:gd name="connsiteY20" fmla="*/ 1620988 h 1886410"/>
                    <a:gd name="connsiteX21" fmla="*/ 3971108 w 4437372"/>
                    <a:gd name="connsiteY21" fmla="*/ 1712120 h 1886410"/>
                    <a:gd name="connsiteX22" fmla="*/ 4362616 w 4437372"/>
                    <a:gd name="connsiteY22" fmla="*/ 1760285 h 1886410"/>
                    <a:gd name="connsiteX23" fmla="*/ 4188588 w 4437372"/>
                    <a:gd name="connsiteY23" fmla="*/ 1886410 h 1886410"/>
                    <a:gd name="connsiteX24" fmla="*/ 3098437 w 4437372"/>
                    <a:gd name="connsiteY24" fmla="*/ 1679113 h 1886410"/>
                    <a:gd name="connsiteX25" fmla="*/ 3555198 w 4437372"/>
                    <a:gd name="connsiteY25" fmla="*/ 1364105 h 1886410"/>
                    <a:gd name="connsiteX26" fmla="*/ 2819856 w 4437372"/>
                    <a:gd name="connsiteY26" fmla="*/ 1480549 h 1886410"/>
                    <a:gd name="connsiteX27" fmla="*/ 2020212 w 4437372"/>
                    <a:gd name="connsiteY27" fmla="*/ 1623534 h 1886410"/>
                    <a:gd name="connsiteX28" fmla="*/ 1858355 w 4437372"/>
                    <a:gd name="connsiteY28" fmla="*/ 1544529 h 1886410"/>
                    <a:gd name="connsiteX29" fmla="*/ 993190 w 4437372"/>
                    <a:gd name="connsiteY29" fmla="*/ 1223607 h 1886410"/>
                    <a:gd name="connsiteX30" fmla="*/ 561184 w 4437372"/>
                    <a:gd name="connsiteY30" fmla="*/ 1654627 h 1886410"/>
                    <a:gd name="connsiteX31" fmla="*/ 610513 w 4437372"/>
                    <a:gd name="connsiteY31" fmla="*/ 1782175 h 1886410"/>
                    <a:gd name="connsiteX32" fmla="*/ 0 w 4437372"/>
                    <a:gd name="connsiteY32" fmla="*/ 1855733 h 1886410"/>
                    <a:gd name="connsiteX33" fmla="*/ 420632 w 4437372"/>
                    <a:gd name="connsiteY33" fmla="*/ 1587767 h 1886410"/>
                    <a:gd name="connsiteX34" fmla="*/ 877989 w 4437372"/>
                    <a:gd name="connsiteY34" fmla="*/ 975980 h 1886410"/>
                    <a:gd name="connsiteX35" fmla="*/ 1889031 w 4437372"/>
                    <a:gd name="connsiteY35" fmla="*/ 1124116 h 1886410"/>
                    <a:gd name="connsiteX36" fmla="*/ 1603174 w 4437372"/>
                    <a:gd name="connsiteY36" fmla="*/ 399985 h 1886410"/>
                    <a:gd name="connsiteX37" fmla="*/ 939161 w 4437372"/>
                    <a:gd name="connsiteY37" fmla="*/ 710342 h 1886410"/>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437372"/>
                    <a:gd name="connsiteY0" fmla="*/ 870224 h 2046292"/>
                    <a:gd name="connsiteX1" fmla="*/ 845849 w 4437372"/>
                    <a:gd name="connsiteY1" fmla="*/ 991596 h 2046292"/>
                    <a:gd name="connsiteX2" fmla="*/ 313282 w 4437372"/>
                    <a:gd name="connsiteY2" fmla="*/ 650957 h 2046292"/>
                    <a:gd name="connsiteX3" fmla="*/ 770325 w 4437372"/>
                    <a:gd name="connsiteY3" fmla="*/ 735011 h 2046292"/>
                    <a:gd name="connsiteX4" fmla="*/ 1683193 w 4437372"/>
                    <a:gd name="connsiteY4" fmla="*/ 159882 h 2046292"/>
                    <a:gd name="connsiteX5" fmla="*/ 2361779 w 4437372"/>
                    <a:gd name="connsiteY5" fmla="*/ 1197840 h 2046292"/>
                    <a:gd name="connsiteX6" fmla="*/ 3374645 w 4437372"/>
                    <a:gd name="connsiteY6" fmla="*/ 943609 h 2046292"/>
                    <a:gd name="connsiteX7" fmla="*/ 2461713 w 4437372"/>
                    <a:gd name="connsiteY7" fmla="*/ 947352 h 2046292"/>
                    <a:gd name="connsiteX8" fmla="*/ 2161485 w 4437372"/>
                    <a:gd name="connsiteY8" fmla="*/ 855056 h 2046292"/>
                    <a:gd name="connsiteX9" fmla="*/ 2110927 w 4437372"/>
                    <a:gd name="connsiteY9" fmla="*/ 591297 h 2046292"/>
                    <a:gd name="connsiteX10" fmla="*/ 2460318 w 4437372"/>
                    <a:gd name="connsiteY10" fmla="*/ 681432 h 2046292"/>
                    <a:gd name="connsiteX11" fmla="*/ 2930960 w 4437372"/>
                    <a:gd name="connsiteY11" fmla="*/ 707385 h 2046292"/>
                    <a:gd name="connsiteX12" fmla="*/ 3658209 w 4437372"/>
                    <a:gd name="connsiteY12" fmla="*/ 799855 h 2046292"/>
                    <a:gd name="connsiteX13" fmla="*/ 3605215 w 4437372"/>
                    <a:gd name="connsiteY13" fmla="*/ 0 h 2046292"/>
                    <a:gd name="connsiteX14" fmla="*/ 4437372 w 4437372"/>
                    <a:gd name="connsiteY14" fmla="*/ 915781 h 2046292"/>
                    <a:gd name="connsiteX15" fmla="*/ 4310616 w 4437372"/>
                    <a:gd name="connsiteY15" fmla="*/ 1491868 h 2046292"/>
                    <a:gd name="connsiteX16" fmla="*/ 4249091 w 4437372"/>
                    <a:gd name="connsiteY16" fmla="*/ 1423665 h 2046292"/>
                    <a:gd name="connsiteX17" fmla="*/ 4112459 w 4437372"/>
                    <a:gd name="connsiteY17" fmla="*/ 1463635 h 2046292"/>
                    <a:gd name="connsiteX18" fmla="*/ 3998152 w 4437372"/>
                    <a:gd name="connsiteY18" fmla="*/ 1344604 h 2046292"/>
                    <a:gd name="connsiteX19" fmla="*/ 4031425 w 4437372"/>
                    <a:gd name="connsiteY19" fmla="*/ 1570668 h 2046292"/>
                    <a:gd name="connsiteX20" fmla="*/ 3505293 w 4437372"/>
                    <a:gd name="connsiteY20" fmla="*/ 1780870 h 2046292"/>
                    <a:gd name="connsiteX21" fmla="*/ 3971108 w 4437372"/>
                    <a:gd name="connsiteY21" fmla="*/ 1872002 h 2046292"/>
                    <a:gd name="connsiteX22" fmla="*/ 4362616 w 4437372"/>
                    <a:gd name="connsiteY22" fmla="*/ 1920167 h 2046292"/>
                    <a:gd name="connsiteX23" fmla="*/ 4188588 w 4437372"/>
                    <a:gd name="connsiteY23" fmla="*/ 2046292 h 2046292"/>
                    <a:gd name="connsiteX24" fmla="*/ 3098437 w 4437372"/>
                    <a:gd name="connsiteY24" fmla="*/ 1838995 h 2046292"/>
                    <a:gd name="connsiteX25" fmla="*/ 3555198 w 4437372"/>
                    <a:gd name="connsiteY25" fmla="*/ 1523987 h 2046292"/>
                    <a:gd name="connsiteX26" fmla="*/ 2819856 w 4437372"/>
                    <a:gd name="connsiteY26" fmla="*/ 1640431 h 2046292"/>
                    <a:gd name="connsiteX27" fmla="*/ 2020212 w 4437372"/>
                    <a:gd name="connsiteY27" fmla="*/ 1783416 h 2046292"/>
                    <a:gd name="connsiteX28" fmla="*/ 1858355 w 4437372"/>
                    <a:gd name="connsiteY28" fmla="*/ 1704411 h 2046292"/>
                    <a:gd name="connsiteX29" fmla="*/ 993190 w 4437372"/>
                    <a:gd name="connsiteY29" fmla="*/ 1383489 h 2046292"/>
                    <a:gd name="connsiteX30" fmla="*/ 561184 w 4437372"/>
                    <a:gd name="connsiteY30" fmla="*/ 1814509 h 2046292"/>
                    <a:gd name="connsiteX31" fmla="*/ 610513 w 4437372"/>
                    <a:gd name="connsiteY31" fmla="*/ 1942057 h 2046292"/>
                    <a:gd name="connsiteX32" fmla="*/ 0 w 4437372"/>
                    <a:gd name="connsiteY32" fmla="*/ 2015615 h 2046292"/>
                    <a:gd name="connsiteX33" fmla="*/ 420632 w 4437372"/>
                    <a:gd name="connsiteY33" fmla="*/ 1747649 h 2046292"/>
                    <a:gd name="connsiteX34" fmla="*/ 877989 w 4437372"/>
                    <a:gd name="connsiteY34" fmla="*/ 1135862 h 2046292"/>
                    <a:gd name="connsiteX35" fmla="*/ 1889031 w 4437372"/>
                    <a:gd name="connsiteY35" fmla="*/ 1283998 h 2046292"/>
                    <a:gd name="connsiteX36" fmla="*/ 1603174 w 4437372"/>
                    <a:gd name="connsiteY36" fmla="*/ 559867 h 2046292"/>
                    <a:gd name="connsiteX37" fmla="*/ 939161 w 4437372"/>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229032 w 4362616"/>
                    <a:gd name="connsiteY14" fmla="*/ 90057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10616 w 4362616"/>
                    <a:gd name="connsiteY15" fmla="*/ 1491868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4249091 w 4362616"/>
                    <a:gd name="connsiteY16" fmla="*/ 142366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3374645 w 4362616"/>
                    <a:gd name="connsiteY6" fmla="*/ 943609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2930960 w 4362616"/>
                    <a:gd name="connsiteY11" fmla="*/ 707385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658209 w 4362616"/>
                    <a:gd name="connsiteY12" fmla="*/ 799855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2460318 w 4362616"/>
                    <a:gd name="connsiteY10" fmla="*/ 68143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422760 w 4362616"/>
                    <a:gd name="connsiteY11" fmla="*/ 734598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2110927 w 4362616"/>
                    <a:gd name="connsiteY9" fmla="*/ 59129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2461713 w 4362616"/>
                    <a:gd name="connsiteY7" fmla="*/ 947352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2161485 w 4362616"/>
                    <a:gd name="connsiteY8" fmla="*/ 85505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2361779 w 4362616"/>
                    <a:gd name="connsiteY5" fmla="*/ 1197840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603174 w 4362616"/>
                    <a:gd name="connsiteY36" fmla="*/ 55986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889031 w 4362616"/>
                    <a:gd name="connsiteY35" fmla="*/ 1283998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683193 w 4362616"/>
                    <a:gd name="connsiteY4" fmla="*/ 159882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333533 w 4362616"/>
                    <a:gd name="connsiteY15" fmla="*/ 687203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909625 w 4362616"/>
                    <a:gd name="connsiteY16" fmla="*/ 122742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35969 w 4362616"/>
                    <a:gd name="connsiteY14" fmla="*/ 517745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51866 w 4362616"/>
                    <a:gd name="connsiteY15" fmla="*/ 713257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84973 w 4362616"/>
                    <a:gd name="connsiteY16" fmla="*/ 103733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169825 w 4362616"/>
                    <a:gd name="connsiteY14" fmla="*/ 641222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08520 w 4362616"/>
                    <a:gd name="connsiteY12" fmla="*/ 779651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760781 w 4362616"/>
                    <a:gd name="connsiteY12" fmla="*/ 769900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510278 w 4362616"/>
                    <a:gd name="connsiteY11" fmla="*/ 739900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302037 w 4362616"/>
                    <a:gd name="connsiteY10" fmla="*/ 902942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101779 w 4362616"/>
                    <a:gd name="connsiteY9" fmla="*/ 568657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799075 w 4362616"/>
                    <a:gd name="connsiteY6" fmla="*/ 1105083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623491 w 4362616"/>
                    <a:gd name="connsiteY6" fmla="*/ 97560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99245 w 4362616"/>
                    <a:gd name="connsiteY7" fmla="*/ 1063118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55476 w 4362616"/>
                    <a:gd name="connsiteY6" fmla="*/ 1074824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75269 w 4362616"/>
                    <a:gd name="connsiteY15" fmla="*/ 838683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875069 w 4362616"/>
                    <a:gd name="connsiteY16" fmla="*/ 1158155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998152 w 4362616"/>
                    <a:gd name="connsiteY18" fmla="*/ 1344604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4112459 w 4362616"/>
                    <a:gd name="connsiteY17" fmla="*/ 1463635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502426 w 4362616"/>
                    <a:gd name="connsiteY10" fmla="*/ 104942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270811 w 4362616"/>
                    <a:gd name="connsiteY9" fmla="*/ 720991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485574 w 4362616"/>
                    <a:gd name="connsiteY10" fmla="*/ 901145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81026 w 4362616"/>
                    <a:gd name="connsiteY17" fmla="*/ 112230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4053457 w 4362616"/>
                    <a:gd name="connsiteY16" fmla="*/ 1070790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223009 w 4362616"/>
                    <a:gd name="connsiteY15" fmla="*/ 848434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3973192 w 4362616"/>
                    <a:gd name="connsiteY16" fmla="*/ 988422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845421 w 4362616"/>
                    <a:gd name="connsiteY8" fmla="*/ 784236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3195549 w 4362616"/>
                    <a:gd name="connsiteY8" fmla="*/ 716193 h 2046292"/>
                    <a:gd name="connsiteX9" fmla="*/ 3384778 w 4362616"/>
                    <a:gd name="connsiteY9" fmla="*/ 1099920 h 2046292"/>
                    <a:gd name="connsiteX10" fmla="*/ 3547586 w 4362616"/>
                    <a:gd name="connsiteY10" fmla="*/ 943654 h 2046292"/>
                    <a:gd name="connsiteX11" fmla="*/ 3786484 w 4362616"/>
                    <a:gd name="connsiteY11" fmla="*/ 828973 h 2046292"/>
                    <a:gd name="connsiteX12" fmla="*/ 3898060 w 4362616"/>
                    <a:gd name="connsiteY12" fmla="*/ 636124 h 2046292"/>
                    <a:gd name="connsiteX13" fmla="*/ 3605215 w 4362616"/>
                    <a:gd name="connsiteY13" fmla="*/ 0 h 2046292"/>
                    <a:gd name="connsiteX14" fmla="*/ 4084958 w 4362616"/>
                    <a:gd name="connsiteY14" fmla="*/ 592161 h 2046292"/>
                    <a:gd name="connsiteX15" fmla="*/ 4159048 w 4362616"/>
                    <a:gd name="connsiteY15" fmla="*/ 795471 h 2046292"/>
                    <a:gd name="connsiteX16" fmla="*/ 4066562 w 4362616"/>
                    <a:gd name="connsiteY16" fmla="*/ 1025081 h 2046292"/>
                    <a:gd name="connsiteX17" fmla="*/ 3619013 w 4362616"/>
                    <a:gd name="connsiteY17" fmla="*/ 1079799 h 2046292"/>
                    <a:gd name="connsiteX18" fmla="*/ 3520705 w 4362616"/>
                    <a:gd name="connsiteY18" fmla="*/ 1336345 h 2046292"/>
                    <a:gd name="connsiteX19" fmla="*/ 4031425 w 4362616"/>
                    <a:gd name="connsiteY19" fmla="*/ 1570668 h 2046292"/>
                    <a:gd name="connsiteX20" fmla="*/ 3505293 w 4362616"/>
                    <a:gd name="connsiteY20" fmla="*/ 1780870 h 2046292"/>
                    <a:gd name="connsiteX21" fmla="*/ 3971108 w 4362616"/>
                    <a:gd name="connsiteY21" fmla="*/ 1872002 h 2046292"/>
                    <a:gd name="connsiteX22" fmla="*/ 4362616 w 4362616"/>
                    <a:gd name="connsiteY22" fmla="*/ 1920167 h 2046292"/>
                    <a:gd name="connsiteX23" fmla="*/ 4188588 w 4362616"/>
                    <a:gd name="connsiteY23" fmla="*/ 2046292 h 2046292"/>
                    <a:gd name="connsiteX24" fmla="*/ 3098437 w 4362616"/>
                    <a:gd name="connsiteY24" fmla="*/ 1838995 h 2046292"/>
                    <a:gd name="connsiteX25" fmla="*/ 3555198 w 4362616"/>
                    <a:gd name="connsiteY25" fmla="*/ 1523987 h 2046292"/>
                    <a:gd name="connsiteX26" fmla="*/ 2819856 w 4362616"/>
                    <a:gd name="connsiteY26" fmla="*/ 1640431 h 2046292"/>
                    <a:gd name="connsiteX27" fmla="*/ 2020212 w 4362616"/>
                    <a:gd name="connsiteY27" fmla="*/ 1783416 h 2046292"/>
                    <a:gd name="connsiteX28" fmla="*/ 1858355 w 4362616"/>
                    <a:gd name="connsiteY28" fmla="*/ 1704411 h 2046292"/>
                    <a:gd name="connsiteX29" fmla="*/ 993190 w 4362616"/>
                    <a:gd name="connsiteY29" fmla="*/ 1383489 h 2046292"/>
                    <a:gd name="connsiteX30" fmla="*/ 561184 w 4362616"/>
                    <a:gd name="connsiteY30" fmla="*/ 1814509 h 2046292"/>
                    <a:gd name="connsiteX31" fmla="*/ 610513 w 4362616"/>
                    <a:gd name="connsiteY31" fmla="*/ 1942057 h 2046292"/>
                    <a:gd name="connsiteX32" fmla="*/ 0 w 4362616"/>
                    <a:gd name="connsiteY32" fmla="*/ 2015615 h 2046292"/>
                    <a:gd name="connsiteX33" fmla="*/ 420632 w 4362616"/>
                    <a:gd name="connsiteY33" fmla="*/ 1747649 h 2046292"/>
                    <a:gd name="connsiteX34" fmla="*/ 877989 w 4362616"/>
                    <a:gd name="connsiteY34" fmla="*/ 1135862 h 2046292"/>
                    <a:gd name="connsiteX35" fmla="*/ 1512204 w 4362616"/>
                    <a:gd name="connsiteY35" fmla="*/ 1235332 h 2046292"/>
                    <a:gd name="connsiteX36" fmla="*/ 1311762 w 4362616"/>
                    <a:gd name="connsiteY36" fmla="*/ 679137 h 2046292"/>
                    <a:gd name="connsiteX37" fmla="*/ 939161 w 4362616"/>
                    <a:gd name="connsiteY37"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2046565 w 4362616"/>
                    <a:gd name="connsiteY8" fmla="*/ 851700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84778 w 4362616"/>
                    <a:gd name="connsiteY10" fmla="*/ 1099920 h 2046292"/>
                    <a:gd name="connsiteX11" fmla="*/ 3547586 w 4362616"/>
                    <a:gd name="connsiteY11" fmla="*/ 943654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84958 w 4362616"/>
                    <a:gd name="connsiteY15" fmla="*/ 592161 h 2046292"/>
                    <a:gd name="connsiteX16" fmla="*/ 4159048 w 4362616"/>
                    <a:gd name="connsiteY16" fmla="*/ 795471 h 2046292"/>
                    <a:gd name="connsiteX17" fmla="*/ 4066562 w 4362616"/>
                    <a:gd name="connsiteY17" fmla="*/ 1025081 h 2046292"/>
                    <a:gd name="connsiteX18" fmla="*/ 3619013 w 4362616"/>
                    <a:gd name="connsiteY18" fmla="*/ 1079799 h 2046292"/>
                    <a:gd name="connsiteX19" fmla="*/ 3520705 w 4362616"/>
                    <a:gd name="connsiteY19" fmla="*/ 1336345 h 2046292"/>
                    <a:gd name="connsiteX20" fmla="*/ 4031425 w 4362616"/>
                    <a:gd name="connsiteY20" fmla="*/ 1570668 h 2046292"/>
                    <a:gd name="connsiteX21" fmla="*/ 3505293 w 4362616"/>
                    <a:gd name="connsiteY21" fmla="*/ 178087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3098437 w 4362616"/>
                    <a:gd name="connsiteY25" fmla="*/ 1838995 h 2046292"/>
                    <a:gd name="connsiteX26" fmla="*/ 3555198 w 4362616"/>
                    <a:gd name="connsiteY26" fmla="*/ 1523987 h 2046292"/>
                    <a:gd name="connsiteX27" fmla="*/ 2819856 w 4362616"/>
                    <a:gd name="connsiteY27" fmla="*/ 1640431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819856 w 4362616"/>
                    <a:gd name="connsiteY27" fmla="*/ 1640431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555198 w 4362616"/>
                    <a:gd name="connsiteY26" fmla="*/ 1523987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505293 w 4362616"/>
                    <a:gd name="connsiteY21" fmla="*/ 178087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4031425 w 4362616"/>
                    <a:gd name="connsiteY20" fmla="*/ 1570668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84778 w 4362616"/>
                    <a:gd name="connsiteY10" fmla="*/ 1099920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47586 w 4362616"/>
                    <a:gd name="connsiteY11" fmla="*/ 943654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619013 w 4362616"/>
                    <a:gd name="connsiteY18" fmla="*/ 1079799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66562 w 4362616"/>
                    <a:gd name="connsiteY17" fmla="*/ 1025081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84958 w 4362616"/>
                    <a:gd name="connsiteY15" fmla="*/ 592161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159048 w 4362616"/>
                    <a:gd name="connsiteY16" fmla="*/ 79547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94709 w 4362616"/>
                    <a:gd name="connsiteY15" fmla="*/ 644422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211309 w 4362616"/>
                    <a:gd name="connsiteY16" fmla="*/ 785721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520705 w 4362616"/>
                    <a:gd name="connsiteY19" fmla="*/ 1336345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80031 w 4362616"/>
                    <a:gd name="connsiteY20" fmla="*/ 1644075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3076349 w 4362616"/>
                    <a:gd name="connsiteY26" fmla="*/ 1624149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67783"/>
                    <a:gd name="connsiteX1" fmla="*/ 845849 w 4362616"/>
                    <a:gd name="connsiteY1" fmla="*/ 991596 h 2067783"/>
                    <a:gd name="connsiteX2" fmla="*/ 313282 w 4362616"/>
                    <a:gd name="connsiteY2" fmla="*/ 650957 h 2067783"/>
                    <a:gd name="connsiteX3" fmla="*/ 770325 w 4362616"/>
                    <a:gd name="connsiteY3" fmla="*/ 735011 h 2067783"/>
                    <a:gd name="connsiteX4" fmla="*/ 1443890 w 4362616"/>
                    <a:gd name="connsiteY4" fmla="*/ 442487 h 2067783"/>
                    <a:gd name="connsiteX5" fmla="*/ 1909136 w 4362616"/>
                    <a:gd name="connsiteY5" fmla="*/ 1206584 h 2067783"/>
                    <a:gd name="connsiteX6" fmla="*/ 2535974 w 4362616"/>
                    <a:gd name="connsiteY6" fmla="*/ 970303 h 2067783"/>
                    <a:gd name="connsiteX7" fmla="*/ 1835983 w 4362616"/>
                    <a:gd name="connsiteY7" fmla="*/ 955944 h 2067783"/>
                    <a:gd name="connsiteX8" fmla="*/ 1799065 w 4362616"/>
                    <a:gd name="connsiteY8" fmla="*/ 800536 h 2067783"/>
                    <a:gd name="connsiteX9" fmla="*/ 3195549 w 4362616"/>
                    <a:gd name="connsiteY9" fmla="*/ 716193 h 2067783"/>
                    <a:gd name="connsiteX10" fmla="*/ 3335322 w 4362616"/>
                    <a:gd name="connsiteY10" fmla="*/ 892827 h 2067783"/>
                    <a:gd name="connsiteX11" fmla="*/ 3514432 w 4362616"/>
                    <a:gd name="connsiteY11" fmla="*/ 765968 h 2067783"/>
                    <a:gd name="connsiteX12" fmla="*/ 3786484 w 4362616"/>
                    <a:gd name="connsiteY12" fmla="*/ 828973 h 2067783"/>
                    <a:gd name="connsiteX13" fmla="*/ 3898060 w 4362616"/>
                    <a:gd name="connsiteY13" fmla="*/ 636124 h 2067783"/>
                    <a:gd name="connsiteX14" fmla="*/ 3605215 w 4362616"/>
                    <a:gd name="connsiteY14" fmla="*/ 0 h 2067783"/>
                    <a:gd name="connsiteX15" fmla="*/ 4056252 w 4362616"/>
                    <a:gd name="connsiteY15" fmla="*/ 554253 h 2067783"/>
                    <a:gd name="connsiteX16" fmla="*/ 4144695 w 4362616"/>
                    <a:gd name="connsiteY16" fmla="*/ 776518 h 2067783"/>
                    <a:gd name="connsiteX17" fmla="*/ 4038558 w 4362616"/>
                    <a:gd name="connsiteY17" fmla="*/ 932962 h 2067783"/>
                    <a:gd name="connsiteX18" fmla="*/ 3585158 w 4362616"/>
                    <a:gd name="connsiteY18" fmla="*/ 956324 h 2067783"/>
                    <a:gd name="connsiteX19" fmla="*/ 3447144 w 4362616"/>
                    <a:gd name="connsiteY19" fmla="*/ 1058037 h 2067783"/>
                    <a:gd name="connsiteX20" fmla="*/ 3518172 w 4362616"/>
                    <a:gd name="connsiteY20" fmla="*/ 1428480 h 2067783"/>
                    <a:gd name="connsiteX21" fmla="*/ 3000938 w 4362616"/>
                    <a:gd name="connsiteY21" fmla="*/ 1918240 h 2067783"/>
                    <a:gd name="connsiteX22" fmla="*/ 3971108 w 4362616"/>
                    <a:gd name="connsiteY22" fmla="*/ 1872002 h 2067783"/>
                    <a:gd name="connsiteX23" fmla="*/ 4362616 w 4362616"/>
                    <a:gd name="connsiteY23" fmla="*/ 1920167 h 2067783"/>
                    <a:gd name="connsiteX24" fmla="*/ 4188588 w 4362616"/>
                    <a:gd name="connsiteY24" fmla="*/ 2046292 h 2067783"/>
                    <a:gd name="connsiteX25" fmla="*/ 2567876 w 4362616"/>
                    <a:gd name="connsiteY25" fmla="*/ 2067783 h 2067783"/>
                    <a:gd name="connsiteX26" fmla="*/ 2958876 w 4362616"/>
                    <a:gd name="connsiteY26" fmla="*/ 1516275 h 2067783"/>
                    <a:gd name="connsiteX27" fmla="*/ 2399971 w 4362616"/>
                    <a:gd name="connsiteY27" fmla="*/ 1534903 h 2067783"/>
                    <a:gd name="connsiteX28" fmla="*/ 2020212 w 4362616"/>
                    <a:gd name="connsiteY28" fmla="*/ 1783416 h 2067783"/>
                    <a:gd name="connsiteX29" fmla="*/ 1858355 w 4362616"/>
                    <a:gd name="connsiteY29" fmla="*/ 1704411 h 2067783"/>
                    <a:gd name="connsiteX30" fmla="*/ 993190 w 4362616"/>
                    <a:gd name="connsiteY30" fmla="*/ 1383489 h 2067783"/>
                    <a:gd name="connsiteX31" fmla="*/ 561184 w 4362616"/>
                    <a:gd name="connsiteY31" fmla="*/ 1814509 h 2067783"/>
                    <a:gd name="connsiteX32" fmla="*/ 610513 w 4362616"/>
                    <a:gd name="connsiteY32" fmla="*/ 1942057 h 2067783"/>
                    <a:gd name="connsiteX33" fmla="*/ 0 w 4362616"/>
                    <a:gd name="connsiteY33" fmla="*/ 2015615 h 2067783"/>
                    <a:gd name="connsiteX34" fmla="*/ 420632 w 4362616"/>
                    <a:gd name="connsiteY34" fmla="*/ 1747649 h 2067783"/>
                    <a:gd name="connsiteX35" fmla="*/ 877989 w 4362616"/>
                    <a:gd name="connsiteY35" fmla="*/ 1135862 h 2067783"/>
                    <a:gd name="connsiteX36" fmla="*/ 1512204 w 4362616"/>
                    <a:gd name="connsiteY36" fmla="*/ 1235332 h 2067783"/>
                    <a:gd name="connsiteX37" fmla="*/ 1311762 w 4362616"/>
                    <a:gd name="connsiteY37" fmla="*/ 679137 h 2067783"/>
                    <a:gd name="connsiteX38" fmla="*/ 939161 w 4362616"/>
                    <a:gd name="connsiteY38" fmla="*/ 870224 h 2067783"/>
                    <a:gd name="connsiteX0" fmla="*/ 939161 w 4362616"/>
                    <a:gd name="connsiteY0" fmla="*/ 870224 h 2046292"/>
                    <a:gd name="connsiteX1" fmla="*/ 845849 w 4362616"/>
                    <a:gd name="connsiteY1" fmla="*/ 991596 h 2046292"/>
                    <a:gd name="connsiteX2" fmla="*/ 313282 w 4362616"/>
                    <a:gd name="connsiteY2" fmla="*/ 650957 h 2046292"/>
                    <a:gd name="connsiteX3" fmla="*/ 770325 w 4362616"/>
                    <a:gd name="connsiteY3" fmla="*/ 735011 h 2046292"/>
                    <a:gd name="connsiteX4" fmla="*/ 1443890 w 4362616"/>
                    <a:gd name="connsiteY4" fmla="*/ 442487 h 2046292"/>
                    <a:gd name="connsiteX5" fmla="*/ 1909136 w 4362616"/>
                    <a:gd name="connsiteY5" fmla="*/ 1206584 h 2046292"/>
                    <a:gd name="connsiteX6" fmla="*/ 2535974 w 4362616"/>
                    <a:gd name="connsiteY6" fmla="*/ 970303 h 2046292"/>
                    <a:gd name="connsiteX7" fmla="*/ 1835983 w 4362616"/>
                    <a:gd name="connsiteY7" fmla="*/ 955944 h 2046292"/>
                    <a:gd name="connsiteX8" fmla="*/ 1799065 w 4362616"/>
                    <a:gd name="connsiteY8" fmla="*/ 800536 h 2046292"/>
                    <a:gd name="connsiteX9" fmla="*/ 3195549 w 4362616"/>
                    <a:gd name="connsiteY9" fmla="*/ 716193 h 2046292"/>
                    <a:gd name="connsiteX10" fmla="*/ 3335322 w 4362616"/>
                    <a:gd name="connsiteY10" fmla="*/ 892827 h 2046292"/>
                    <a:gd name="connsiteX11" fmla="*/ 3514432 w 4362616"/>
                    <a:gd name="connsiteY11" fmla="*/ 765968 h 2046292"/>
                    <a:gd name="connsiteX12" fmla="*/ 3786484 w 4362616"/>
                    <a:gd name="connsiteY12" fmla="*/ 828973 h 2046292"/>
                    <a:gd name="connsiteX13" fmla="*/ 3898060 w 4362616"/>
                    <a:gd name="connsiteY13" fmla="*/ 636124 h 2046292"/>
                    <a:gd name="connsiteX14" fmla="*/ 3605215 w 4362616"/>
                    <a:gd name="connsiteY14" fmla="*/ 0 h 2046292"/>
                    <a:gd name="connsiteX15" fmla="*/ 4056252 w 4362616"/>
                    <a:gd name="connsiteY15" fmla="*/ 554253 h 2046292"/>
                    <a:gd name="connsiteX16" fmla="*/ 4144695 w 4362616"/>
                    <a:gd name="connsiteY16" fmla="*/ 776518 h 2046292"/>
                    <a:gd name="connsiteX17" fmla="*/ 4038558 w 4362616"/>
                    <a:gd name="connsiteY17" fmla="*/ 932962 h 2046292"/>
                    <a:gd name="connsiteX18" fmla="*/ 3585158 w 4362616"/>
                    <a:gd name="connsiteY18" fmla="*/ 956324 h 2046292"/>
                    <a:gd name="connsiteX19" fmla="*/ 3447144 w 4362616"/>
                    <a:gd name="connsiteY19" fmla="*/ 1058037 h 2046292"/>
                    <a:gd name="connsiteX20" fmla="*/ 3518172 w 4362616"/>
                    <a:gd name="connsiteY20" fmla="*/ 1428480 h 2046292"/>
                    <a:gd name="connsiteX21" fmla="*/ 3000938 w 4362616"/>
                    <a:gd name="connsiteY21" fmla="*/ 1918240 h 2046292"/>
                    <a:gd name="connsiteX22" fmla="*/ 3971108 w 4362616"/>
                    <a:gd name="connsiteY22" fmla="*/ 1872002 h 2046292"/>
                    <a:gd name="connsiteX23" fmla="*/ 4362616 w 4362616"/>
                    <a:gd name="connsiteY23" fmla="*/ 1920167 h 2046292"/>
                    <a:gd name="connsiteX24" fmla="*/ 4188588 w 4362616"/>
                    <a:gd name="connsiteY24" fmla="*/ 2046292 h 2046292"/>
                    <a:gd name="connsiteX25" fmla="*/ 2568730 w 4362616"/>
                    <a:gd name="connsiteY25" fmla="*/ 1840486 h 2046292"/>
                    <a:gd name="connsiteX26" fmla="*/ 2958876 w 4362616"/>
                    <a:gd name="connsiteY26" fmla="*/ 1516275 h 2046292"/>
                    <a:gd name="connsiteX27" fmla="*/ 2399971 w 4362616"/>
                    <a:gd name="connsiteY27" fmla="*/ 1534903 h 2046292"/>
                    <a:gd name="connsiteX28" fmla="*/ 2020212 w 4362616"/>
                    <a:gd name="connsiteY28" fmla="*/ 1783416 h 2046292"/>
                    <a:gd name="connsiteX29" fmla="*/ 1858355 w 4362616"/>
                    <a:gd name="connsiteY29" fmla="*/ 1704411 h 2046292"/>
                    <a:gd name="connsiteX30" fmla="*/ 993190 w 4362616"/>
                    <a:gd name="connsiteY30" fmla="*/ 1383489 h 2046292"/>
                    <a:gd name="connsiteX31" fmla="*/ 561184 w 4362616"/>
                    <a:gd name="connsiteY31" fmla="*/ 1814509 h 2046292"/>
                    <a:gd name="connsiteX32" fmla="*/ 610513 w 4362616"/>
                    <a:gd name="connsiteY32" fmla="*/ 1942057 h 2046292"/>
                    <a:gd name="connsiteX33" fmla="*/ 0 w 4362616"/>
                    <a:gd name="connsiteY33" fmla="*/ 2015615 h 2046292"/>
                    <a:gd name="connsiteX34" fmla="*/ 420632 w 4362616"/>
                    <a:gd name="connsiteY34" fmla="*/ 1747649 h 2046292"/>
                    <a:gd name="connsiteX35" fmla="*/ 877989 w 4362616"/>
                    <a:gd name="connsiteY35" fmla="*/ 1135862 h 2046292"/>
                    <a:gd name="connsiteX36" fmla="*/ 1512204 w 4362616"/>
                    <a:gd name="connsiteY36" fmla="*/ 1235332 h 2046292"/>
                    <a:gd name="connsiteX37" fmla="*/ 1311762 w 4362616"/>
                    <a:gd name="connsiteY37" fmla="*/ 679137 h 2046292"/>
                    <a:gd name="connsiteX38" fmla="*/ 939161 w 4362616"/>
                    <a:gd name="connsiteY38" fmla="*/ 870224 h 2046292"/>
                    <a:gd name="connsiteX0" fmla="*/ 939161 w 4362616"/>
                    <a:gd name="connsiteY0" fmla="*/ 870224 h 2024256"/>
                    <a:gd name="connsiteX1" fmla="*/ 845849 w 4362616"/>
                    <a:gd name="connsiteY1" fmla="*/ 991596 h 2024256"/>
                    <a:gd name="connsiteX2" fmla="*/ 313282 w 4362616"/>
                    <a:gd name="connsiteY2" fmla="*/ 650957 h 2024256"/>
                    <a:gd name="connsiteX3" fmla="*/ 770325 w 4362616"/>
                    <a:gd name="connsiteY3" fmla="*/ 735011 h 2024256"/>
                    <a:gd name="connsiteX4" fmla="*/ 1443890 w 4362616"/>
                    <a:gd name="connsiteY4" fmla="*/ 442487 h 2024256"/>
                    <a:gd name="connsiteX5" fmla="*/ 1909136 w 4362616"/>
                    <a:gd name="connsiteY5" fmla="*/ 1206584 h 2024256"/>
                    <a:gd name="connsiteX6" fmla="*/ 2535974 w 4362616"/>
                    <a:gd name="connsiteY6" fmla="*/ 970303 h 2024256"/>
                    <a:gd name="connsiteX7" fmla="*/ 1835983 w 4362616"/>
                    <a:gd name="connsiteY7" fmla="*/ 955944 h 2024256"/>
                    <a:gd name="connsiteX8" fmla="*/ 1799065 w 4362616"/>
                    <a:gd name="connsiteY8" fmla="*/ 800536 h 2024256"/>
                    <a:gd name="connsiteX9" fmla="*/ 3195549 w 4362616"/>
                    <a:gd name="connsiteY9" fmla="*/ 716193 h 2024256"/>
                    <a:gd name="connsiteX10" fmla="*/ 3335322 w 4362616"/>
                    <a:gd name="connsiteY10" fmla="*/ 892827 h 2024256"/>
                    <a:gd name="connsiteX11" fmla="*/ 3514432 w 4362616"/>
                    <a:gd name="connsiteY11" fmla="*/ 765968 h 2024256"/>
                    <a:gd name="connsiteX12" fmla="*/ 3786484 w 4362616"/>
                    <a:gd name="connsiteY12" fmla="*/ 828973 h 2024256"/>
                    <a:gd name="connsiteX13" fmla="*/ 3898060 w 4362616"/>
                    <a:gd name="connsiteY13" fmla="*/ 636124 h 2024256"/>
                    <a:gd name="connsiteX14" fmla="*/ 3605215 w 4362616"/>
                    <a:gd name="connsiteY14" fmla="*/ 0 h 2024256"/>
                    <a:gd name="connsiteX15" fmla="*/ 4056252 w 4362616"/>
                    <a:gd name="connsiteY15" fmla="*/ 554253 h 2024256"/>
                    <a:gd name="connsiteX16" fmla="*/ 4144695 w 4362616"/>
                    <a:gd name="connsiteY16" fmla="*/ 776518 h 2024256"/>
                    <a:gd name="connsiteX17" fmla="*/ 4038558 w 4362616"/>
                    <a:gd name="connsiteY17" fmla="*/ 932962 h 2024256"/>
                    <a:gd name="connsiteX18" fmla="*/ 3585158 w 4362616"/>
                    <a:gd name="connsiteY18" fmla="*/ 956324 h 2024256"/>
                    <a:gd name="connsiteX19" fmla="*/ 3447144 w 4362616"/>
                    <a:gd name="connsiteY19" fmla="*/ 1058037 h 2024256"/>
                    <a:gd name="connsiteX20" fmla="*/ 3518172 w 4362616"/>
                    <a:gd name="connsiteY20" fmla="*/ 1428480 h 2024256"/>
                    <a:gd name="connsiteX21" fmla="*/ 3000938 w 4362616"/>
                    <a:gd name="connsiteY21" fmla="*/ 1918240 h 2024256"/>
                    <a:gd name="connsiteX22" fmla="*/ 3971108 w 4362616"/>
                    <a:gd name="connsiteY22" fmla="*/ 1872002 h 2024256"/>
                    <a:gd name="connsiteX23" fmla="*/ 4362616 w 4362616"/>
                    <a:gd name="connsiteY23" fmla="*/ 1920167 h 2024256"/>
                    <a:gd name="connsiteX24" fmla="*/ 2161874 w 4362616"/>
                    <a:gd name="connsiteY24" fmla="*/ 2024256 h 2024256"/>
                    <a:gd name="connsiteX25" fmla="*/ 2568730 w 4362616"/>
                    <a:gd name="connsiteY25" fmla="*/ 1840486 h 2024256"/>
                    <a:gd name="connsiteX26" fmla="*/ 2958876 w 4362616"/>
                    <a:gd name="connsiteY26" fmla="*/ 1516275 h 2024256"/>
                    <a:gd name="connsiteX27" fmla="*/ 2399971 w 4362616"/>
                    <a:gd name="connsiteY27" fmla="*/ 1534903 h 2024256"/>
                    <a:gd name="connsiteX28" fmla="*/ 2020212 w 4362616"/>
                    <a:gd name="connsiteY28" fmla="*/ 1783416 h 2024256"/>
                    <a:gd name="connsiteX29" fmla="*/ 1858355 w 4362616"/>
                    <a:gd name="connsiteY29" fmla="*/ 1704411 h 2024256"/>
                    <a:gd name="connsiteX30" fmla="*/ 993190 w 4362616"/>
                    <a:gd name="connsiteY30" fmla="*/ 1383489 h 2024256"/>
                    <a:gd name="connsiteX31" fmla="*/ 561184 w 4362616"/>
                    <a:gd name="connsiteY31" fmla="*/ 1814509 h 2024256"/>
                    <a:gd name="connsiteX32" fmla="*/ 610513 w 4362616"/>
                    <a:gd name="connsiteY32" fmla="*/ 1942057 h 2024256"/>
                    <a:gd name="connsiteX33" fmla="*/ 0 w 4362616"/>
                    <a:gd name="connsiteY33" fmla="*/ 2015615 h 2024256"/>
                    <a:gd name="connsiteX34" fmla="*/ 420632 w 4362616"/>
                    <a:gd name="connsiteY34" fmla="*/ 1747649 h 2024256"/>
                    <a:gd name="connsiteX35" fmla="*/ 877989 w 4362616"/>
                    <a:gd name="connsiteY35" fmla="*/ 1135862 h 2024256"/>
                    <a:gd name="connsiteX36" fmla="*/ 1512204 w 4362616"/>
                    <a:gd name="connsiteY36" fmla="*/ 1235332 h 2024256"/>
                    <a:gd name="connsiteX37" fmla="*/ 1311762 w 4362616"/>
                    <a:gd name="connsiteY37" fmla="*/ 679137 h 2024256"/>
                    <a:gd name="connsiteX38" fmla="*/ 939161 w 4362616"/>
                    <a:gd name="connsiteY38" fmla="*/ 870224 h 2024256"/>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3971108 w 4144922"/>
                    <a:gd name="connsiteY22" fmla="*/ 1872002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63724"/>
                    <a:gd name="connsiteX1" fmla="*/ 845849 w 4144922"/>
                    <a:gd name="connsiteY1" fmla="*/ 991596 h 2363724"/>
                    <a:gd name="connsiteX2" fmla="*/ 313282 w 4144922"/>
                    <a:gd name="connsiteY2" fmla="*/ 650957 h 2363724"/>
                    <a:gd name="connsiteX3" fmla="*/ 770325 w 4144922"/>
                    <a:gd name="connsiteY3" fmla="*/ 735011 h 2363724"/>
                    <a:gd name="connsiteX4" fmla="*/ 1443890 w 4144922"/>
                    <a:gd name="connsiteY4" fmla="*/ 442487 h 2363724"/>
                    <a:gd name="connsiteX5" fmla="*/ 1909136 w 4144922"/>
                    <a:gd name="connsiteY5" fmla="*/ 1206584 h 2363724"/>
                    <a:gd name="connsiteX6" fmla="*/ 2535974 w 4144922"/>
                    <a:gd name="connsiteY6" fmla="*/ 970303 h 2363724"/>
                    <a:gd name="connsiteX7" fmla="*/ 1835983 w 4144922"/>
                    <a:gd name="connsiteY7" fmla="*/ 955944 h 2363724"/>
                    <a:gd name="connsiteX8" fmla="*/ 1799065 w 4144922"/>
                    <a:gd name="connsiteY8" fmla="*/ 800536 h 2363724"/>
                    <a:gd name="connsiteX9" fmla="*/ 3195549 w 4144922"/>
                    <a:gd name="connsiteY9" fmla="*/ 716193 h 2363724"/>
                    <a:gd name="connsiteX10" fmla="*/ 3335322 w 4144922"/>
                    <a:gd name="connsiteY10" fmla="*/ 892827 h 2363724"/>
                    <a:gd name="connsiteX11" fmla="*/ 3514432 w 4144922"/>
                    <a:gd name="connsiteY11" fmla="*/ 765968 h 2363724"/>
                    <a:gd name="connsiteX12" fmla="*/ 3786484 w 4144922"/>
                    <a:gd name="connsiteY12" fmla="*/ 828973 h 2363724"/>
                    <a:gd name="connsiteX13" fmla="*/ 3898060 w 4144922"/>
                    <a:gd name="connsiteY13" fmla="*/ 636124 h 2363724"/>
                    <a:gd name="connsiteX14" fmla="*/ 3605215 w 4144922"/>
                    <a:gd name="connsiteY14" fmla="*/ 0 h 2363724"/>
                    <a:gd name="connsiteX15" fmla="*/ 4056252 w 4144922"/>
                    <a:gd name="connsiteY15" fmla="*/ 554253 h 2363724"/>
                    <a:gd name="connsiteX16" fmla="*/ 4144695 w 4144922"/>
                    <a:gd name="connsiteY16" fmla="*/ 776518 h 2363724"/>
                    <a:gd name="connsiteX17" fmla="*/ 4038558 w 4144922"/>
                    <a:gd name="connsiteY17" fmla="*/ 932962 h 2363724"/>
                    <a:gd name="connsiteX18" fmla="*/ 3585158 w 4144922"/>
                    <a:gd name="connsiteY18" fmla="*/ 956324 h 2363724"/>
                    <a:gd name="connsiteX19" fmla="*/ 3447144 w 4144922"/>
                    <a:gd name="connsiteY19" fmla="*/ 1058037 h 2363724"/>
                    <a:gd name="connsiteX20" fmla="*/ 3518172 w 4144922"/>
                    <a:gd name="connsiteY20" fmla="*/ 1428480 h 2363724"/>
                    <a:gd name="connsiteX21" fmla="*/ 3000938 w 4144922"/>
                    <a:gd name="connsiteY21" fmla="*/ 1918240 h 2363724"/>
                    <a:gd name="connsiteX22" fmla="*/ 2627380 w 4144922"/>
                    <a:gd name="connsiteY22" fmla="*/ 2090275 h 2363724"/>
                    <a:gd name="connsiteX23" fmla="*/ 2217269 w 4144922"/>
                    <a:gd name="connsiteY23" fmla="*/ 2363724 h 2363724"/>
                    <a:gd name="connsiteX24" fmla="*/ 2161874 w 4144922"/>
                    <a:gd name="connsiteY24" fmla="*/ 2024256 h 2363724"/>
                    <a:gd name="connsiteX25" fmla="*/ 2568730 w 4144922"/>
                    <a:gd name="connsiteY25" fmla="*/ 1840486 h 2363724"/>
                    <a:gd name="connsiteX26" fmla="*/ 2958876 w 4144922"/>
                    <a:gd name="connsiteY26" fmla="*/ 1516275 h 2363724"/>
                    <a:gd name="connsiteX27" fmla="*/ 2399971 w 4144922"/>
                    <a:gd name="connsiteY27" fmla="*/ 1534903 h 2363724"/>
                    <a:gd name="connsiteX28" fmla="*/ 2020212 w 4144922"/>
                    <a:gd name="connsiteY28" fmla="*/ 1783416 h 2363724"/>
                    <a:gd name="connsiteX29" fmla="*/ 1858355 w 4144922"/>
                    <a:gd name="connsiteY29" fmla="*/ 1704411 h 2363724"/>
                    <a:gd name="connsiteX30" fmla="*/ 993190 w 4144922"/>
                    <a:gd name="connsiteY30" fmla="*/ 1383489 h 2363724"/>
                    <a:gd name="connsiteX31" fmla="*/ 561184 w 4144922"/>
                    <a:gd name="connsiteY31" fmla="*/ 1814509 h 2363724"/>
                    <a:gd name="connsiteX32" fmla="*/ 610513 w 4144922"/>
                    <a:gd name="connsiteY32" fmla="*/ 1942057 h 2363724"/>
                    <a:gd name="connsiteX33" fmla="*/ 0 w 4144922"/>
                    <a:gd name="connsiteY33" fmla="*/ 2015615 h 2363724"/>
                    <a:gd name="connsiteX34" fmla="*/ 420632 w 4144922"/>
                    <a:gd name="connsiteY34" fmla="*/ 1747649 h 2363724"/>
                    <a:gd name="connsiteX35" fmla="*/ 877989 w 4144922"/>
                    <a:gd name="connsiteY35" fmla="*/ 1135862 h 2363724"/>
                    <a:gd name="connsiteX36" fmla="*/ 1512204 w 4144922"/>
                    <a:gd name="connsiteY36" fmla="*/ 1235332 h 2363724"/>
                    <a:gd name="connsiteX37" fmla="*/ 1311762 w 4144922"/>
                    <a:gd name="connsiteY37" fmla="*/ 679137 h 2363724"/>
                    <a:gd name="connsiteX38" fmla="*/ 939161 w 4144922"/>
                    <a:gd name="connsiteY38" fmla="*/ 870224 h 2363724"/>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352571"/>
                    <a:gd name="connsiteX1" fmla="*/ 845849 w 4144922"/>
                    <a:gd name="connsiteY1" fmla="*/ 991596 h 2352571"/>
                    <a:gd name="connsiteX2" fmla="*/ 313282 w 4144922"/>
                    <a:gd name="connsiteY2" fmla="*/ 650957 h 2352571"/>
                    <a:gd name="connsiteX3" fmla="*/ 770325 w 4144922"/>
                    <a:gd name="connsiteY3" fmla="*/ 735011 h 2352571"/>
                    <a:gd name="connsiteX4" fmla="*/ 1443890 w 4144922"/>
                    <a:gd name="connsiteY4" fmla="*/ 442487 h 2352571"/>
                    <a:gd name="connsiteX5" fmla="*/ 1909136 w 4144922"/>
                    <a:gd name="connsiteY5" fmla="*/ 1206584 h 2352571"/>
                    <a:gd name="connsiteX6" fmla="*/ 2535974 w 4144922"/>
                    <a:gd name="connsiteY6" fmla="*/ 970303 h 2352571"/>
                    <a:gd name="connsiteX7" fmla="*/ 1835983 w 4144922"/>
                    <a:gd name="connsiteY7" fmla="*/ 955944 h 2352571"/>
                    <a:gd name="connsiteX8" fmla="*/ 1799065 w 4144922"/>
                    <a:gd name="connsiteY8" fmla="*/ 800536 h 2352571"/>
                    <a:gd name="connsiteX9" fmla="*/ 3195549 w 4144922"/>
                    <a:gd name="connsiteY9" fmla="*/ 716193 h 2352571"/>
                    <a:gd name="connsiteX10" fmla="*/ 3335322 w 4144922"/>
                    <a:gd name="connsiteY10" fmla="*/ 892827 h 2352571"/>
                    <a:gd name="connsiteX11" fmla="*/ 3514432 w 4144922"/>
                    <a:gd name="connsiteY11" fmla="*/ 765968 h 2352571"/>
                    <a:gd name="connsiteX12" fmla="*/ 3786484 w 4144922"/>
                    <a:gd name="connsiteY12" fmla="*/ 828973 h 2352571"/>
                    <a:gd name="connsiteX13" fmla="*/ 3898060 w 4144922"/>
                    <a:gd name="connsiteY13" fmla="*/ 636124 h 2352571"/>
                    <a:gd name="connsiteX14" fmla="*/ 3605215 w 4144922"/>
                    <a:gd name="connsiteY14" fmla="*/ 0 h 2352571"/>
                    <a:gd name="connsiteX15" fmla="*/ 4056252 w 4144922"/>
                    <a:gd name="connsiteY15" fmla="*/ 554253 h 2352571"/>
                    <a:gd name="connsiteX16" fmla="*/ 4144695 w 4144922"/>
                    <a:gd name="connsiteY16" fmla="*/ 776518 h 2352571"/>
                    <a:gd name="connsiteX17" fmla="*/ 4038558 w 4144922"/>
                    <a:gd name="connsiteY17" fmla="*/ 932962 h 2352571"/>
                    <a:gd name="connsiteX18" fmla="*/ 3585158 w 4144922"/>
                    <a:gd name="connsiteY18" fmla="*/ 956324 h 2352571"/>
                    <a:gd name="connsiteX19" fmla="*/ 3447144 w 4144922"/>
                    <a:gd name="connsiteY19" fmla="*/ 1058037 h 2352571"/>
                    <a:gd name="connsiteX20" fmla="*/ 3518172 w 4144922"/>
                    <a:gd name="connsiteY20" fmla="*/ 1428480 h 2352571"/>
                    <a:gd name="connsiteX21" fmla="*/ 3000938 w 4144922"/>
                    <a:gd name="connsiteY21" fmla="*/ 1918240 h 2352571"/>
                    <a:gd name="connsiteX22" fmla="*/ 2627380 w 4144922"/>
                    <a:gd name="connsiteY22" fmla="*/ 2090275 h 2352571"/>
                    <a:gd name="connsiteX23" fmla="*/ 2161107 w 4144922"/>
                    <a:gd name="connsiteY23" fmla="*/ 2352571 h 2352571"/>
                    <a:gd name="connsiteX24" fmla="*/ 2161874 w 4144922"/>
                    <a:gd name="connsiteY24" fmla="*/ 2024256 h 2352571"/>
                    <a:gd name="connsiteX25" fmla="*/ 2568730 w 4144922"/>
                    <a:gd name="connsiteY25" fmla="*/ 1840486 h 2352571"/>
                    <a:gd name="connsiteX26" fmla="*/ 2958876 w 4144922"/>
                    <a:gd name="connsiteY26" fmla="*/ 1516275 h 2352571"/>
                    <a:gd name="connsiteX27" fmla="*/ 2399971 w 4144922"/>
                    <a:gd name="connsiteY27" fmla="*/ 1534903 h 2352571"/>
                    <a:gd name="connsiteX28" fmla="*/ 2020212 w 4144922"/>
                    <a:gd name="connsiteY28" fmla="*/ 1783416 h 2352571"/>
                    <a:gd name="connsiteX29" fmla="*/ 1858355 w 4144922"/>
                    <a:gd name="connsiteY29" fmla="*/ 1704411 h 2352571"/>
                    <a:gd name="connsiteX30" fmla="*/ 993190 w 4144922"/>
                    <a:gd name="connsiteY30" fmla="*/ 1383489 h 2352571"/>
                    <a:gd name="connsiteX31" fmla="*/ 561184 w 4144922"/>
                    <a:gd name="connsiteY31" fmla="*/ 1814509 h 2352571"/>
                    <a:gd name="connsiteX32" fmla="*/ 610513 w 4144922"/>
                    <a:gd name="connsiteY32" fmla="*/ 1942057 h 2352571"/>
                    <a:gd name="connsiteX33" fmla="*/ 0 w 4144922"/>
                    <a:gd name="connsiteY33" fmla="*/ 2015615 h 2352571"/>
                    <a:gd name="connsiteX34" fmla="*/ 420632 w 4144922"/>
                    <a:gd name="connsiteY34" fmla="*/ 1747649 h 2352571"/>
                    <a:gd name="connsiteX35" fmla="*/ 877989 w 4144922"/>
                    <a:gd name="connsiteY35" fmla="*/ 1135862 h 2352571"/>
                    <a:gd name="connsiteX36" fmla="*/ 1512204 w 4144922"/>
                    <a:gd name="connsiteY36" fmla="*/ 1235332 h 2352571"/>
                    <a:gd name="connsiteX37" fmla="*/ 1311762 w 4144922"/>
                    <a:gd name="connsiteY37" fmla="*/ 679137 h 2352571"/>
                    <a:gd name="connsiteX38" fmla="*/ 939161 w 4144922"/>
                    <a:gd name="connsiteY38" fmla="*/ 870224 h 2352571"/>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858355 w 4144922"/>
                    <a:gd name="connsiteY28" fmla="*/ 1704411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93190 w 4144922"/>
                    <a:gd name="connsiteY29" fmla="*/ 1383489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094415"/>
                    <a:gd name="connsiteX1" fmla="*/ 845849 w 4144922"/>
                    <a:gd name="connsiteY1" fmla="*/ 991596 h 2094415"/>
                    <a:gd name="connsiteX2" fmla="*/ 313282 w 4144922"/>
                    <a:gd name="connsiteY2" fmla="*/ 650957 h 2094415"/>
                    <a:gd name="connsiteX3" fmla="*/ 770325 w 4144922"/>
                    <a:gd name="connsiteY3" fmla="*/ 735011 h 2094415"/>
                    <a:gd name="connsiteX4" fmla="*/ 1443890 w 4144922"/>
                    <a:gd name="connsiteY4" fmla="*/ 442487 h 2094415"/>
                    <a:gd name="connsiteX5" fmla="*/ 1909136 w 4144922"/>
                    <a:gd name="connsiteY5" fmla="*/ 1206584 h 2094415"/>
                    <a:gd name="connsiteX6" fmla="*/ 2535974 w 4144922"/>
                    <a:gd name="connsiteY6" fmla="*/ 970303 h 2094415"/>
                    <a:gd name="connsiteX7" fmla="*/ 1835983 w 4144922"/>
                    <a:gd name="connsiteY7" fmla="*/ 955944 h 2094415"/>
                    <a:gd name="connsiteX8" fmla="*/ 1799065 w 4144922"/>
                    <a:gd name="connsiteY8" fmla="*/ 800536 h 2094415"/>
                    <a:gd name="connsiteX9" fmla="*/ 3195549 w 4144922"/>
                    <a:gd name="connsiteY9" fmla="*/ 716193 h 2094415"/>
                    <a:gd name="connsiteX10" fmla="*/ 3335322 w 4144922"/>
                    <a:gd name="connsiteY10" fmla="*/ 892827 h 2094415"/>
                    <a:gd name="connsiteX11" fmla="*/ 3514432 w 4144922"/>
                    <a:gd name="connsiteY11" fmla="*/ 765968 h 2094415"/>
                    <a:gd name="connsiteX12" fmla="*/ 3786484 w 4144922"/>
                    <a:gd name="connsiteY12" fmla="*/ 828973 h 2094415"/>
                    <a:gd name="connsiteX13" fmla="*/ 3898060 w 4144922"/>
                    <a:gd name="connsiteY13" fmla="*/ 636124 h 2094415"/>
                    <a:gd name="connsiteX14" fmla="*/ 3605215 w 4144922"/>
                    <a:gd name="connsiteY14" fmla="*/ 0 h 2094415"/>
                    <a:gd name="connsiteX15" fmla="*/ 4056252 w 4144922"/>
                    <a:gd name="connsiteY15" fmla="*/ 554253 h 2094415"/>
                    <a:gd name="connsiteX16" fmla="*/ 4144695 w 4144922"/>
                    <a:gd name="connsiteY16" fmla="*/ 776518 h 2094415"/>
                    <a:gd name="connsiteX17" fmla="*/ 4038558 w 4144922"/>
                    <a:gd name="connsiteY17" fmla="*/ 932962 h 2094415"/>
                    <a:gd name="connsiteX18" fmla="*/ 3585158 w 4144922"/>
                    <a:gd name="connsiteY18" fmla="*/ 956324 h 2094415"/>
                    <a:gd name="connsiteX19" fmla="*/ 3447144 w 4144922"/>
                    <a:gd name="connsiteY19" fmla="*/ 1058037 h 2094415"/>
                    <a:gd name="connsiteX20" fmla="*/ 3518172 w 4144922"/>
                    <a:gd name="connsiteY20" fmla="*/ 1428480 h 2094415"/>
                    <a:gd name="connsiteX21" fmla="*/ 3000938 w 4144922"/>
                    <a:gd name="connsiteY21" fmla="*/ 1918240 h 2094415"/>
                    <a:gd name="connsiteX22" fmla="*/ 2627380 w 4144922"/>
                    <a:gd name="connsiteY22" fmla="*/ 2090275 h 2094415"/>
                    <a:gd name="connsiteX23" fmla="*/ 2161874 w 4144922"/>
                    <a:gd name="connsiteY23" fmla="*/ 2024256 h 2094415"/>
                    <a:gd name="connsiteX24" fmla="*/ 2568730 w 4144922"/>
                    <a:gd name="connsiteY24" fmla="*/ 1840486 h 2094415"/>
                    <a:gd name="connsiteX25" fmla="*/ 2958876 w 4144922"/>
                    <a:gd name="connsiteY25" fmla="*/ 1516275 h 2094415"/>
                    <a:gd name="connsiteX26" fmla="*/ 2399971 w 4144922"/>
                    <a:gd name="connsiteY26" fmla="*/ 1534903 h 2094415"/>
                    <a:gd name="connsiteX27" fmla="*/ 2020212 w 4144922"/>
                    <a:gd name="connsiteY27" fmla="*/ 1783416 h 2094415"/>
                    <a:gd name="connsiteX28" fmla="*/ 1683167 w 4144922"/>
                    <a:gd name="connsiteY28" fmla="*/ 1866892 h 2094415"/>
                    <a:gd name="connsiteX29" fmla="*/ 934468 w 4144922"/>
                    <a:gd name="connsiteY29" fmla="*/ 2054226 h 2094415"/>
                    <a:gd name="connsiteX30" fmla="*/ 561184 w 4144922"/>
                    <a:gd name="connsiteY30" fmla="*/ 1814509 h 2094415"/>
                    <a:gd name="connsiteX31" fmla="*/ 610513 w 4144922"/>
                    <a:gd name="connsiteY31" fmla="*/ 1942057 h 2094415"/>
                    <a:gd name="connsiteX32" fmla="*/ 0 w 4144922"/>
                    <a:gd name="connsiteY32" fmla="*/ 2015615 h 2094415"/>
                    <a:gd name="connsiteX33" fmla="*/ 420632 w 4144922"/>
                    <a:gd name="connsiteY33" fmla="*/ 1747649 h 2094415"/>
                    <a:gd name="connsiteX34" fmla="*/ 877989 w 4144922"/>
                    <a:gd name="connsiteY34" fmla="*/ 1135862 h 2094415"/>
                    <a:gd name="connsiteX35" fmla="*/ 1512204 w 4144922"/>
                    <a:gd name="connsiteY35" fmla="*/ 1235332 h 2094415"/>
                    <a:gd name="connsiteX36" fmla="*/ 1311762 w 4144922"/>
                    <a:gd name="connsiteY36" fmla="*/ 679137 h 2094415"/>
                    <a:gd name="connsiteX37" fmla="*/ 939161 w 4144922"/>
                    <a:gd name="connsiteY37" fmla="*/ 870224 h 2094415"/>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561184 w 4144922"/>
                    <a:gd name="connsiteY30" fmla="*/ 1814509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39161 w 4144922"/>
                    <a:gd name="connsiteY0" fmla="*/ 870224 h 2662097"/>
                    <a:gd name="connsiteX1" fmla="*/ 845849 w 4144922"/>
                    <a:gd name="connsiteY1" fmla="*/ 991596 h 2662097"/>
                    <a:gd name="connsiteX2" fmla="*/ 313282 w 4144922"/>
                    <a:gd name="connsiteY2" fmla="*/ 650957 h 2662097"/>
                    <a:gd name="connsiteX3" fmla="*/ 770325 w 4144922"/>
                    <a:gd name="connsiteY3" fmla="*/ 735011 h 2662097"/>
                    <a:gd name="connsiteX4" fmla="*/ 1443890 w 4144922"/>
                    <a:gd name="connsiteY4" fmla="*/ 442487 h 2662097"/>
                    <a:gd name="connsiteX5" fmla="*/ 1909136 w 4144922"/>
                    <a:gd name="connsiteY5" fmla="*/ 1206584 h 2662097"/>
                    <a:gd name="connsiteX6" fmla="*/ 2535974 w 4144922"/>
                    <a:gd name="connsiteY6" fmla="*/ 970303 h 2662097"/>
                    <a:gd name="connsiteX7" fmla="*/ 1835983 w 4144922"/>
                    <a:gd name="connsiteY7" fmla="*/ 955944 h 2662097"/>
                    <a:gd name="connsiteX8" fmla="*/ 1799065 w 4144922"/>
                    <a:gd name="connsiteY8" fmla="*/ 800536 h 2662097"/>
                    <a:gd name="connsiteX9" fmla="*/ 3195549 w 4144922"/>
                    <a:gd name="connsiteY9" fmla="*/ 716193 h 2662097"/>
                    <a:gd name="connsiteX10" fmla="*/ 3335322 w 4144922"/>
                    <a:gd name="connsiteY10" fmla="*/ 892827 h 2662097"/>
                    <a:gd name="connsiteX11" fmla="*/ 3514432 w 4144922"/>
                    <a:gd name="connsiteY11" fmla="*/ 765968 h 2662097"/>
                    <a:gd name="connsiteX12" fmla="*/ 3786484 w 4144922"/>
                    <a:gd name="connsiteY12" fmla="*/ 828973 h 2662097"/>
                    <a:gd name="connsiteX13" fmla="*/ 3898060 w 4144922"/>
                    <a:gd name="connsiteY13" fmla="*/ 636124 h 2662097"/>
                    <a:gd name="connsiteX14" fmla="*/ 3605215 w 4144922"/>
                    <a:gd name="connsiteY14" fmla="*/ 0 h 2662097"/>
                    <a:gd name="connsiteX15" fmla="*/ 4056252 w 4144922"/>
                    <a:gd name="connsiteY15" fmla="*/ 554253 h 2662097"/>
                    <a:gd name="connsiteX16" fmla="*/ 4144695 w 4144922"/>
                    <a:gd name="connsiteY16" fmla="*/ 776518 h 2662097"/>
                    <a:gd name="connsiteX17" fmla="*/ 4038558 w 4144922"/>
                    <a:gd name="connsiteY17" fmla="*/ 932962 h 2662097"/>
                    <a:gd name="connsiteX18" fmla="*/ 3585158 w 4144922"/>
                    <a:gd name="connsiteY18" fmla="*/ 956324 h 2662097"/>
                    <a:gd name="connsiteX19" fmla="*/ 3447144 w 4144922"/>
                    <a:gd name="connsiteY19" fmla="*/ 1058037 h 2662097"/>
                    <a:gd name="connsiteX20" fmla="*/ 3518172 w 4144922"/>
                    <a:gd name="connsiteY20" fmla="*/ 1428480 h 2662097"/>
                    <a:gd name="connsiteX21" fmla="*/ 3000938 w 4144922"/>
                    <a:gd name="connsiteY21" fmla="*/ 1918240 h 2662097"/>
                    <a:gd name="connsiteX22" fmla="*/ 2627380 w 4144922"/>
                    <a:gd name="connsiteY22" fmla="*/ 2090275 h 2662097"/>
                    <a:gd name="connsiteX23" fmla="*/ 2161874 w 4144922"/>
                    <a:gd name="connsiteY23" fmla="*/ 2024256 h 2662097"/>
                    <a:gd name="connsiteX24" fmla="*/ 2568730 w 4144922"/>
                    <a:gd name="connsiteY24" fmla="*/ 1840486 h 2662097"/>
                    <a:gd name="connsiteX25" fmla="*/ 2958876 w 4144922"/>
                    <a:gd name="connsiteY25" fmla="*/ 1516275 h 2662097"/>
                    <a:gd name="connsiteX26" fmla="*/ 2399971 w 4144922"/>
                    <a:gd name="connsiteY26" fmla="*/ 1534903 h 2662097"/>
                    <a:gd name="connsiteX27" fmla="*/ 2020212 w 4144922"/>
                    <a:gd name="connsiteY27" fmla="*/ 1783416 h 2662097"/>
                    <a:gd name="connsiteX28" fmla="*/ 1683167 w 4144922"/>
                    <a:gd name="connsiteY28" fmla="*/ 1866892 h 2662097"/>
                    <a:gd name="connsiteX29" fmla="*/ 934468 w 4144922"/>
                    <a:gd name="connsiteY29" fmla="*/ 2054226 h 2662097"/>
                    <a:gd name="connsiteX30" fmla="*/ 614389 w 4144922"/>
                    <a:gd name="connsiteY30" fmla="*/ 2215592 h 2662097"/>
                    <a:gd name="connsiteX31" fmla="*/ 171612 w 4144922"/>
                    <a:gd name="connsiteY31" fmla="*/ 2662097 h 2662097"/>
                    <a:gd name="connsiteX32" fmla="*/ 0 w 4144922"/>
                    <a:gd name="connsiteY32" fmla="*/ 2015615 h 2662097"/>
                    <a:gd name="connsiteX33" fmla="*/ 420632 w 4144922"/>
                    <a:gd name="connsiteY33" fmla="*/ 1747649 h 2662097"/>
                    <a:gd name="connsiteX34" fmla="*/ 877989 w 4144922"/>
                    <a:gd name="connsiteY34" fmla="*/ 1135862 h 2662097"/>
                    <a:gd name="connsiteX35" fmla="*/ 1512204 w 4144922"/>
                    <a:gd name="connsiteY35" fmla="*/ 1235332 h 2662097"/>
                    <a:gd name="connsiteX36" fmla="*/ 1311762 w 4144922"/>
                    <a:gd name="connsiteY36" fmla="*/ 679137 h 2662097"/>
                    <a:gd name="connsiteX37" fmla="*/ 939161 w 4144922"/>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430383 w 4154673"/>
                    <a:gd name="connsiteY33" fmla="*/ 1747649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7740 w 4154673"/>
                    <a:gd name="connsiteY34" fmla="*/ 1135862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521955 w 4154673"/>
                    <a:gd name="connsiteY35" fmla="*/ 1235332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321513 w 4154673"/>
                    <a:gd name="connsiteY36" fmla="*/ 679137 h 2662097"/>
                    <a:gd name="connsiteX37" fmla="*/ 948912 w 4154673"/>
                    <a:gd name="connsiteY37" fmla="*/ 870224 h 2662097"/>
                    <a:gd name="connsiteX0" fmla="*/ 948912 w 4154673"/>
                    <a:gd name="connsiteY0" fmla="*/ 870224 h 2662097"/>
                    <a:gd name="connsiteX1" fmla="*/ 855600 w 4154673"/>
                    <a:gd name="connsiteY1" fmla="*/ 991596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948912 w 4154673"/>
                    <a:gd name="connsiteY0" fmla="*/ 870224 h 2662097"/>
                    <a:gd name="connsiteX1" fmla="*/ 6566 w 4154673"/>
                    <a:gd name="connsiteY1" fmla="*/ 1658369 h 2662097"/>
                    <a:gd name="connsiteX2" fmla="*/ 323033 w 4154673"/>
                    <a:gd name="connsiteY2" fmla="*/ 650957 h 2662097"/>
                    <a:gd name="connsiteX3" fmla="*/ 780076 w 4154673"/>
                    <a:gd name="connsiteY3" fmla="*/ 735011 h 2662097"/>
                    <a:gd name="connsiteX4" fmla="*/ 1453641 w 4154673"/>
                    <a:gd name="connsiteY4" fmla="*/ 442487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884561 w 4154673"/>
                    <a:gd name="connsiteY36" fmla="*/ 1409630 h 2662097"/>
                    <a:gd name="connsiteX37" fmla="*/ 948912 w 4154673"/>
                    <a:gd name="connsiteY37" fmla="*/ 870224 h 2662097"/>
                    <a:gd name="connsiteX0" fmla="*/ 1041620 w 4247381"/>
                    <a:gd name="connsiteY0" fmla="*/ 870224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1041620 w 4247381"/>
                    <a:gd name="connsiteY37" fmla="*/ 870224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977269 w 4247381"/>
                    <a:gd name="connsiteY36" fmla="*/ 1409630 h 2662097"/>
                    <a:gd name="connsiteX37" fmla="*/ 766906 w 4247381"/>
                    <a:gd name="connsiteY37"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872784 w 4247381"/>
                    <a:gd name="connsiteY3" fmla="*/ 735011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546349 w 4247381"/>
                    <a:gd name="connsiteY4" fmla="*/ 442487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766906 w 4247381"/>
                    <a:gd name="connsiteY36" fmla="*/ 1310860 h 2662097"/>
                    <a:gd name="connsiteX0" fmla="*/ 766906 w 4247381"/>
                    <a:gd name="connsiteY0" fmla="*/ 1310860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766906 w 4247381"/>
                    <a:gd name="connsiteY37" fmla="*/ 1310860 h 2662097"/>
                    <a:gd name="connsiteX0" fmla="*/ 985700 w 4247381"/>
                    <a:gd name="connsiteY0" fmla="*/ 1324117 h 2662097"/>
                    <a:gd name="connsiteX1" fmla="*/ 99274 w 4247381"/>
                    <a:gd name="connsiteY1" fmla="*/ 1658369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215788 w 4247381"/>
                    <a:gd name="connsiteY3" fmla="*/ 1387584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985700 w 4247381"/>
                    <a:gd name="connsiteY0" fmla="*/ 1324117 h 2662097"/>
                    <a:gd name="connsiteX1" fmla="*/ 557220 w 4247381"/>
                    <a:gd name="connsiteY1" fmla="*/ 1562107 h 2662097"/>
                    <a:gd name="connsiteX2" fmla="*/ 0 w 4247381"/>
                    <a:gd name="connsiteY2" fmla="*/ 1031377 h 2662097"/>
                    <a:gd name="connsiteX3" fmla="*/ 653530 w 4247381"/>
                    <a:gd name="connsiteY3" fmla="*/ 1241012 h 2662097"/>
                    <a:gd name="connsiteX4" fmla="*/ 1076244 w 4247381"/>
                    <a:gd name="connsiteY4" fmla="*/ 995292 h 2662097"/>
                    <a:gd name="connsiteX5" fmla="*/ 2011595 w 4247381"/>
                    <a:gd name="connsiteY5" fmla="*/ 1206584 h 2662097"/>
                    <a:gd name="connsiteX6" fmla="*/ 2638433 w 4247381"/>
                    <a:gd name="connsiteY6" fmla="*/ 970303 h 2662097"/>
                    <a:gd name="connsiteX7" fmla="*/ 1938442 w 4247381"/>
                    <a:gd name="connsiteY7" fmla="*/ 955944 h 2662097"/>
                    <a:gd name="connsiteX8" fmla="*/ 1901524 w 4247381"/>
                    <a:gd name="connsiteY8" fmla="*/ 800536 h 2662097"/>
                    <a:gd name="connsiteX9" fmla="*/ 3298008 w 4247381"/>
                    <a:gd name="connsiteY9" fmla="*/ 716193 h 2662097"/>
                    <a:gd name="connsiteX10" fmla="*/ 3437781 w 4247381"/>
                    <a:gd name="connsiteY10" fmla="*/ 892827 h 2662097"/>
                    <a:gd name="connsiteX11" fmla="*/ 3616891 w 4247381"/>
                    <a:gd name="connsiteY11" fmla="*/ 765968 h 2662097"/>
                    <a:gd name="connsiteX12" fmla="*/ 3888943 w 4247381"/>
                    <a:gd name="connsiteY12" fmla="*/ 828973 h 2662097"/>
                    <a:gd name="connsiteX13" fmla="*/ 4000519 w 4247381"/>
                    <a:gd name="connsiteY13" fmla="*/ 636124 h 2662097"/>
                    <a:gd name="connsiteX14" fmla="*/ 3707674 w 4247381"/>
                    <a:gd name="connsiteY14" fmla="*/ 0 h 2662097"/>
                    <a:gd name="connsiteX15" fmla="*/ 4158711 w 4247381"/>
                    <a:gd name="connsiteY15" fmla="*/ 554253 h 2662097"/>
                    <a:gd name="connsiteX16" fmla="*/ 4247154 w 4247381"/>
                    <a:gd name="connsiteY16" fmla="*/ 776518 h 2662097"/>
                    <a:gd name="connsiteX17" fmla="*/ 4141017 w 4247381"/>
                    <a:gd name="connsiteY17" fmla="*/ 932962 h 2662097"/>
                    <a:gd name="connsiteX18" fmla="*/ 3687617 w 4247381"/>
                    <a:gd name="connsiteY18" fmla="*/ 956324 h 2662097"/>
                    <a:gd name="connsiteX19" fmla="*/ 3549603 w 4247381"/>
                    <a:gd name="connsiteY19" fmla="*/ 1058037 h 2662097"/>
                    <a:gd name="connsiteX20" fmla="*/ 3620631 w 4247381"/>
                    <a:gd name="connsiteY20" fmla="*/ 1428480 h 2662097"/>
                    <a:gd name="connsiteX21" fmla="*/ 3103397 w 4247381"/>
                    <a:gd name="connsiteY21" fmla="*/ 1918240 h 2662097"/>
                    <a:gd name="connsiteX22" fmla="*/ 2729839 w 4247381"/>
                    <a:gd name="connsiteY22" fmla="*/ 2090275 h 2662097"/>
                    <a:gd name="connsiteX23" fmla="*/ 2264333 w 4247381"/>
                    <a:gd name="connsiteY23" fmla="*/ 2024256 h 2662097"/>
                    <a:gd name="connsiteX24" fmla="*/ 2671189 w 4247381"/>
                    <a:gd name="connsiteY24" fmla="*/ 1840486 h 2662097"/>
                    <a:gd name="connsiteX25" fmla="*/ 3061335 w 4247381"/>
                    <a:gd name="connsiteY25" fmla="*/ 1516275 h 2662097"/>
                    <a:gd name="connsiteX26" fmla="*/ 2502430 w 4247381"/>
                    <a:gd name="connsiteY26" fmla="*/ 1534903 h 2662097"/>
                    <a:gd name="connsiteX27" fmla="*/ 2122671 w 4247381"/>
                    <a:gd name="connsiteY27" fmla="*/ 1783416 h 2662097"/>
                    <a:gd name="connsiteX28" fmla="*/ 1785626 w 4247381"/>
                    <a:gd name="connsiteY28" fmla="*/ 1866892 h 2662097"/>
                    <a:gd name="connsiteX29" fmla="*/ 1036927 w 4247381"/>
                    <a:gd name="connsiteY29" fmla="*/ 2054226 h 2662097"/>
                    <a:gd name="connsiteX30" fmla="*/ 716848 w 4247381"/>
                    <a:gd name="connsiteY30" fmla="*/ 2215592 h 2662097"/>
                    <a:gd name="connsiteX31" fmla="*/ 274071 w 4247381"/>
                    <a:gd name="connsiteY31" fmla="*/ 2662097 h 2662097"/>
                    <a:gd name="connsiteX32" fmla="*/ 92708 w 4247381"/>
                    <a:gd name="connsiteY32" fmla="*/ 1963355 h 2662097"/>
                    <a:gd name="connsiteX33" fmla="*/ 372402 w 4247381"/>
                    <a:gd name="connsiteY33" fmla="*/ 2273305 h 2662097"/>
                    <a:gd name="connsiteX34" fmla="*/ 981787 w 4247381"/>
                    <a:gd name="connsiteY34" fmla="*/ 1838657 h 2662097"/>
                    <a:gd name="connsiteX35" fmla="*/ 1707178 w 4247381"/>
                    <a:gd name="connsiteY35" fmla="*/ 1499287 h 2662097"/>
                    <a:gd name="connsiteX36" fmla="*/ 1287739 w 4247381"/>
                    <a:gd name="connsiteY36" fmla="*/ 1336885 h 2662097"/>
                    <a:gd name="connsiteX37" fmla="*/ 985700 w 4247381"/>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983536 w 4154673"/>
                    <a:gd name="connsiteY4" fmla="*/ 99529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889079 w 4154673"/>
                    <a:gd name="connsiteY34" fmla="*/ 1838657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944219 w 4154673"/>
                    <a:gd name="connsiteY29" fmla="*/ 2054226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624140 w 4154673"/>
                    <a:gd name="connsiteY30" fmla="*/ 2215592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279694 w 4154673"/>
                    <a:gd name="connsiteY33" fmla="*/ 2273305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892992 w 4154673"/>
                    <a:gd name="connsiteY0" fmla="*/ 1324117 h 2662097"/>
                    <a:gd name="connsiteX1" fmla="*/ 464512 w 4154673"/>
                    <a:gd name="connsiteY1" fmla="*/ 1562107 h 2662097"/>
                    <a:gd name="connsiteX2" fmla="*/ 386691 w 4154673"/>
                    <a:gd name="connsiteY2" fmla="*/ 1050088 h 2662097"/>
                    <a:gd name="connsiteX3" fmla="*/ 560822 w 4154673"/>
                    <a:gd name="connsiteY3" fmla="*/ 1241012 h 2662097"/>
                    <a:gd name="connsiteX4" fmla="*/ 1354512 w 4154673"/>
                    <a:gd name="connsiteY4" fmla="*/ 1012602 h 2662097"/>
                    <a:gd name="connsiteX5" fmla="*/ 1918887 w 4154673"/>
                    <a:gd name="connsiteY5" fmla="*/ 1206584 h 2662097"/>
                    <a:gd name="connsiteX6" fmla="*/ 2545725 w 4154673"/>
                    <a:gd name="connsiteY6" fmla="*/ 970303 h 2662097"/>
                    <a:gd name="connsiteX7" fmla="*/ 1845734 w 4154673"/>
                    <a:gd name="connsiteY7" fmla="*/ 955944 h 2662097"/>
                    <a:gd name="connsiteX8" fmla="*/ 1808816 w 4154673"/>
                    <a:gd name="connsiteY8" fmla="*/ 800536 h 2662097"/>
                    <a:gd name="connsiteX9" fmla="*/ 3205300 w 4154673"/>
                    <a:gd name="connsiteY9" fmla="*/ 716193 h 2662097"/>
                    <a:gd name="connsiteX10" fmla="*/ 3345073 w 4154673"/>
                    <a:gd name="connsiteY10" fmla="*/ 892827 h 2662097"/>
                    <a:gd name="connsiteX11" fmla="*/ 3524183 w 4154673"/>
                    <a:gd name="connsiteY11" fmla="*/ 765968 h 2662097"/>
                    <a:gd name="connsiteX12" fmla="*/ 3796235 w 4154673"/>
                    <a:gd name="connsiteY12" fmla="*/ 828973 h 2662097"/>
                    <a:gd name="connsiteX13" fmla="*/ 3907811 w 4154673"/>
                    <a:gd name="connsiteY13" fmla="*/ 636124 h 2662097"/>
                    <a:gd name="connsiteX14" fmla="*/ 3614966 w 4154673"/>
                    <a:gd name="connsiteY14" fmla="*/ 0 h 2662097"/>
                    <a:gd name="connsiteX15" fmla="*/ 4066003 w 4154673"/>
                    <a:gd name="connsiteY15" fmla="*/ 554253 h 2662097"/>
                    <a:gd name="connsiteX16" fmla="*/ 4154446 w 4154673"/>
                    <a:gd name="connsiteY16" fmla="*/ 776518 h 2662097"/>
                    <a:gd name="connsiteX17" fmla="*/ 4048309 w 4154673"/>
                    <a:gd name="connsiteY17" fmla="*/ 932962 h 2662097"/>
                    <a:gd name="connsiteX18" fmla="*/ 3594909 w 4154673"/>
                    <a:gd name="connsiteY18" fmla="*/ 956324 h 2662097"/>
                    <a:gd name="connsiteX19" fmla="*/ 3456895 w 4154673"/>
                    <a:gd name="connsiteY19" fmla="*/ 1058037 h 2662097"/>
                    <a:gd name="connsiteX20" fmla="*/ 3527923 w 4154673"/>
                    <a:gd name="connsiteY20" fmla="*/ 1428480 h 2662097"/>
                    <a:gd name="connsiteX21" fmla="*/ 3010689 w 4154673"/>
                    <a:gd name="connsiteY21" fmla="*/ 1918240 h 2662097"/>
                    <a:gd name="connsiteX22" fmla="*/ 2637131 w 4154673"/>
                    <a:gd name="connsiteY22" fmla="*/ 2090275 h 2662097"/>
                    <a:gd name="connsiteX23" fmla="*/ 2171625 w 4154673"/>
                    <a:gd name="connsiteY23" fmla="*/ 2024256 h 2662097"/>
                    <a:gd name="connsiteX24" fmla="*/ 2578481 w 4154673"/>
                    <a:gd name="connsiteY24" fmla="*/ 1840486 h 2662097"/>
                    <a:gd name="connsiteX25" fmla="*/ 2968627 w 4154673"/>
                    <a:gd name="connsiteY25" fmla="*/ 1516275 h 2662097"/>
                    <a:gd name="connsiteX26" fmla="*/ 2409722 w 4154673"/>
                    <a:gd name="connsiteY26" fmla="*/ 1534903 h 2662097"/>
                    <a:gd name="connsiteX27" fmla="*/ 2029963 w 4154673"/>
                    <a:gd name="connsiteY27" fmla="*/ 1783416 h 2662097"/>
                    <a:gd name="connsiteX28" fmla="*/ 1692918 w 4154673"/>
                    <a:gd name="connsiteY28" fmla="*/ 1866892 h 2662097"/>
                    <a:gd name="connsiteX29" fmla="*/ 1261837 w 4154673"/>
                    <a:gd name="connsiteY29" fmla="*/ 1843538 h 2662097"/>
                    <a:gd name="connsiteX30" fmla="*/ 985518 w 4154673"/>
                    <a:gd name="connsiteY30" fmla="*/ 2007555 h 2662097"/>
                    <a:gd name="connsiteX31" fmla="*/ 181363 w 4154673"/>
                    <a:gd name="connsiteY31" fmla="*/ 2662097 h 2662097"/>
                    <a:gd name="connsiteX32" fmla="*/ 0 w 4154673"/>
                    <a:gd name="connsiteY32" fmla="*/ 1963355 h 2662097"/>
                    <a:gd name="connsiteX33" fmla="*/ 754249 w 4154673"/>
                    <a:gd name="connsiteY33" fmla="*/ 1860278 h 2662097"/>
                    <a:gd name="connsiteX34" fmla="*/ 1213951 w 4154673"/>
                    <a:gd name="connsiteY34" fmla="*/ 1550903 h 2662097"/>
                    <a:gd name="connsiteX35" fmla="*/ 1614470 w 4154673"/>
                    <a:gd name="connsiteY35" fmla="*/ 1499287 h 2662097"/>
                    <a:gd name="connsiteX36" fmla="*/ 1195031 w 4154673"/>
                    <a:gd name="connsiteY36" fmla="*/ 1336885 h 2662097"/>
                    <a:gd name="connsiteX37" fmla="*/ 892992 w 4154673"/>
                    <a:gd name="connsiteY37" fmla="*/ 1324117 h 2662097"/>
                    <a:gd name="connsiteX0" fmla="*/ 711629 w 3973310"/>
                    <a:gd name="connsiteY0" fmla="*/ 1324117 h 2662097"/>
                    <a:gd name="connsiteX1" fmla="*/ 283149 w 3973310"/>
                    <a:gd name="connsiteY1" fmla="*/ 1562107 h 2662097"/>
                    <a:gd name="connsiteX2" fmla="*/ 205328 w 3973310"/>
                    <a:gd name="connsiteY2" fmla="*/ 1050088 h 2662097"/>
                    <a:gd name="connsiteX3" fmla="*/ 379459 w 3973310"/>
                    <a:gd name="connsiteY3" fmla="*/ 1241012 h 2662097"/>
                    <a:gd name="connsiteX4" fmla="*/ 1173149 w 3973310"/>
                    <a:gd name="connsiteY4" fmla="*/ 1012602 h 2662097"/>
                    <a:gd name="connsiteX5" fmla="*/ 1737524 w 3973310"/>
                    <a:gd name="connsiteY5" fmla="*/ 1206584 h 2662097"/>
                    <a:gd name="connsiteX6" fmla="*/ 2364362 w 3973310"/>
                    <a:gd name="connsiteY6" fmla="*/ 970303 h 2662097"/>
                    <a:gd name="connsiteX7" fmla="*/ 1664371 w 3973310"/>
                    <a:gd name="connsiteY7" fmla="*/ 955944 h 2662097"/>
                    <a:gd name="connsiteX8" fmla="*/ 1627453 w 3973310"/>
                    <a:gd name="connsiteY8" fmla="*/ 800536 h 2662097"/>
                    <a:gd name="connsiteX9" fmla="*/ 3023937 w 3973310"/>
                    <a:gd name="connsiteY9" fmla="*/ 716193 h 2662097"/>
                    <a:gd name="connsiteX10" fmla="*/ 3163710 w 3973310"/>
                    <a:gd name="connsiteY10" fmla="*/ 892827 h 2662097"/>
                    <a:gd name="connsiteX11" fmla="*/ 3342820 w 3973310"/>
                    <a:gd name="connsiteY11" fmla="*/ 765968 h 2662097"/>
                    <a:gd name="connsiteX12" fmla="*/ 3614872 w 3973310"/>
                    <a:gd name="connsiteY12" fmla="*/ 828973 h 2662097"/>
                    <a:gd name="connsiteX13" fmla="*/ 3726448 w 3973310"/>
                    <a:gd name="connsiteY13" fmla="*/ 636124 h 2662097"/>
                    <a:gd name="connsiteX14" fmla="*/ 3433603 w 3973310"/>
                    <a:gd name="connsiteY14" fmla="*/ 0 h 2662097"/>
                    <a:gd name="connsiteX15" fmla="*/ 3884640 w 3973310"/>
                    <a:gd name="connsiteY15" fmla="*/ 554253 h 2662097"/>
                    <a:gd name="connsiteX16" fmla="*/ 3973083 w 3973310"/>
                    <a:gd name="connsiteY16" fmla="*/ 776518 h 2662097"/>
                    <a:gd name="connsiteX17" fmla="*/ 3866946 w 3973310"/>
                    <a:gd name="connsiteY17" fmla="*/ 932962 h 2662097"/>
                    <a:gd name="connsiteX18" fmla="*/ 3413546 w 3973310"/>
                    <a:gd name="connsiteY18" fmla="*/ 956324 h 2662097"/>
                    <a:gd name="connsiteX19" fmla="*/ 3275532 w 3973310"/>
                    <a:gd name="connsiteY19" fmla="*/ 1058037 h 2662097"/>
                    <a:gd name="connsiteX20" fmla="*/ 3346560 w 3973310"/>
                    <a:gd name="connsiteY20" fmla="*/ 1428480 h 2662097"/>
                    <a:gd name="connsiteX21" fmla="*/ 2829326 w 3973310"/>
                    <a:gd name="connsiteY21" fmla="*/ 1918240 h 2662097"/>
                    <a:gd name="connsiteX22" fmla="*/ 2455768 w 3973310"/>
                    <a:gd name="connsiteY22" fmla="*/ 2090275 h 2662097"/>
                    <a:gd name="connsiteX23" fmla="*/ 1990262 w 3973310"/>
                    <a:gd name="connsiteY23" fmla="*/ 2024256 h 2662097"/>
                    <a:gd name="connsiteX24" fmla="*/ 2397118 w 3973310"/>
                    <a:gd name="connsiteY24" fmla="*/ 1840486 h 2662097"/>
                    <a:gd name="connsiteX25" fmla="*/ 2787264 w 3973310"/>
                    <a:gd name="connsiteY25" fmla="*/ 1516275 h 2662097"/>
                    <a:gd name="connsiteX26" fmla="*/ 2228359 w 3973310"/>
                    <a:gd name="connsiteY26" fmla="*/ 1534903 h 2662097"/>
                    <a:gd name="connsiteX27" fmla="*/ 1848600 w 3973310"/>
                    <a:gd name="connsiteY27" fmla="*/ 1783416 h 2662097"/>
                    <a:gd name="connsiteX28" fmla="*/ 1511555 w 3973310"/>
                    <a:gd name="connsiteY28" fmla="*/ 1866892 h 2662097"/>
                    <a:gd name="connsiteX29" fmla="*/ 1080474 w 3973310"/>
                    <a:gd name="connsiteY29" fmla="*/ 1843538 h 2662097"/>
                    <a:gd name="connsiteX30" fmla="*/ 804155 w 3973310"/>
                    <a:gd name="connsiteY30" fmla="*/ 2007555 h 2662097"/>
                    <a:gd name="connsiteX31" fmla="*/ 0 w 3973310"/>
                    <a:gd name="connsiteY31" fmla="*/ 2662097 h 2662097"/>
                    <a:gd name="connsiteX32" fmla="*/ 287187 w 3973310"/>
                    <a:gd name="connsiteY32" fmla="*/ 1692056 h 2662097"/>
                    <a:gd name="connsiteX33" fmla="*/ 572886 w 3973310"/>
                    <a:gd name="connsiteY33" fmla="*/ 1860278 h 2662097"/>
                    <a:gd name="connsiteX34" fmla="*/ 1032588 w 3973310"/>
                    <a:gd name="connsiteY34" fmla="*/ 1550903 h 2662097"/>
                    <a:gd name="connsiteX35" fmla="*/ 1433107 w 3973310"/>
                    <a:gd name="connsiteY35" fmla="*/ 1499287 h 2662097"/>
                    <a:gd name="connsiteX36" fmla="*/ 1013668 w 3973310"/>
                    <a:gd name="connsiteY36" fmla="*/ 1336885 h 2662097"/>
                    <a:gd name="connsiteX37" fmla="*/ 711629 w 3973310"/>
                    <a:gd name="connsiteY37" fmla="*/ 1324117 h 266209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532196 w 3767982"/>
                    <a:gd name="connsiteY5" fmla="*/ 1206584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06227 w 3767982"/>
                    <a:gd name="connsiteY28" fmla="*/ 1866892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43272 w 3767982"/>
                    <a:gd name="connsiteY27" fmla="*/ 1783416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141232 w 3767982"/>
                    <a:gd name="connsiteY20" fmla="*/ 1428480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191790 w 3767982"/>
                    <a:gd name="connsiteY24" fmla="*/ 1840486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784934 w 3767982"/>
                    <a:gd name="connsiteY23" fmla="*/ 2024256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2250440 w 3767982"/>
                    <a:gd name="connsiteY22" fmla="*/ 2090275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91307 w 3767982"/>
                    <a:gd name="connsiteY20" fmla="*/ 1602638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623998 w 3767982"/>
                    <a:gd name="connsiteY21" fmla="*/ 1918240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78771 w 3767982"/>
                    <a:gd name="connsiteY24" fmla="*/ 1802703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253040 w 3767982"/>
                    <a:gd name="connsiteY23" fmla="*/ 2076402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533607 w 3767982"/>
                    <a:gd name="connsiteY22" fmla="*/ 2224027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581936 w 3767982"/>
                    <a:gd name="connsiteY25" fmla="*/ 1516275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94111 w 3767982"/>
                    <a:gd name="connsiteY25" fmla="*/ 1645517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32661 w 3767982"/>
                    <a:gd name="connsiteY24" fmla="*/ 1681788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9645 w 3767982"/>
                    <a:gd name="connsiteY24" fmla="*/ 1772814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2818609 w 3767982"/>
                    <a:gd name="connsiteY9" fmla="*/ 716193 h 2283627"/>
                    <a:gd name="connsiteX10" fmla="*/ 2958382 w 3767982"/>
                    <a:gd name="connsiteY10" fmla="*/ 892827 h 2283627"/>
                    <a:gd name="connsiteX11" fmla="*/ 3137492 w 3767982"/>
                    <a:gd name="connsiteY11" fmla="*/ 765968 h 2283627"/>
                    <a:gd name="connsiteX12" fmla="*/ 3409544 w 3767982"/>
                    <a:gd name="connsiteY12" fmla="*/ 828973 h 2283627"/>
                    <a:gd name="connsiteX13" fmla="*/ 3521120 w 3767982"/>
                    <a:gd name="connsiteY13" fmla="*/ 636124 h 2283627"/>
                    <a:gd name="connsiteX14" fmla="*/ 3228275 w 3767982"/>
                    <a:gd name="connsiteY14" fmla="*/ 0 h 2283627"/>
                    <a:gd name="connsiteX15" fmla="*/ 3679312 w 3767982"/>
                    <a:gd name="connsiteY15" fmla="*/ 554253 h 2283627"/>
                    <a:gd name="connsiteX16" fmla="*/ 3767755 w 3767982"/>
                    <a:gd name="connsiteY16" fmla="*/ 776518 h 2283627"/>
                    <a:gd name="connsiteX17" fmla="*/ 3661618 w 3767982"/>
                    <a:gd name="connsiteY17" fmla="*/ 932962 h 2283627"/>
                    <a:gd name="connsiteX18" fmla="*/ 3208218 w 3767982"/>
                    <a:gd name="connsiteY18" fmla="*/ 956324 h 2283627"/>
                    <a:gd name="connsiteX19" fmla="*/ 3070204 w 3767982"/>
                    <a:gd name="connsiteY19" fmla="*/ 1058037 h 2283627"/>
                    <a:gd name="connsiteX20" fmla="*/ 3077043 w 3767982"/>
                    <a:gd name="connsiteY20" fmla="*/ 1652397 h 2283627"/>
                    <a:gd name="connsiteX21" fmla="*/ 2579248 w 3767982"/>
                    <a:gd name="connsiteY21" fmla="*/ 1867718 h 2283627"/>
                    <a:gd name="connsiteX22" fmla="*/ 1492506 w 3767982"/>
                    <a:gd name="connsiteY22" fmla="*/ 2066854 h 2283627"/>
                    <a:gd name="connsiteX23" fmla="*/ 1439506 w 3767982"/>
                    <a:gd name="connsiteY23" fmla="*/ 1876767 h 2283627"/>
                    <a:gd name="connsiteX24" fmla="*/ 2048285 w 3767982"/>
                    <a:gd name="connsiteY24" fmla="*/ 1702421 h 2283627"/>
                    <a:gd name="connsiteX25" fmla="*/ 2369995 w 3767982"/>
                    <a:gd name="connsiteY25" fmla="*/ 1579370 h 2283627"/>
                    <a:gd name="connsiteX26" fmla="*/ 2023031 w 3767982"/>
                    <a:gd name="connsiteY26" fmla="*/ 1534903 h 2283627"/>
                    <a:gd name="connsiteX27" fmla="*/ 1619169 w 3767982"/>
                    <a:gd name="connsiteY27" fmla="*/ 1712201 h 2283627"/>
                    <a:gd name="connsiteX28" fmla="*/ 1321982 w 3767982"/>
                    <a:gd name="connsiteY28" fmla="*/ 1777425 h 2283627"/>
                    <a:gd name="connsiteX29" fmla="*/ 875146 w 3767982"/>
                    <a:gd name="connsiteY29" fmla="*/ 1843538 h 2283627"/>
                    <a:gd name="connsiteX30" fmla="*/ 598827 w 3767982"/>
                    <a:gd name="connsiteY30" fmla="*/ 2007555 h 2283627"/>
                    <a:gd name="connsiteX31" fmla="*/ 199961 w 3767982"/>
                    <a:gd name="connsiteY31" fmla="*/ 2283627 h 2283627"/>
                    <a:gd name="connsiteX32" fmla="*/ 81859 w 3767982"/>
                    <a:gd name="connsiteY32" fmla="*/ 1692056 h 2283627"/>
                    <a:gd name="connsiteX33" fmla="*/ 367558 w 3767982"/>
                    <a:gd name="connsiteY33" fmla="*/ 1860278 h 2283627"/>
                    <a:gd name="connsiteX34" fmla="*/ 827260 w 3767982"/>
                    <a:gd name="connsiteY34" fmla="*/ 1550903 h 2283627"/>
                    <a:gd name="connsiteX35" fmla="*/ 1227779 w 3767982"/>
                    <a:gd name="connsiteY35" fmla="*/ 1499287 h 2283627"/>
                    <a:gd name="connsiteX36" fmla="*/ 808340 w 3767982"/>
                    <a:gd name="connsiteY36" fmla="*/ 1336885 h 2283627"/>
                    <a:gd name="connsiteX37" fmla="*/ 506301 w 3767982"/>
                    <a:gd name="connsiteY37"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422125 w 3767982"/>
                    <a:gd name="connsiteY8" fmla="*/ 800536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459043 w 3767982"/>
                    <a:gd name="connsiteY7" fmla="*/ 955944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70204 w 3767982"/>
                    <a:gd name="connsiteY20" fmla="*/ 1058037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08218 w 3767982"/>
                    <a:gd name="connsiteY19" fmla="*/ 956324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2958382 w 3767982"/>
                    <a:gd name="connsiteY11" fmla="*/ 892827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37492 w 3767982"/>
                    <a:gd name="connsiteY12" fmla="*/ 765968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18609 w 3767982"/>
                    <a:gd name="connsiteY10" fmla="*/ 716193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948779 w 3767982"/>
                    <a:gd name="connsiteY10" fmla="*/ 656582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42892 w 3767982"/>
                    <a:gd name="connsiteY10" fmla="*/ 593917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09544 w 3767982"/>
                    <a:gd name="connsiteY13" fmla="*/ 828973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72988 w 3767982"/>
                    <a:gd name="connsiteY12" fmla="*/ 82999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059205 w 3767982"/>
                    <a:gd name="connsiteY12" fmla="*/ 851222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454294 w 3767982"/>
                    <a:gd name="connsiteY13" fmla="*/ 879496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24117 h 2283627"/>
                    <a:gd name="connsiteX1" fmla="*/ 77821 w 3767982"/>
                    <a:gd name="connsiteY1" fmla="*/ 1562107 h 2283627"/>
                    <a:gd name="connsiteX2" fmla="*/ 0 w 3767982"/>
                    <a:gd name="connsiteY2" fmla="*/ 1050088 h 2283627"/>
                    <a:gd name="connsiteX3" fmla="*/ 174131 w 3767982"/>
                    <a:gd name="connsiteY3" fmla="*/ 1241012 h 2283627"/>
                    <a:gd name="connsiteX4" fmla="*/ 967821 w 3767982"/>
                    <a:gd name="connsiteY4" fmla="*/ 1012602 h 2283627"/>
                    <a:gd name="connsiteX5" fmla="*/ 1772597 w 3767982"/>
                    <a:gd name="connsiteY5" fmla="*/ 1161729 h 2283627"/>
                    <a:gd name="connsiteX6" fmla="*/ 2159034 w 3767982"/>
                    <a:gd name="connsiteY6" fmla="*/ 970303 h 2283627"/>
                    <a:gd name="connsiteX7" fmla="*/ 1550832 w 3767982"/>
                    <a:gd name="connsiteY7" fmla="*/ 879946 h 2283627"/>
                    <a:gd name="connsiteX8" fmla="*/ 1359030 w 3767982"/>
                    <a:gd name="connsiteY8" fmla="*/ 588594 h 2283627"/>
                    <a:gd name="connsiteX9" fmla="*/ 1994958 w 3767982"/>
                    <a:gd name="connsiteY9" fmla="*/ 703647 h 2283627"/>
                    <a:gd name="connsiteX10" fmla="*/ 2887642 w 3767982"/>
                    <a:gd name="connsiteY10" fmla="*/ 644439 h 2283627"/>
                    <a:gd name="connsiteX11" fmla="*/ 3020117 w 3767982"/>
                    <a:gd name="connsiteY11" fmla="*/ 1034376 h 2283627"/>
                    <a:gd name="connsiteX12" fmla="*/ 3111850 w 3767982"/>
                    <a:gd name="connsiteY12" fmla="*/ 817851 h 2283627"/>
                    <a:gd name="connsiteX13" fmla="*/ 3363267 w 3767982"/>
                    <a:gd name="connsiteY13" fmla="*/ 896481 h 2283627"/>
                    <a:gd name="connsiteX14" fmla="*/ 3521120 w 3767982"/>
                    <a:gd name="connsiteY14" fmla="*/ 636124 h 2283627"/>
                    <a:gd name="connsiteX15" fmla="*/ 3228275 w 3767982"/>
                    <a:gd name="connsiteY15" fmla="*/ 0 h 2283627"/>
                    <a:gd name="connsiteX16" fmla="*/ 3679312 w 3767982"/>
                    <a:gd name="connsiteY16" fmla="*/ 554253 h 2283627"/>
                    <a:gd name="connsiteX17" fmla="*/ 3767755 w 3767982"/>
                    <a:gd name="connsiteY17" fmla="*/ 776518 h 2283627"/>
                    <a:gd name="connsiteX18" fmla="*/ 3661618 w 3767982"/>
                    <a:gd name="connsiteY18" fmla="*/ 932962 h 2283627"/>
                    <a:gd name="connsiteX19" fmla="*/ 3235817 w 3767982"/>
                    <a:gd name="connsiteY19" fmla="*/ 1104241 h 2283627"/>
                    <a:gd name="connsiteX20" fmla="*/ 3087188 w 3767982"/>
                    <a:gd name="connsiteY20" fmla="*/ 1149064 h 2283627"/>
                    <a:gd name="connsiteX21" fmla="*/ 3077043 w 3767982"/>
                    <a:gd name="connsiteY21" fmla="*/ 1652397 h 2283627"/>
                    <a:gd name="connsiteX22" fmla="*/ 2579248 w 3767982"/>
                    <a:gd name="connsiteY22" fmla="*/ 1867718 h 2283627"/>
                    <a:gd name="connsiteX23" fmla="*/ 1492506 w 3767982"/>
                    <a:gd name="connsiteY23" fmla="*/ 2066854 h 2283627"/>
                    <a:gd name="connsiteX24" fmla="*/ 1439506 w 3767982"/>
                    <a:gd name="connsiteY24" fmla="*/ 1876767 h 2283627"/>
                    <a:gd name="connsiteX25" fmla="*/ 2048285 w 3767982"/>
                    <a:gd name="connsiteY25" fmla="*/ 1702421 h 2283627"/>
                    <a:gd name="connsiteX26" fmla="*/ 2369995 w 3767982"/>
                    <a:gd name="connsiteY26" fmla="*/ 1579370 h 2283627"/>
                    <a:gd name="connsiteX27" fmla="*/ 2023031 w 3767982"/>
                    <a:gd name="connsiteY27" fmla="*/ 1534903 h 2283627"/>
                    <a:gd name="connsiteX28" fmla="*/ 1619169 w 3767982"/>
                    <a:gd name="connsiteY28" fmla="*/ 1712201 h 2283627"/>
                    <a:gd name="connsiteX29" fmla="*/ 1321982 w 3767982"/>
                    <a:gd name="connsiteY29" fmla="*/ 1777425 h 2283627"/>
                    <a:gd name="connsiteX30" fmla="*/ 875146 w 3767982"/>
                    <a:gd name="connsiteY30" fmla="*/ 1843538 h 2283627"/>
                    <a:gd name="connsiteX31" fmla="*/ 598827 w 3767982"/>
                    <a:gd name="connsiteY31" fmla="*/ 2007555 h 2283627"/>
                    <a:gd name="connsiteX32" fmla="*/ 199961 w 3767982"/>
                    <a:gd name="connsiteY32" fmla="*/ 2283627 h 2283627"/>
                    <a:gd name="connsiteX33" fmla="*/ 81859 w 3767982"/>
                    <a:gd name="connsiteY33" fmla="*/ 1692056 h 2283627"/>
                    <a:gd name="connsiteX34" fmla="*/ 367558 w 3767982"/>
                    <a:gd name="connsiteY34" fmla="*/ 1860278 h 2283627"/>
                    <a:gd name="connsiteX35" fmla="*/ 827260 w 3767982"/>
                    <a:gd name="connsiteY35" fmla="*/ 1550903 h 2283627"/>
                    <a:gd name="connsiteX36" fmla="*/ 1227779 w 3767982"/>
                    <a:gd name="connsiteY36" fmla="*/ 1499287 h 2283627"/>
                    <a:gd name="connsiteX37" fmla="*/ 808340 w 3767982"/>
                    <a:gd name="connsiteY37" fmla="*/ 1336885 h 2283627"/>
                    <a:gd name="connsiteX38" fmla="*/ 506301 w 3767982"/>
                    <a:gd name="connsiteY38" fmla="*/ 1324117 h 2283627"/>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11850 w 3767982"/>
                    <a:gd name="connsiteY12" fmla="*/ 80799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20117 w 3767982"/>
                    <a:gd name="connsiteY11" fmla="*/ 1024524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994958 w 3767982"/>
                    <a:gd name="connsiteY9" fmla="*/ 693795 h 2273775"/>
                    <a:gd name="connsiteX10" fmla="*/ 2887642 w 3767982"/>
                    <a:gd name="connsiteY10" fmla="*/ 634587 h 2273775"/>
                    <a:gd name="connsiteX11" fmla="*/ 3046441 w 3767982"/>
                    <a:gd name="connsiteY11" fmla="*/ 1007839 h 2273775"/>
                    <a:gd name="connsiteX12" fmla="*/ 3151591 w 3767982"/>
                    <a:gd name="connsiteY12" fmla="*/ 894779 h 2273775"/>
                    <a:gd name="connsiteX13" fmla="*/ 3363267 w 3767982"/>
                    <a:gd name="connsiteY13" fmla="*/ 886629 h 2273775"/>
                    <a:gd name="connsiteX14" fmla="*/ 3521120 w 3767982"/>
                    <a:gd name="connsiteY14" fmla="*/ 626272 h 2273775"/>
                    <a:gd name="connsiteX15" fmla="*/ 3112368 w 3767982"/>
                    <a:gd name="connsiteY15" fmla="*/ 0 h 2273775"/>
                    <a:gd name="connsiteX16" fmla="*/ 3679312 w 3767982"/>
                    <a:gd name="connsiteY16" fmla="*/ 544401 h 2273775"/>
                    <a:gd name="connsiteX17" fmla="*/ 3767755 w 3767982"/>
                    <a:gd name="connsiteY17" fmla="*/ 766666 h 2273775"/>
                    <a:gd name="connsiteX18" fmla="*/ 3661618 w 3767982"/>
                    <a:gd name="connsiteY18" fmla="*/ 923110 h 2273775"/>
                    <a:gd name="connsiteX19" fmla="*/ 3235817 w 3767982"/>
                    <a:gd name="connsiteY19" fmla="*/ 1094389 h 2273775"/>
                    <a:gd name="connsiteX20" fmla="*/ 3087188 w 3767982"/>
                    <a:gd name="connsiteY20" fmla="*/ 1139212 h 2273775"/>
                    <a:gd name="connsiteX21" fmla="*/ 3077043 w 3767982"/>
                    <a:gd name="connsiteY21" fmla="*/ 1642545 h 2273775"/>
                    <a:gd name="connsiteX22" fmla="*/ 2579248 w 3767982"/>
                    <a:gd name="connsiteY22" fmla="*/ 1857866 h 2273775"/>
                    <a:gd name="connsiteX23" fmla="*/ 1492506 w 3767982"/>
                    <a:gd name="connsiteY23" fmla="*/ 2057002 h 2273775"/>
                    <a:gd name="connsiteX24" fmla="*/ 1439506 w 3767982"/>
                    <a:gd name="connsiteY24" fmla="*/ 1866915 h 2273775"/>
                    <a:gd name="connsiteX25" fmla="*/ 2048285 w 3767982"/>
                    <a:gd name="connsiteY25" fmla="*/ 1692569 h 2273775"/>
                    <a:gd name="connsiteX26" fmla="*/ 2369995 w 3767982"/>
                    <a:gd name="connsiteY26" fmla="*/ 1569518 h 2273775"/>
                    <a:gd name="connsiteX27" fmla="*/ 2023031 w 3767982"/>
                    <a:gd name="connsiteY27" fmla="*/ 1525051 h 2273775"/>
                    <a:gd name="connsiteX28" fmla="*/ 1619169 w 3767982"/>
                    <a:gd name="connsiteY28" fmla="*/ 1702349 h 2273775"/>
                    <a:gd name="connsiteX29" fmla="*/ 1321982 w 3767982"/>
                    <a:gd name="connsiteY29" fmla="*/ 1767573 h 2273775"/>
                    <a:gd name="connsiteX30" fmla="*/ 875146 w 3767982"/>
                    <a:gd name="connsiteY30" fmla="*/ 1833686 h 2273775"/>
                    <a:gd name="connsiteX31" fmla="*/ 598827 w 3767982"/>
                    <a:gd name="connsiteY31" fmla="*/ 1997703 h 2273775"/>
                    <a:gd name="connsiteX32" fmla="*/ 199961 w 3767982"/>
                    <a:gd name="connsiteY32" fmla="*/ 2273775 h 2273775"/>
                    <a:gd name="connsiteX33" fmla="*/ 81859 w 3767982"/>
                    <a:gd name="connsiteY33" fmla="*/ 1682204 h 2273775"/>
                    <a:gd name="connsiteX34" fmla="*/ 367558 w 3767982"/>
                    <a:gd name="connsiteY34" fmla="*/ 1850426 h 2273775"/>
                    <a:gd name="connsiteX35" fmla="*/ 827260 w 3767982"/>
                    <a:gd name="connsiteY35" fmla="*/ 1541051 h 2273775"/>
                    <a:gd name="connsiteX36" fmla="*/ 1227779 w 3767982"/>
                    <a:gd name="connsiteY36" fmla="*/ 1489435 h 2273775"/>
                    <a:gd name="connsiteX37" fmla="*/ 808340 w 3767982"/>
                    <a:gd name="connsiteY37" fmla="*/ 1327033 h 2273775"/>
                    <a:gd name="connsiteX38" fmla="*/ 506301 w 3767982"/>
                    <a:gd name="connsiteY38"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59030 w 3767982"/>
                    <a:gd name="connsiteY8" fmla="*/ 578742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538609 w 3767982"/>
                    <a:gd name="connsiteY9" fmla="*/ 558336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492506 w 3767982"/>
                    <a:gd name="connsiteY24" fmla="*/ 2057002 h 2273775"/>
                    <a:gd name="connsiteX25" fmla="*/ 1439506 w 3767982"/>
                    <a:gd name="connsiteY25" fmla="*/ 1866915 h 2273775"/>
                    <a:gd name="connsiteX26" fmla="*/ 2048285 w 3767982"/>
                    <a:gd name="connsiteY26" fmla="*/ 1692569 h 2273775"/>
                    <a:gd name="connsiteX27" fmla="*/ 2369995 w 3767982"/>
                    <a:gd name="connsiteY27" fmla="*/ 1569518 h 2273775"/>
                    <a:gd name="connsiteX28" fmla="*/ 2023031 w 3767982"/>
                    <a:gd name="connsiteY28" fmla="*/ 1525051 h 2273775"/>
                    <a:gd name="connsiteX29" fmla="*/ 1619169 w 3767982"/>
                    <a:gd name="connsiteY29" fmla="*/ 1702349 h 2273775"/>
                    <a:gd name="connsiteX30" fmla="*/ 1321982 w 3767982"/>
                    <a:gd name="connsiteY30" fmla="*/ 1767573 h 2273775"/>
                    <a:gd name="connsiteX31" fmla="*/ 875146 w 3767982"/>
                    <a:gd name="connsiteY31" fmla="*/ 1833686 h 2273775"/>
                    <a:gd name="connsiteX32" fmla="*/ 598827 w 3767982"/>
                    <a:gd name="connsiteY32" fmla="*/ 1997703 h 2273775"/>
                    <a:gd name="connsiteX33" fmla="*/ 199961 w 3767982"/>
                    <a:gd name="connsiteY33" fmla="*/ 2273775 h 2273775"/>
                    <a:gd name="connsiteX34" fmla="*/ 81859 w 3767982"/>
                    <a:gd name="connsiteY34" fmla="*/ 1682204 h 2273775"/>
                    <a:gd name="connsiteX35" fmla="*/ 367558 w 3767982"/>
                    <a:gd name="connsiteY35" fmla="*/ 1850426 h 2273775"/>
                    <a:gd name="connsiteX36" fmla="*/ 827260 w 3767982"/>
                    <a:gd name="connsiteY36" fmla="*/ 1541051 h 2273775"/>
                    <a:gd name="connsiteX37" fmla="*/ 1227779 w 3767982"/>
                    <a:gd name="connsiteY37" fmla="*/ 1489435 h 2273775"/>
                    <a:gd name="connsiteX38" fmla="*/ 808340 w 3767982"/>
                    <a:gd name="connsiteY38" fmla="*/ 1327033 h 2273775"/>
                    <a:gd name="connsiteX39" fmla="*/ 506301 w 3767982"/>
                    <a:gd name="connsiteY39"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330057 w 3767982"/>
                    <a:gd name="connsiteY8" fmla="*/ 70042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91111 w 3767982"/>
                    <a:gd name="connsiteY8" fmla="*/ 63017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46727 w 3767982"/>
                    <a:gd name="connsiteY8" fmla="*/ 595191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422426 w 3767982"/>
                    <a:gd name="connsiteY9" fmla="*/ 489580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994958 w 3767982"/>
                    <a:gd name="connsiteY10" fmla="*/ 69379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159034 w 3767982"/>
                    <a:gd name="connsiteY6" fmla="*/ 960451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50200 w 3767982"/>
                    <a:gd name="connsiteY8" fmla="*/ 729743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32530 w 3767982"/>
                    <a:gd name="connsiteY9" fmla="*/ 587474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2048285 w 3767982"/>
                    <a:gd name="connsiteY27" fmla="*/ 1692569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63852 w 3767982"/>
                    <a:gd name="connsiteY8" fmla="*/ 802908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79248 w 3767982"/>
                    <a:gd name="connsiteY23" fmla="*/ 1857866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077043 w 3767982"/>
                    <a:gd name="connsiteY22" fmla="*/ 1642545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666835 w 3767982"/>
                    <a:gd name="connsiteY24" fmla="*/ 2007198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492506 w 3767982"/>
                    <a:gd name="connsiteY25" fmla="*/ 2057002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367558 w 3767982"/>
                    <a:gd name="connsiteY36" fmla="*/ 1850426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77821 w 3767982"/>
                    <a:gd name="connsiteY1" fmla="*/ 1552255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174131 w 3767982"/>
                    <a:gd name="connsiteY3" fmla="*/ 1231160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506301 w 3767982"/>
                    <a:gd name="connsiteY0" fmla="*/ 1314265 h 2273775"/>
                    <a:gd name="connsiteX1" fmla="*/ 202667 w 3767982"/>
                    <a:gd name="connsiteY1" fmla="*/ 1528961 h 2273775"/>
                    <a:gd name="connsiteX2" fmla="*/ 0 w 3767982"/>
                    <a:gd name="connsiteY2" fmla="*/ 1040236 h 2273775"/>
                    <a:gd name="connsiteX3" fmla="*/ 376213 w 3767982"/>
                    <a:gd name="connsiteY3" fmla="*/ 1206373 h 2273775"/>
                    <a:gd name="connsiteX4" fmla="*/ 967821 w 3767982"/>
                    <a:gd name="connsiteY4" fmla="*/ 1002750 h 2273775"/>
                    <a:gd name="connsiteX5" fmla="*/ 1772597 w 3767982"/>
                    <a:gd name="connsiteY5" fmla="*/ 1151877 h 2273775"/>
                    <a:gd name="connsiteX6" fmla="*/ 2217222 w 3767982"/>
                    <a:gd name="connsiteY6" fmla="*/ 895515 h 2273775"/>
                    <a:gd name="connsiteX7" fmla="*/ 1550832 w 3767982"/>
                    <a:gd name="connsiteY7" fmla="*/ 870094 h 2273775"/>
                    <a:gd name="connsiteX8" fmla="*/ 1246848 w 3767982"/>
                    <a:gd name="connsiteY8" fmla="*/ 827714 h 2273775"/>
                    <a:gd name="connsiteX9" fmla="*/ 1317827 w 3767982"/>
                    <a:gd name="connsiteY9" fmla="*/ 595625 h 2273775"/>
                    <a:gd name="connsiteX10" fmla="*/ 1511309 w 3767982"/>
                    <a:gd name="connsiteY10" fmla="*/ 681285 h 2273775"/>
                    <a:gd name="connsiteX11" fmla="*/ 2887642 w 3767982"/>
                    <a:gd name="connsiteY11" fmla="*/ 634587 h 2273775"/>
                    <a:gd name="connsiteX12" fmla="*/ 3046441 w 3767982"/>
                    <a:gd name="connsiteY12" fmla="*/ 1007839 h 2273775"/>
                    <a:gd name="connsiteX13" fmla="*/ 3151591 w 3767982"/>
                    <a:gd name="connsiteY13" fmla="*/ 894779 h 2273775"/>
                    <a:gd name="connsiteX14" fmla="*/ 3363267 w 3767982"/>
                    <a:gd name="connsiteY14" fmla="*/ 886629 h 2273775"/>
                    <a:gd name="connsiteX15" fmla="*/ 3521120 w 3767982"/>
                    <a:gd name="connsiteY15" fmla="*/ 626272 h 2273775"/>
                    <a:gd name="connsiteX16" fmla="*/ 3112368 w 3767982"/>
                    <a:gd name="connsiteY16" fmla="*/ 0 h 2273775"/>
                    <a:gd name="connsiteX17" fmla="*/ 3679312 w 3767982"/>
                    <a:gd name="connsiteY17" fmla="*/ 544401 h 2273775"/>
                    <a:gd name="connsiteX18" fmla="*/ 3767755 w 3767982"/>
                    <a:gd name="connsiteY18" fmla="*/ 766666 h 2273775"/>
                    <a:gd name="connsiteX19" fmla="*/ 3661618 w 3767982"/>
                    <a:gd name="connsiteY19" fmla="*/ 923110 h 2273775"/>
                    <a:gd name="connsiteX20" fmla="*/ 3235817 w 3767982"/>
                    <a:gd name="connsiteY20" fmla="*/ 1094389 h 2273775"/>
                    <a:gd name="connsiteX21" fmla="*/ 3087188 w 3767982"/>
                    <a:gd name="connsiteY21" fmla="*/ 1139212 h 2273775"/>
                    <a:gd name="connsiteX22" fmla="*/ 3128473 w 3767982"/>
                    <a:gd name="connsiteY22" fmla="*/ 1710466 h 2273775"/>
                    <a:gd name="connsiteX23" fmla="*/ 2513003 w 3767982"/>
                    <a:gd name="connsiteY23" fmla="*/ 1779792 h 2273775"/>
                    <a:gd name="connsiteX24" fmla="*/ 1757393 w 3767982"/>
                    <a:gd name="connsiteY24" fmla="*/ 1938624 h 2273775"/>
                    <a:gd name="connsiteX25" fmla="*/ 1604867 w 3767982"/>
                    <a:gd name="connsiteY25" fmla="*/ 2036037 h 2273775"/>
                    <a:gd name="connsiteX26" fmla="*/ 1439506 w 3767982"/>
                    <a:gd name="connsiteY26" fmla="*/ 1866915 h 2273775"/>
                    <a:gd name="connsiteX27" fmla="*/ 1629147 w 3767982"/>
                    <a:gd name="connsiteY27" fmla="*/ 1851894 h 2273775"/>
                    <a:gd name="connsiteX28" fmla="*/ 2369995 w 3767982"/>
                    <a:gd name="connsiteY28" fmla="*/ 1569518 h 2273775"/>
                    <a:gd name="connsiteX29" fmla="*/ 2023031 w 3767982"/>
                    <a:gd name="connsiteY29" fmla="*/ 1525051 h 2273775"/>
                    <a:gd name="connsiteX30" fmla="*/ 1619169 w 3767982"/>
                    <a:gd name="connsiteY30" fmla="*/ 1702349 h 2273775"/>
                    <a:gd name="connsiteX31" fmla="*/ 1321982 w 3767982"/>
                    <a:gd name="connsiteY31" fmla="*/ 1767573 h 2273775"/>
                    <a:gd name="connsiteX32" fmla="*/ 875146 w 3767982"/>
                    <a:gd name="connsiteY32" fmla="*/ 1833686 h 2273775"/>
                    <a:gd name="connsiteX33" fmla="*/ 598827 w 3767982"/>
                    <a:gd name="connsiteY33" fmla="*/ 1997703 h 2273775"/>
                    <a:gd name="connsiteX34" fmla="*/ 199961 w 3767982"/>
                    <a:gd name="connsiteY34" fmla="*/ 2273775 h 2273775"/>
                    <a:gd name="connsiteX35" fmla="*/ 81859 w 3767982"/>
                    <a:gd name="connsiteY35" fmla="*/ 1682204 h 2273775"/>
                    <a:gd name="connsiteX36" fmla="*/ 266845 w 3767982"/>
                    <a:gd name="connsiteY36" fmla="*/ 1933814 h 2273775"/>
                    <a:gd name="connsiteX37" fmla="*/ 827260 w 3767982"/>
                    <a:gd name="connsiteY37" fmla="*/ 1541051 h 2273775"/>
                    <a:gd name="connsiteX38" fmla="*/ 1227779 w 3767982"/>
                    <a:gd name="connsiteY38" fmla="*/ 1489435 h 2273775"/>
                    <a:gd name="connsiteX39" fmla="*/ 808340 w 3767982"/>
                    <a:gd name="connsiteY39" fmla="*/ 1327033 h 2273775"/>
                    <a:gd name="connsiteX40" fmla="*/ 506301 w 3767982"/>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885962 w 3686123"/>
                    <a:gd name="connsiteY4" fmla="*/ 1002750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726481 w 3686123"/>
                    <a:gd name="connsiteY39" fmla="*/ 132703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39679 w 3686123"/>
                    <a:gd name="connsiteY39" fmla="*/ 1241316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184986 w 3686123"/>
                    <a:gd name="connsiteY36" fmla="*/ 193381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424442 w 3686123"/>
                    <a:gd name="connsiteY0" fmla="*/ 1314265 h 2273775"/>
                    <a:gd name="connsiteX1" fmla="*/ 120808 w 3686123"/>
                    <a:gd name="connsiteY1" fmla="*/ 1528961 h 2273775"/>
                    <a:gd name="connsiteX2" fmla="*/ 72614 w 3686123"/>
                    <a:gd name="connsiteY2" fmla="*/ 1037252 h 2273775"/>
                    <a:gd name="connsiteX3" fmla="*/ 294354 w 3686123"/>
                    <a:gd name="connsiteY3" fmla="*/ 1206373 h 2273775"/>
                    <a:gd name="connsiteX4" fmla="*/ 748633 w 3686123"/>
                    <a:gd name="connsiteY4" fmla="*/ 1028374 h 2273775"/>
                    <a:gd name="connsiteX5" fmla="*/ 1690738 w 3686123"/>
                    <a:gd name="connsiteY5" fmla="*/ 1151877 h 2273775"/>
                    <a:gd name="connsiteX6" fmla="*/ 2135363 w 3686123"/>
                    <a:gd name="connsiteY6" fmla="*/ 895515 h 2273775"/>
                    <a:gd name="connsiteX7" fmla="*/ 1468973 w 3686123"/>
                    <a:gd name="connsiteY7" fmla="*/ 870094 h 2273775"/>
                    <a:gd name="connsiteX8" fmla="*/ 1164989 w 3686123"/>
                    <a:gd name="connsiteY8" fmla="*/ 827714 h 2273775"/>
                    <a:gd name="connsiteX9" fmla="*/ 1235968 w 3686123"/>
                    <a:gd name="connsiteY9" fmla="*/ 595625 h 2273775"/>
                    <a:gd name="connsiteX10" fmla="*/ 1429450 w 3686123"/>
                    <a:gd name="connsiteY10" fmla="*/ 681285 h 2273775"/>
                    <a:gd name="connsiteX11" fmla="*/ 2805783 w 3686123"/>
                    <a:gd name="connsiteY11" fmla="*/ 634587 h 2273775"/>
                    <a:gd name="connsiteX12" fmla="*/ 2964582 w 3686123"/>
                    <a:gd name="connsiteY12" fmla="*/ 1007839 h 2273775"/>
                    <a:gd name="connsiteX13" fmla="*/ 3069732 w 3686123"/>
                    <a:gd name="connsiteY13" fmla="*/ 894779 h 2273775"/>
                    <a:gd name="connsiteX14" fmla="*/ 3281408 w 3686123"/>
                    <a:gd name="connsiteY14" fmla="*/ 886629 h 2273775"/>
                    <a:gd name="connsiteX15" fmla="*/ 3439261 w 3686123"/>
                    <a:gd name="connsiteY15" fmla="*/ 626272 h 2273775"/>
                    <a:gd name="connsiteX16" fmla="*/ 3030509 w 3686123"/>
                    <a:gd name="connsiteY16" fmla="*/ 0 h 2273775"/>
                    <a:gd name="connsiteX17" fmla="*/ 3597453 w 3686123"/>
                    <a:gd name="connsiteY17" fmla="*/ 544401 h 2273775"/>
                    <a:gd name="connsiteX18" fmla="*/ 3685896 w 3686123"/>
                    <a:gd name="connsiteY18" fmla="*/ 766666 h 2273775"/>
                    <a:gd name="connsiteX19" fmla="*/ 3579759 w 3686123"/>
                    <a:gd name="connsiteY19" fmla="*/ 923110 h 2273775"/>
                    <a:gd name="connsiteX20" fmla="*/ 3153958 w 3686123"/>
                    <a:gd name="connsiteY20" fmla="*/ 1094389 h 2273775"/>
                    <a:gd name="connsiteX21" fmla="*/ 3005329 w 3686123"/>
                    <a:gd name="connsiteY21" fmla="*/ 1139212 h 2273775"/>
                    <a:gd name="connsiteX22" fmla="*/ 3046614 w 3686123"/>
                    <a:gd name="connsiteY22" fmla="*/ 1710466 h 2273775"/>
                    <a:gd name="connsiteX23" fmla="*/ 2431144 w 3686123"/>
                    <a:gd name="connsiteY23" fmla="*/ 1779792 h 2273775"/>
                    <a:gd name="connsiteX24" fmla="*/ 1675534 w 3686123"/>
                    <a:gd name="connsiteY24" fmla="*/ 1938624 h 2273775"/>
                    <a:gd name="connsiteX25" fmla="*/ 1523008 w 3686123"/>
                    <a:gd name="connsiteY25" fmla="*/ 2036037 h 2273775"/>
                    <a:gd name="connsiteX26" fmla="*/ 1357647 w 3686123"/>
                    <a:gd name="connsiteY26" fmla="*/ 1866915 h 2273775"/>
                    <a:gd name="connsiteX27" fmla="*/ 1547288 w 3686123"/>
                    <a:gd name="connsiteY27" fmla="*/ 1851894 h 2273775"/>
                    <a:gd name="connsiteX28" fmla="*/ 2288136 w 3686123"/>
                    <a:gd name="connsiteY28" fmla="*/ 1569518 h 2273775"/>
                    <a:gd name="connsiteX29" fmla="*/ 1941172 w 3686123"/>
                    <a:gd name="connsiteY29" fmla="*/ 1525051 h 2273775"/>
                    <a:gd name="connsiteX30" fmla="*/ 1537310 w 3686123"/>
                    <a:gd name="connsiteY30" fmla="*/ 1702349 h 2273775"/>
                    <a:gd name="connsiteX31" fmla="*/ 1240123 w 3686123"/>
                    <a:gd name="connsiteY31" fmla="*/ 1767573 h 2273775"/>
                    <a:gd name="connsiteX32" fmla="*/ 793287 w 3686123"/>
                    <a:gd name="connsiteY32" fmla="*/ 1833686 h 2273775"/>
                    <a:gd name="connsiteX33" fmla="*/ 516968 w 3686123"/>
                    <a:gd name="connsiteY33" fmla="*/ 1997703 h 2273775"/>
                    <a:gd name="connsiteX34" fmla="*/ 118102 w 3686123"/>
                    <a:gd name="connsiteY34" fmla="*/ 2273775 h 2273775"/>
                    <a:gd name="connsiteX35" fmla="*/ 0 w 3686123"/>
                    <a:gd name="connsiteY35" fmla="*/ 1682204 h 2273775"/>
                    <a:gd name="connsiteX36" fmla="*/ 430855 w 3686123"/>
                    <a:gd name="connsiteY36" fmla="*/ 1797504 h 2273775"/>
                    <a:gd name="connsiteX37" fmla="*/ 745401 w 3686123"/>
                    <a:gd name="connsiteY37" fmla="*/ 1541051 h 2273775"/>
                    <a:gd name="connsiteX38" fmla="*/ 1145920 w 3686123"/>
                    <a:gd name="connsiteY38" fmla="*/ 1489435 h 2273775"/>
                    <a:gd name="connsiteX39" fmla="*/ 841171 w 3686123"/>
                    <a:gd name="connsiteY39" fmla="*/ 1318553 h 2273775"/>
                    <a:gd name="connsiteX40" fmla="*/ 424442 w 3686123"/>
                    <a:gd name="connsiteY40" fmla="*/ 1314265 h 2273775"/>
                    <a:gd name="connsiteX0" fmla="*/ 351828 w 3613509"/>
                    <a:gd name="connsiteY0" fmla="*/ 1314265 h 2273775"/>
                    <a:gd name="connsiteX1" fmla="*/ 48194 w 3613509"/>
                    <a:gd name="connsiteY1" fmla="*/ 1528961 h 2273775"/>
                    <a:gd name="connsiteX2" fmla="*/ 0 w 3613509"/>
                    <a:gd name="connsiteY2" fmla="*/ 1037252 h 2273775"/>
                    <a:gd name="connsiteX3" fmla="*/ 221740 w 3613509"/>
                    <a:gd name="connsiteY3" fmla="*/ 1206373 h 2273775"/>
                    <a:gd name="connsiteX4" fmla="*/ 676019 w 3613509"/>
                    <a:gd name="connsiteY4" fmla="*/ 1028374 h 2273775"/>
                    <a:gd name="connsiteX5" fmla="*/ 1618124 w 3613509"/>
                    <a:gd name="connsiteY5" fmla="*/ 1151877 h 2273775"/>
                    <a:gd name="connsiteX6" fmla="*/ 2062749 w 3613509"/>
                    <a:gd name="connsiteY6" fmla="*/ 895515 h 2273775"/>
                    <a:gd name="connsiteX7" fmla="*/ 1396359 w 3613509"/>
                    <a:gd name="connsiteY7" fmla="*/ 870094 h 2273775"/>
                    <a:gd name="connsiteX8" fmla="*/ 1092375 w 3613509"/>
                    <a:gd name="connsiteY8" fmla="*/ 827714 h 2273775"/>
                    <a:gd name="connsiteX9" fmla="*/ 1163354 w 3613509"/>
                    <a:gd name="connsiteY9" fmla="*/ 595625 h 2273775"/>
                    <a:gd name="connsiteX10" fmla="*/ 1356836 w 3613509"/>
                    <a:gd name="connsiteY10" fmla="*/ 681285 h 2273775"/>
                    <a:gd name="connsiteX11" fmla="*/ 2733169 w 3613509"/>
                    <a:gd name="connsiteY11" fmla="*/ 634587 h 2273775"/>
                    <a:gd name="connsiteX12" fmla="*/ 2891968 w 3613509"/>
                    <a:gd name="connsiteY12" fmla="*/ 1007839 h 2273775"/>
                    <a:gd name="connsiteX13" fmla="*/ 2997118 w 3613509"/>
                    <a:gd name="connsiteY13" fmla="*/ 894779 h 2273775"/>
                    <a:gd name="connsiteX14" fmla="*/ 3208794 w 3613509"/>
                    <a:gd name="connsiteY14" fmla="*/ 886629 h 2273775"/>
                    <a:gd name="connsiteX15" fmla="*/ 3366647 w 3613509"/>
                    <a:gd name="connsiteY15" fmla="*/ 626272 h 2273775"/>
                    <a:gd name="connsiteX16" fmla="*/ 2957895 w 3613509"/>
                    <a:gd name="connsiteY16" fmla="*/ 0 h 2273775"/>
                    <a:gd name="connsiteX17" fmla="*/ 3524839 w 3613509"/>
                    <a:gd name="connsiteY17" fmla="*/ 544401 h 2273775"/>
                    <a:gd name="connsiteX18" fmla="*/ 3613282 w 3613509"/>
                    <a:gd name="connsiteY18" fmla="*/ 766666 h 2273775"/>
                    <a:gd name="connsiteX19" fmla="*/ 3507145 w 3613509"/>
                    <a:gd name="connsiteY19" fmla="*/ 923110 h 2273775"/>
                    <a:gd name="connsiteX20" fmla="*/ 3081344 w 3613509"/>
                    <a:gd name="connsiteY20" fmla="*/ 1094389 h 2273775"/>
                    <a:gd name="connsiteX21" fmla="*/ 2932715 w 3613509"/>
                    <a:gd name="connsiteY21" fmla="*/ 1139212 h 2273775"/>
                    <a:gd name="connsiteX22" fmla="*/ 2974000 w 3613509"/>
                    <a:gd name="connsiteY22" fmla="*/ 1710466 h 2273775"/>
                    <a:gd name="connsiteX23" fmla="*/ 2358530 w 3613509"/>
                    <a:gd name="connsiteY23" fmla="*/ 1779792 h 2273775"/>
                    <a:gd name="connsiteX24" fmla="*/ 1602920 w 3613509"/>
                    <a:gd name="connsiteY24" fmla="*/ 1938624 h 2273775"/>
                    <a:gd name="connsiteX25" fmla="*/ 1450394 w 3613509"/>
                    <a:gd name="connsiteY25" fmla="*/ 2036037 h 2273775"/>
                    <a:gd name="connsiteX26" fmla="*/ 1285033 w 3613509"/>
                    <a:gd name="connsiteY26" fmla="*/ 1866915 h 2273775"/>
                    <a:gd name="connsiteX27" fmla="*/ 1474674 w 3613509"/>
                    <a:gd name="connsiteY27" fmla="*/ 1851894 h 2273775"/>
                    <a:gd name="connsiteX28" fmla="*/ 2215522 w 3613509"/>
                    <a:gd name="connsiteY28" fmla="*/ 1569518 h 2273775"/>
                    <a:gd name="connsiteX29" fmla="*/ 1868558 w 3613509"/>
                    <a:gd name="connsiteY29" fmla="*/ 1525051 h 2273775"/>
                    <a:gd name="connsiteX30" fmla="*/ 1464696 w 3613509"/>
                    <a:gd name="connsiteY30" fmla="*/ 1702349 h 2273775"/>
                    <a:gd name="connsiteX31" fmla="*/ 1167509 w 3613509"/>
                    <a:gd name="connsiteY31" fmla="*/ 1767573 h 2273775"/>
                    <a:gd name="connsiteX32" fmla="*/ 720673 w 3613509"/>
                    <a:gd name="connsiteY32" fmla="*/ 1833686 h 2273775"/>
                    <a:gd name="connsiteX33" fmla="*/ 444354 w 3613509"/>
                    <a:gd name="connsiteY33" fmla="*/ 1997703 h 2273775"/>
                    <a:gd name="connsiteX34" fmla="*/ 45488 w 3613509"/>
                    <a:gd name="connsiteY34" fmla="*/ 2273775 h 2273775"/>
                    <a:gd name="connsiteX35" fmla="*/ 62388 w 3613509"/>
                    <a:gd name="connsiteY35" fmla="*/ 1644096 h 2273775"/>
                    <a:gd name="connsiteX36" fmla="*/ 358241 w 3613509"/>
                    <a:gd name="connsiteY36" fmla="*/ 1797504 h 2273775"/>
                    <a:gd name="connsiteX37" fmla="*/ 672787 w 3613509"/>
                    <a:gd name="connsiteY37" fmla="*/ 1541051 h 2273775"/>
                    <a:gd name="connsiteX38" fmla="*/ 1073306 w 3613509"/>
                    <a:gd name="connsiteY38" fmla="*/ 1489435 h 2273775"/>
                    <a:gd name="connsiteX39" fmla="*/ 768557 w 3613509"/>
                    <a:gd name="connsiteY39" fmla="*/ 1318553 h 2273775"/>
                    <a:gd name="connsiteX40" fmla="*/ 351828 w 3613509"/>
                    <a:gd name="connsiteY40" fmla="*/ 1314265 h 2273775"/>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358241 w 3613509"/>
                    <a:gd name="connsiteY36" fmla="*/ 1797504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98148 w 3613509"/>
                    <a:gd name="connsiteY36" fmla="*/ 1821635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1828 w 3613509"/>
                    <a:gd name="connsiteY0" fmla="*/ 1314265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1828 w 3613509"/>
                    <a:gd name="connsiteY40" fmla="*/ 1314265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2997118 w 3613509"/>
                    <a:gd name="connsiteY13" fmla="*/ 894779 h 2190388"/>
                    <a:gd name="connsiteX14" fmla="*/ 3208794 w 3613509"/>
                    <a:gd name="connsiteY14" fmla="*/ 886629 h 2190388"/>
                    <a:gd name="connsiteX15" fmla="*/ 3366647 w 3613509"/>
                    <a:gd name="connsiteY15" fmla="*/ 626272 h 2190388"/>
                    <a:gd name="connsiteX16" fmla="*/ 2957895 w 3613509"/>
                    <a:gd name="connsiteY16" fmla="*/ 0 h 2190388"/>
                    <a:gd name="connsiteX17" fmla="*/ 3524839 w 3613509"/>
                    <a:gd name="connsiteY17" fmla="*/ 544401 h 2190388"/>
                    <a:gd name="connsiteX18" fmla="*/ 3613282 w 3613509"/>
                    <a:gd name="connsiteY18" fmla="*/ 766666 h 2190388"/>
                    <a:gd name="connsiteX19" fmla="*/ 3507145 w 3613509"/>
                    <a:gd name="connsiteY19" fmla="*/ 923110 h 2190388"/>
                    <a:gd name="connsiteX20" fmla="*/ 3081344 w 3613509"/>
                    <a:gd name="connsiteY20" fmla="*/ 1094389 h 2190388"/>
                    <a:gd name="connsiteX21" fmla="*/ 2932715 w 3613509"/>
                    <a:gd name="connsiteY21" fmla="*/ 1139212 h 2190388"/>
                    <a:gd name="connsiteX22" fmla="*/ 2974000 w 3613509"/>
                    <a:gd name="connsiteY22" fmla="*/ 1710466 h 2190388"/>
                    <a:gd name="connsiteX23" fmla="*/ 2358530 w 3613509"/>
                    <a:gd name="connsiteY23" fmla="*/ 1779792 h 2190388"/>
                    <a:gd name="connsiteX24" fmla="*/ 1602920 w 3613509"/>
                    <a:gd name="connsiteY24" fmla="*/ 1938624 h 2190388"/>
                    <a:gd name="connsiteX25" fmla="*/ 1450394 w 3613509"/>
                    <a:gd name="connsiteY25" fmla="*/ 2036037 h 2190388"/>
                    <a:gd name="connsiteX26" fmla="*/ 1285033 w 3613509"/>
                    <a:gd name="connsiteY26" fmla="*/ 1866915 h 2190388"/>
                    <a:gd name="connsiteX27" fmla="*/ 1474674 w 3613509"/>
                    <a:gd name="connsiteY27" fmla="*/ 1851894 h 2190388"/>
                    <a:gd name="connsiteX28" fmla="*/ 2215522 w 3613509"/>
                    <a:gd name="connsiteY28" fmla="*/ 1569518 h 2190388"/>
                    <a:gd name="connsiteX29" fmla="*/ 1868558 w 3613509"/>
                    <a:gd name="connsiteY29" fmla="*/ 1525051 h 2190388"/>
                    <a:gd name="connsiteX30" fmla="*/ 1464696 w 3613509"/>
                    <a:gd name="connsiteY30" fmla="*/ 1702349 h 2190388"/>
                    <a:gd name="connsiteX31" fmla="*/ 1167509 w 3613509"/>
                    <a:gd name="connsiteY31" fmla="*/ 1767573 h 2190388"/>
                    <a:gd name="connsiteX32" fmla="*/ 720673 w 3613509"/>
                    <a:gd name="connsiteY32" fmla="*/ 1833686 h 2190388"/>
                    <a:gd name="connsiteX33" fmla="*/ 444354 w 3613509"/>
                    <a:gd name="connsiteY33" fmla="*/ 1997703 h 2190388"/>
                    <a:gd name="connsiteX34" fmla="*/ 146201 w 3613509"/>
                    <a:gd name="connsiteY34" fmla="*/ 2190388 h 2190388"/>
                    <a:gd name="connsiteX35" fmla="*/ 62388 w 3613509"/>
                    <a:gd name="connsiteY35" fmla="*/ 1644096 h 2190388"/>
                    <a:gd name="connsiteX36" fmla="*/ 266845 w 3613509"/>
                    <a:gd name="connsiteY36" fmla="*/ 1930829 h 2190388"/>
                    <a:gd name="connsiteX37" fmla="*/ 672787 w 3613509"/>
                    <a:gd name="connsiteY37" fmla="*/ 1541051 h 2190388"/>
                    <a:gd name="connsiteX38" fmla="*/ 1073306 w 3613509"/>
                    <a:gd name="connsiteY38" fmla="*/ 1489435 h 2190388"/>
                    <a:gd name="connsiteX39" fmla="*/ 768557 w 3613509"/>
                    <a:gd name="connsiteY39" fmla="*/ 1318553 h 2190388"/>
                    <a:gd name="connsiteX40" fmla="*/ 350991 w 3613509"/>
                    <a:gd name="connsiteY40"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208794 w 3613509"/>
                    <a:gd name="connsiteY13" fmla="*/ 886629 h 2190388"/>
                    <a:gd name="connsiteX14" fmla="*/ 3366647 w 3613509"/>
                    <a:gd name="connsiteY14" fmla="*/ 626272 h 2190388"/>
                    <a:gd name="connsiteX15" fmla="*/ 2957895 w 3613509"/>
                    <a:gd name="connsiteY15" fmla="*/ 0 h 2190388"/>
                    <a:gd name="connsiteX16" fmla="*/ 3524839 w 3613509"/>
                    <a:gd name="connsiteY16" fmla="*/ 544401 h 2190388"/>
                    <a:gd name="connsiteX17" fmla="*/ 3613282 w 3613509"/>
                    <a:gd name="connsiteY17" fmla="*/ 766666 h 2190388"/>
                    <a:gd name="connsiteX18" fmla="*/ 3507145 w 3613509"/>
                    <a:gd name="connsiteY18" fmla="*/ 923110 h 2190388"/>
                    <a:gd name="connsiteX19" fmla="*/ 3081344 w 3613509"/>
                    <a:gd name="connsiteY19" fmla="*/ 1094389 h 2190388"/>
                    <a:gd name="connsiteX20" fmla="*/ 2932715 w 3613509"/>
                    <a:gd name="connsiteY20" fmla="*/ 1139212 h 2190388"/>
                    <a:gd name="connsiteX21" fmla="*/ 2974000 w 3613509"/>
                    <a:gd name="connsiteY21" fmla="*/ 1710466 h 2190388"/>
                    <a:gd name="connsiteX22" fmla="*/ 2358530 w 3613509"/>
                    <a:gd name="connsiteY22" fmla="*/ 1779792 h 2190388"/>
                    <a:gd name="connsiteX23" fmla="*/ 1602920 w 3613509"/>
                    <a:gd name="connsiteY23" fmla="*/ 1938624 h 2190388"/>
                    <a:gd name="connsiteX24" fmla="*/ 1450394 w 3613509"/>
                    <a:gd name="connsiteY24" fmla="*/ 2036037 h 2190388"/>
                    <a:gd name="connsiteX25" fmla="*/ 1285033 w 3613509"/>
                    <a:gd name="connsiteY25" fmla="*/ 1866915 h 2190388"/>
                    <a:gd name="connsiteX26" fmla="*/ 1474674 w 3613509"/>
                    <a:gd name="connsiteY26" fmla="*/ 1851894 h 2190388"/>
                    <a:gd name="connsiteX27" fmla="*/ 2215522 w 3613509"/>
                    <a:gd name="connsiteY27" fmla="*/ 1569518 h 2190388"/>
                    <a:gd name="connsiteX28" fmla="*/ 1868558 w 3613509"/>
                    <a:gd name="connsiteY28" fmla="*/ 1525051 h 2190388"/>
                    <a:gd name="connsiteX29" fmla="*/ 1464696 w 3613509"/>
                    <a:gd name="connsiteY29" fmla="*/ 1702349 h 2190388"/>
                    <a:gd name="connsiteX30" fmla="*/ 1167509 w 3613509"/>
                    <a:gd name="connsiteY30" fmla="*/ 1767573 h 2190388"/>
                    <a:gd name="connsiteX31" fmla="*/ 720673 w 3613509"/>
                    <a:gd name="connsiteY31" fmla="*/ 1833686 h 2190388"/>
                    <a:gd name="connsiteX32" fmla="*/ 444354 w 3613509"/>
                    <a:gd name="connsiteY32" fmla="*/ 1997703 h 2190388"/>
                    <a:gd name="connsiteX33" fmla="*/ 146201 w 3613509"/>
                    <a:gd name="connsiteY33" fmla="*/ 2190388 h 2190388"/>
                    <a:gd name="connsiteX34" fmla="*/ 62388 w 3613509"/>
                    <a:gd name="connsiteY34" fmla="*/ 1644096 h 2190388"/>
                    <a:gd name="connsiteX35" fmla="*/ 266845 w 3613509"/>
                    <a:gd name="connsiteY35" fmla="*/ 1930829 h 2190388"/>
                    <a:gd name="connsiteX36" fmla="*/ 672787 w 3613509"/>
                    <a:gd name="connsiteY36" fmla="*/ 1541051 h 2190388"/>
                    <a:gd name="connsiteX37" fmla="*/ 1073306 w 3613509"/>
                    <a:gd name="connsiteY37" fmla="*/ 1489435 h 2190388"/>
                    <a:gd name="connsiteX38" fmla="*/ 768557 w 3613509"/>
                    <a:gd name="connsiteY38" fmla="*/ 1318553 h 2190388"/>
                    <a:gd name="connsiteX39" fmla="*/ 350991 w 3613509"/>
                    <a:gd name="connsiteY39" fmla="*/ 1379018 h 2190388"/>
                    <a:gd name="connsiteX0" fmla="*/ 350991 w 3613509"/>
                    <a:gd name="connsiteY0" fmla="*/ 1379018 h 2190388"/>
                    <a:gd name="connsiteX1" fmla="*/ 48194 w 3613509"/>
                    <a:gd name="connsiteY1" fmla="*/ 1528961 h 2190388"/>
                    <a:gd name="connsiteX2" fmla="*/ 0 w 3613509"/>
                    <a:gd name="connsiteY2" fmla="*/ 1037252 h 2190388"/>
                    <a:gd name="connsiteX3" fmla="*/ 221740 w 3613509"/>
                    <a:gd name="connsiteY3" fmla="*/ 1206373 h 2190388"/>
                    <a:gd name="connsiteX4" fmla="*/ 676019 w 3613509"/>
                    <a:gd name="connsiteY4" fmla="*/ 1028374 h 2190388"/>
                    <a:gd name="connsiteX5" fmla="*/ 1618124 w 3613509"/>
                    <a:gd name="connsiteY5" fmla="*/ 1151877 h 2190388"/>
                    <a:gd name="connsiteX6" fmla="*/ 2062749 w 3613509"/>
                    <a:gd name="connsiteY6" fmla="*/ 895515 h 2190388"/>
                    <a:gd name="connsiteX7" fmla="*/ 1396359 w 3613509"/>
                    <a:gd name="connsiteY7" fmla="*/ 870094 h 2190388"/>
                    <a:gd name="connsiteX8" fmla="*/ 1092375 w 3613509"/>
                    <a:gd name="connsiteY8" fmla="*/ 827714 h 2190388"/>
                    <a:gd name="connsiteX9" fmla="*/ 1163354 w 3613509"/>
                    <a:gd name="connsiteY9" fmla="*/ 595625 h 2190388"/>
                    <a:gd name="connsiteX10" fmla="*/ 1356836 w 3613509"/>
                    <a:gd name="connsiteY10" fmla="*/ 681285 h 2190388"/>
                    <a:gd name="connsiteX11" fmla="*/ 2733169 w 3613509"/>
                    <a:gd name="connsiteY11" fmla="*/ 634587 h 2190388"/>
                    <a:gd name="connsiteX12" fmla="*/ 2891968 w 3613509"/>
                    <a:gd name="connsiteY12" fmla="*/ 1007839 h 2190388"/>
                    <a:gd name="connsiteX13" fmla="*/ 3366647 w 3613509"/>
                    <a:gd name="connsiteY13" fmla="*/ 626272 h 2190388"/>
                    <a:gd name="connsiteX14" fmla="*/ 2957895 w 3613509"/>
                    <a:gd name="connsiteY14" fmla="*/ 0 h 2190388"/>
                    <a:gd name="connsiteX15" fmla="*/ 3524839 w 3613509"/>
                    <a:gd name="connsiteY15" fmla="*/ 544401 h 2190388"/>
                    <a:gd name="connsiteX16" fmla="*/ 3613282 w 3613509"/>
                    <a:gd name="connsiteY16" fmla="*/ 766666 h 2190388"/>
                    <a:gd name="connsiteX17" fmla="*/ 3507145 w 3613509"/>
                    <a:gd name="connsiteY17" fmla="*/ 923110 h 2190388"/>
                    <a:gd name="connsiteX18" fmla="*/ 3081344 w 3613509"/>
                    <a:gd name="connsiteY18" fmla="*/ 1094389 h 2190388"/>
                    <a:gd name="connsiteX19" fmla="*/ 2932715 w 3613509"/>
                    <a:gd name="connsiteY19" fmla="*/ 1139212 h 2190388"/>
                    <a:gd name="connsiteX20" fmla="*/ 2974000 w 3613509"/>
                    <a:gd name="connsiteY20" fmla="*/ 1710466 h 2190388"/>
                    <a:gd name="connsiteX21" fmla="*/ 2358530 w 3613509"/>
                    <a:gd name="connsiteY21" fmla="*/ 1779792 h 2190388"/>
                    <a:gd name="connsiteX22" fmla="*/ 1602920 w 3613509"/>
                    <a:gd name="connsiteY22" fmla="*/ 1938624 h 2190388"/>
                    <a:gd name="connsiteX23" fmla="*/ 1450394 w 3613509"/>
                    <a:gd name="connsiteY23" fmla="*/ 2036037 h 2190388"/>
                    <a:gd name="connsiteX24" fmla="*/ 1285033 w 3613509"/>
                    <a:gd name="connsiteY24" fmla="*/ 1866915 h 2190388"/>
                    <a:gd name="connsiteX25" fmla="*/ 1474674 w 3613509"/>
                    <a:gd name="connsiteY25" fmla="*/ 1851894 h 2190388"/>
                    <a:gd name="connsiteX26" fmla="*/ 2215522 w 3613509"/>
                    <a:gd name="connsiteY26" fmla="*/ 1569518 h 2190388"/>
                    <a:gd name="connsiteX27" fmla="*/ 1868558 w 3613509"/>
                    <a:gd name="connsiteY27" fmla="*/ 1525051 h 2190388"/>
                    <a:gd name="connsiteX28" fmla="*/ 1464696 w 3613509"/>
                    <a:gd name="connsiteY28" fmla="*/ 1702349 h 2190388"/>
                    <a:gd name="connsiteX29" fmla="*/ 1167509 w 3613509"/>
                    <a:gd name="connsiteY29" fmla="*/ 1767573 h 2190388"/>
                    <a:gd name="connsiteX30" fmla="*/ 720673 w 3613509"/>
                    <a:gd name="connsiteY30" fmla="*/ 1833686 h 2190388"/>
                    <a:gd name="connsiteX31" fmla="*/ 444354 w 3613509"/>
                    <a:gd name="connsiteY31" fmla="*/ 1997703 h 2190388"/>
                    <a:gd name="connsiteX32" fmla="*/ 146201 w 3613509"/>
                    <a:gd name="connsiteY32" fmla="*/ 2190388 h 2190388"/>
                    <a:gd name="connsiteX33" fmla="*/ 62388 w 3613509"/>
                    <a:gd name="connsiteY33" fmla="*/ 1644096 h 2190388"/>
                    <a:gd name="connsiteX34" fmla="*/ 266845 w 3613509"/>
                    <a:gd name="connsiteY34" fmla="*/ 1930829 h 2190388"/>
                    <a:gd name="connsiteX35" fmla="*/ 672787 w 3613509"/>
                    <a:gd name="connsiteY35" fmla="*/ 1541051 h 2190388"/>
                    <a:gd name="connsiteX36" fmla="*/ 1073306 w 3613509"/>
                    <a:gd name="connsiteY36" fmla="*/ 1489435 h 2190388"/>
                    <a:gd name="connsiteX37" fmla="*/ 768557 w 3613509"/>
                    <a:gd name="connsiteY37" fmla="*/ 1318553 h 2190388"/>
                    <a:gd name="connsiteX38" fmla="*/ 350991 w 3613509"/>
                    <a:gd name="connsiteY38" fmla="*/ 1379018 h 2190388"/>
                    <a:gd name="connsiteX0" fmla="*/ 350991 w 3613405"/>
                    <a:gd name="connsiteY0" fmla="*/ 842628 h 1653998"/>
                    <a:gd name="connsiteX1" fmla="*/ 48194 w 3613405"/>
                    <a:gd name="connsiteY1" fmla="*/ 992571 h 1653998"/>
                    <a:gd name="connsiteX2" fmla="*/ 0 w 3613405"/>
                    <a:gd name="connsiteY2" fmla="*/ 500862 h 1653998"/>
                    <a:gd name="connsiteX3" fmla="*/ 221740 w 3613405"/>
                    <a:gd name="connsiteY3" fmla="*/ 669983 h 1653998"/>
                    <a:gd name="connsiteX4" fmla="*/ 676019 w 3613405"/>
                    <a:gd name="connsiteY4" fmla="*/ 491984 h 1653998"/>
                    <a:gd name="connsiteX5" fmla="*/ 1618124 w 3613405"/>
                    <a:gd name="connsiteY5" fmla="*/ 615487 h 1653998"/>
                    <a:gd name="connsiteX6" fmla="*/ 2062749 w 3613405"/>
                    <a:gd name="connsiteY6" fmla="*/ 359125 h 1653998"/>
                    <a:gd name="connsiteX7" fmla="*/ 1396359 w 3613405"/>
                    <a:gd name="connsiteY7" fmla="*/ 333704 h 1653998"/>
                    <a:gd name="connsiteX8" fmla="*/ 1092375 w 3613405"/>
                    <a:gd name="connsiteY8" fmla="*/ 291324 h 1653998"/>
                    <a:gd name="connsiteX9" fmla="*/ 1163354 w 3613405"/>
                    <a:gd name="connsiteY9" fmla="*/ 59235 h 1653998"/>
                    <a:gd name="connsiteX10" fmla="*/ 1356836 w 3613405"/>
                    <a:gd name="connsiteY10" fmla="*/ 144895 h 1653998"/>
                    <a:gd name="connsiteX11" fmla="*/ 2733169 w 3613405"/>
                    <a:gd name="connsiteY11" fmla="*/ 98197 h 1653998"/>
                    <a:gd name="connsiteX12" fmla="*/ 2891968 w 3613405"/>
                    <a:gd name="connsiteY12" fmla="*/ 471449 h 1653998"/>
                    <a:gd name="connsiteX13" fmla="*/ 3366647 w 3613405"/>
                    <a:gd name="connsiteY13" fmla="*/ 89882 h 1653998"/>
                    <a:gd name="connsiteX14" fmla="*/ 3524839 w 3613405"/>
                    <a:gd name="connsiteY14" fmla="*/ 8011 h 1653998"/>
                    <a:gd name="connsiteX15" fmla="*/ 3613282 w 3613405"/>
                    <a:gd name="connsiteY15" fmla="*/ 230276 h 1653998"/>
                    <a:gd name="connsiteX16" fmla="*/ 3507145 w 3613405"/>
                    <a:gd name="connsiteY16" fmla="*/ 386720 h 1653998"/>
                    <a:gd name="connsiteX17" fmla="*/ 3081344 w 3613405"/>
                    <a:gd name="connsiteY17" fmla="*/ 557999 h 1653998"/>
                    <a:gd name="connsiteX18" fmla="*/ 2932715 w 3613405"/>
                    <a:gd name="connsiteY18" fmla="*/ 602822 h 1653998"/>
                    <a:gd name="connsiteX19" fmla="*/ 2974000 w 3613405"/>
                    <a:gd name="connsiteY19" fmla="*/ 1174076 h 1653998"/>
                    <a:gd name="connsiteX20" fmla="*/ 2358530 w 3613405"/>
                    <a:gd name="connsiteY20" fmla="*/ 1243402 h 1653998"/>
                    <a:gd name="connsiteX21" fmla="*/ 1602920 w 3613405"/>
                    <a:gd name="connsiteY21" fmla="*/ 1402234 h 1653998"/>
                    <a:gd name="connsiteX22" fmla="*/ 1450394 w 3613405"/>
                    <a:gd name="connsiteY22" fmla="*/ 1499647 h 1653998"/>
                    <a:gd name="connsiteX23" fmla="*/ 1285033 w 3613405"/>
                    <a:gd name="connsiteY23" fmla="*/ 1330525 h 1653998"/>
                    <a:gd name="connsiteX24" fmla="*/ 1474674 w 3613405"/>
                    <a:gd name="connsiteY24" fmla="*/ 1315504 h 1653998"/>
                    <a:gd name="connsiteX25" fmla="*/ 2215522 w 3613405"/>
                    <a:gd name="connsiteY25" fmla="*/ 1033128 h 1653998"/>
                    <a:gd name="connsiteX26" fmla="*/ 1868558 w 3613405"/>
                    <a:gd name="connsiteY26" fmla="*/ 988661 h 1653998"/>
                    <a:gd name="connsiteX27" fmla="*/ 1464696 w 3613405"/>
                    <a:gd name="connsiteY27" fmla="*/ 1165959 h 1653998"/>
                    <a:gd name="connsiteX28" fmla="*/ 1167509 w 3613405"/>
                    <a:gd name="connsiteY28" fmla="*/ 1231183 h 1653998"/>
                    <a:gd name="connsiteX29" fmla="*/ 720673 w 3613405"/>
                    <a:gd name="connsiteY29" fmla="*/ 1297296 h 1653998"/>
                    <a:gd name="connsiteX30" fmla="*/ 444354 w 3613405"/>
                    <a:gd name="connsiteY30" fmla="*/ 1461313 h 1653998"/>
                    <a:gd name="connsiteX31" fmla="*/ 146201 w 3613405"/>
                    <a:gd name="connsiteY31" fmla="*/ 1653998 h 1653998"/>
                    <a:gd name="connsiteX32" fmla="*/ 62388 w 3613405"/>
                    <a:gd name="connsiteY32" fmla="*/ 1107706 h 1653998"/>
                    <a:gd name="connsiteX33" fmla="*/ 266845 w 3613405"/>
                    <a:gd name="connsiteY33" fmla="*/ 1394439 h 1653998"/>
                    <a:gd name="connsiteX34" fmla="*/ 672787 w 3613405"/>
                    <a:gd name="connsiteY34" fmla="*/ 1004661 h 1653998"/>
                    <a:gd name="connsiteX35" fmla="*/ 1073306 w 3613405"/>
                    <a:gd name="connsiteY35" fmla="*/ 953045 h 1653998"/>
                    <a:gd name="connsiteX36" fmla="*/ 768557 w 3613405"/>
                    <a:gd name="connsiteY36" fmla="*/ 782163 h 1653998"/>
                    <a:gd name="connsiteX37" fmla="*/ 350991 w 3613405"/>
                    <a:gd name="connsiteY37" fmla="*/ 842628 h 1653998"/>
                    <a:gd name="connsiteX0" fmla="*/ 350991 w 3618390"/>
                    <a:gd name="connsiteY0" fmla="*/ 839924 h 1651294"/>
                    <a:gd name="connsiteX1" fmla="*/ 48194 w 3618390"/>
                    <a:gd name="connsiteY1" fmla="*/ 989867 h 1651294"/>
                    <a:gd name="connsiteX2" fmla="*/ 0 w 3618390"/>
                    <a:gd name="connsiteY2" fmla="*/ 498158 h 1651294"/>
                    <a:gd name="connsiteX3" fmla="*/ 221740 w 3618390"/>
                    <a:gd name="connsiteY3" fmla="*/ 667279 h 1651294"/>
                    <a:gd name="connsiteX4" fmla="*/ 676019 w 3618390"/>
                    <a:gd name="connsiteY4" fmla="*/ 489280 h 1651294"/>
                    <a:gd name="connsiteX5" fmla="*/ 1618124 w 3618390"/>
                    <a:gd name="connsiteY5" fmla="*/ 612783 h 1651294"/>
                    <a:gd name="connsiteX6" fmla="*/ 2062749 w 3618390"/>
                    <a:gd name="connsiteY6" fmla="*/ 356421 h 1651294"/>
                    <a:gd name="connsiteX7" fmla="*/ 1396359 w 3618390"/>
                    <a:gd name="connsiteY7" fmla="*/ 331000 h 1651294"/>
                    <a:gd name="connsiteX8" fmla="*/ 1092375 w 3618390"/>
                    <a:gd name="connsiteY8" fmla="*/ 288620 h 1651294"/>
                    <a:gd name="connsiteX9" fmla="*/ 1163354 w 3618390"/>
                    <a:gd name="connsiteY9" fmla="*/ 56531 h 1651294"/>
                    <a:gd name="connsiteX10" fmla="*/ 1356836 w 3618390"/>
                    <a:gd name="connsiteY10" fmla="*/ 142191 h 1651294"/>
                    <a:gd name="connsiteX11" fmla="*/ 2733169 w 3618390"/>
                    <a:gd name="connsiteY11" fmla="*/ 95493 h 1651294"/>
                    <a:gd name="connsiteX12" fmla="*/ 2891968 w 3618390"/>
                    <a:gd name="connsiteY12" fmla="*/ 468745 h 1651294"/>
                    <a:gd name="connsiteX13" fmla="*/ 3524839 w 3618390"/>
                    <a:gd name="connsiteY13" fmla="*/ 5307 h 1651294"/>
                    <a:gd name="connsiteX14" fmla="*/ 3613282 w 3618390"/>
                    <a:gd name="connsiteY14" fmla="*/ 227572 h 1651294"/>
                    <a:gd name="connsiteX15" fmla="*/ 3507145 w 3618390"/>
                    <a:gd name="connsiteY15" fmla="*/ 384016 h 1651294"/>
                    <a:gd name="connsiteX16" fmla="*/ 3081344 w 3618390"/>
                    <a:gd name="connsiteY16" fmla="*/ 555295 h 1651294"/>
                    <a:gd name="connsiteX17" fmla="*/ 2932715 w 3618390"/>
                    <a:gd name="connsiteY17" fmla="*/ 600118 h 1651294"/>
                    <a:gd name="connsiteX18" fmla="*/ 2974000 w 3618390"/>
                    <a:gd name="connsiteY18" fmla="*/ 1171372 h 1651294"/>
                    <a:gd name="connsiteX19" fmla="*/ 2358530 w 3618390"/>
                    <a:gd name="connsiteY19" fmla="*/ 1240698 h 1651294"/>
                    <a:gd name="connsiteX20" fmla="*/ 1602920 w 3618390"/>
                    <a:gd name="connsiteY20" fmla="*/ 1399530 h 1651294"/>
                    <a:gd name="connsiteX21" fmla="*/ 1450394 w 3618390"/>
                    <a:gd name="connsiteY21" fmla="*/ 1496943 h 1651294"/>
                    <a:gd name="connsiteX22" fmla="*/ 1285033 w 3618390"/>
                    <a:gd name="connsiteY22" fmla="*/ 1327821 h 1651294"/>
                    <a:gd name="connsiteX23" fmla="*/ 1474674 w 3618390"/>
                    <a:gd name="connsiteY23" fmla="*/ 1312800 h 1651294"/>
                    <a:gd name="connsiteX24" fmla="*/ 2215522 w 3618390"/>
                    <a:gd name="connsiteY24" fmla="*/ 1030424 h 1651294"/>
                    <a:gd name="connsiteX25" fmla="*/ 1868558 w 3618390"/>
                    <a:gd name="connsiteY25" fmla="*/ 985957 h 1651294"/>
                    <a:gd name="connsiteX26" fmla="*/ 1464696 w 3618390"/>
                    <a:gd name="connsiteY26" fmla="*/ 1163255 h 1651294"/>
                    <a:gd name="connsiteX27" fmla="*/ 1167509 w 3618390"/>
                    <a:gd name="connsiteY27" fmla="*/ 1228479 h 1651294"/>
                    <a:gd name="connsiteX28" fmla="*/ 720673 w 3618390"/>
                    <a:gd name="connsiteY28" fmla="*/ 1294592 h 1651294"/>
                    <a:gd name="connsiteX29" fmla="*/ 444354 w 3618390"/>
                    <a:gd name="connsiteY29" fmla="*/ 1458609 h 1651294"/>
                    <a:gd name="connsiteX30" fmla="*/ 146201 w 3618390"/>
                    <a:gd name="connsiteY30" fmla="*/ 1651294 h 1651294"/>
                    <a:gd name="connsiteX31" fmla="*/ 62388 w 3618390"/>
                    <a:gd name="connsiteY31" fmla="*/ 1105002 h 1651294"/>
                    <a:gd name="connsiteX32" fmla="*/ 266845 w 3618390"/>
                    <a:gd name="connsiteY32" fmla="*/ 1391735 h 1651294"/>
                    <a:gd name="connsiteX33" fmla="*/ 672787 w 3618390"/>
                    <a:gd name="connsiteY33" fmla="*/ 1001957 h 1651294"/>
                    <a:gd name="connsiteX34" fmla="*/ 1073306 w 3618390"/>
                    <a:gd name="connsiteY34" fmla="*/ 950341 h 1651294"/>
                    <a:gd name="connsiteX35" fmla="*/ 768557 w 3618390"/>
                    <a:gd name="connsiteY35" fmla="*/ 779459 h 1651294"/>
                    <a:gd name="connsiteX36" fmla="*/ 350991 w 3618390"/>
                    <a:gd name="connsiteY36" fmla="*/ 839924 h 1651294"/>
                    <a:gd name="connsiteX0" fmla="*/ 350991 w 3613282"/>
                    <a:gd name="connsiteY0" fmla="*/ 783393 h 1594763"/>
                    <a:gd name="connsiteX1" fmla="*/ 48194 w 3613282"/>
                    <a:gd name="connsiteY1" fmla="*/ 933336 h 1594763"/>
                    <a:gd name="connsiteX2" fmla="*/ 0 w 3613282"/>
                    <a:gd name="connsiteY2" fmla="*/ 441627 h 1594763"/>
                    <a:gd name="connsiteX3" fmla="*/ 221740 w 3613282"/>
                    <a:gd name="connsiteY3" fmla="*/ 610748 h 1594763"/>
                    <a:gd name="connsiteX4" fmla="*/ 676019 w 3613282"/>
                    <a:gd name="connsiteY4" fmla="*/ 432749 h 1594763"/>
                    <a:gd name="connsiteX5" fmla="*/ 1618124 w 3613282"/>
                    <a:gd name="connsiteY5" fmla="*/ 556252 h 1594763"/>
                    <a:gd name="connsiteX6" fmla="*/ 2062749 w 3613282"/>
                    <a:gd name="connsiteY6" fmla="*/ 299890 h 1594763"/>
                    <a:gd name="connsiteX7" fmla="*/ 1396359 w 3613282"/>
                    <a:gd name="connsiteY7" fmla="*/ 274469 h 1594763"/>
                    <a:gd name="connsiteX8" fmla="*/ 1092375 w 3613282"/>
                    <a:gd name="connsiteY8" fmla="*/ 232089 h 1594763"/>
                    <a:gd name="connsiteX9" fmla="*/ 1163354 w 3613282"/>
                    <a:gd name="connsiteY9" fmla="*/ 0 h 1594763"/>
                    <a:gd name="connsiteX10" fmla="*/ 1356836 w 3613282"/>
                    <a:gd name="connsiteY10" fmla="*/ 85660 h 1594763"/>
                    <a:gd name="connsiteX11" fmla="*/ 2733169 w 3613282"/>
                    <a:gd name="connsiteY11" fmla="*/ 38962 h 1594763"/>
                    <a:gd name="connsiteX12" fmla="*/ 2891968 w 3613282"/>
                    <a:gd name="connsiteY12" fmla="*/ 412214 h 1594763"/>
                    <a:gd name="connsiteX13" fmla="*/ 3613282 w 3613282"/>
                    <a:gd name="connsiteY13" fmla="*/ 171041 h 1594763"/>
                    <a:gd name="connsiteX14" fmla="*/ 3507145 w 3613282"/>
                    <a:gd name="connsiteY14" fmla="*/ 327485 h 1594763"/>
                    <a:gd name="connsiteX15" fmla="*/ 3081344 w 3613282"/>
                    <a:gd name="connsiteY15" fmla="*/ 498764 h 1594763"/>
                    <a:gd name="connsiteX16" fmla="*/ 2932715 w 3613282"/>
                    <a:gd name="connsiteY16" fmla="*/ 543587 h 1594763"/>
                    <a:gd name="connsiteX17" fmla="*/ 2974000 w 3613282"/>
                    <a:gd name="connsiteY17" fmla="*/ 1114841 h 1594763"/>
                    <a:gd name="connsiteX18" fmla="*/ 2358530 w 3613282"/>
                    <a:gd name="connsiteY18" fmla="*/ 1184167 h 1594763"/>
                    <a:gd name="connsiteX19" fmla="*/ 1602920 w 3613282"/>
                    <a:gd name="connsiteY19" fmla="*/ 1342999 h 1594763"/>
                    <a:gd name="connsiteX20" fmla="*/ 1450394 w 3613282"/>
                    <a:gd name="connsiteY20" fmla="*/ 1440412 h 1594763"/>
                    <a:gd name="connsiteX21" fmla="*/ 1285033 w 3613282"/>
                    <a:gd name="connsiteY21" fmla="*/ 1271290 h 1594763"/>
                    <a:gd name="connsiteX22" fmla="*/ 1474674 w 3613282"/>
                    <a:gd name="connsiteY22" fmla="*/ 1256269 h 1594763"/>
                    <a:gd name="connsiteX23" fmla="*/ 2215522 w 3613282"/>
                    <a:gd name="connsiteY23" fmla="*/ 973893 h 1594763"/>
                    <a:gd name="connsiteX24" fmla="*/ 1868558 w 3613282"/>
                    <a:gd name="connsiteY24" fmla="*/ 929426 h 1594763"/>
                    <a:gd name="connsiteX25" fmla="*/ 1464696 w 3613282"/>
                    <a:gd name="connsiteY25" fmla="*/ 1106724 h 1594763"/>
                    <a:gd name="connsiteX26" fmla="*/ 1167509 w 3613282"/>
                    <a:gd name="connsiteY26" fmla="*/ 1171948 h 1594763"/>
                    <a:gd name="connsiteX27" fmla="*/ 720673 w 3613282"/>
                    <a:gd name="connsiteY27" fmla="*/ 1238061 h 1594763"/>
                    <a:gd name="connsiteX28" fmla="*/ 444354 w 3613282"/>
                    <a:gd name="connsiteY28" fmla="*/ 1402078 h 1594763"/>
                    <a:gd name="connsiteX29" fmla="*/ 146201 w 3613282"/>
                    <a:gd name="connsiteY29" fmla="*/ 1594763 h 1594763"/>
                    <a:gd name="connsiteX30" fmla="*/ 62388 w 3613282"/>
                    <a:gd name="connsiteY30" fmla="*/ 1048471 h 1594763"/>
                    <a:gd name="connsiteX31" fmla="*/ 266845 w 3613282"/>
                    <a:gd name="connsiteY31" fmla="*/ 1335204 h 1594763"/>
                    <a:gd name="connsiteX32" fmla="*/ 672787 w 3613282"/>
                    <a:gd name="connsiteY32" fmla="*/ 945426 h 1594763"/>
                    <a:gd name="connsiteX33" fmla="*/ 1073306 w 3613282"/>
                    <a:gd name="connsiteY33" fmla="*/ 893810 h 1594763"/>
                    <a:gd name="connsiteX34" fmla="*/ 768557 w 3613282"/>
                    <a:gd name="connsiteY34" fmla="*/ 722928 h 1594763"/>
                    <a:gd name="connsiteX35" fmla="*/ 350991 w 3613282"/>
                    <a:gd name="connsiteY35" fmla="*/ 783393 h 1594763"/>
                    <a:gd name="connsiteX0" fmla="*/ 350991 w 3507144"/>
                    <a:gd name="connsiteY0" fmla="*/ 783393 h 1594763"/>
                    <a:gd name="connsiteX1" fmla="*/ 48194 w 3507144"/>
                    <a:gd name="connsiteY1" fmla="*/ 933336 h 1594763"/>
                    <a:gd name="connsiteX2" fmla="*/ 0 w 3507144"/>
                    <a:gd name="connsiteY2" fmla="*/ 441627 h 1594763"/>
                    <a:gd name="connsiteX3" fmla="*/ 221740 w 3507144"/>
                    <a:gd name="connsiteY3" fmla="*/ 610748 h 1594763"/>
                    <a:gd name="connsiteX4" fmla="*/ 676019 w 3507144"/>
                    <a:gd name="connsiteY4" fmla="*/ 432749 h 1594763"/>
                    <a:gd name="connsiteX5" fmla="*/ 1618124 w 3507144"/>
                    <a:gd name="connsiteY5" fmla="*/ 556252 h 1594763"/>
                    <a:gd name="connsiteX6" fmla="*/ 2062749 w 3507144"/>
                    <a:gd name="connsiteY6" fmla="*/ 299890 h 1594763"/>
                    <a:gd name="connsiteX7" fmla="*/ 1396359 w 3507144"/>
                    <a:gd name="connsiteY7" fmla="*/ 274469 h 1594763"/>
                    <a:gd name="connsiteX8" fmla="*/ 1092375 w 3507144"/>
                    <a:gd name="connsiteY8" fmla="*/ 232089 h 1594763"/>
                    <a:gd name="connsiteX9" fmla="*/ 1163354 w 3507144"/>
                    <a:gd name="connsiteY9" fmla="*/ 0 h 1594763"/>
                    <a:gd name="connsiteX10" fmla="*/ 1356836 w 3507144"/>
                    <a:gd name="connsiteY10" fmla="*/ 85660 h 1594763"/>
                    <a:gd name="connsiteX11" fmla="*/ 2733169 w 3507144"/>
                    <a:gd name="connsiteY11" fmla="*/ 38962 h 1594763"/>
                    <a:gd name="connsiteX12" fmla="*/ 2891968 w 3507144"/>
                    <a:gd name="connsiteY12" fmla="*/ 412214 h 1594763"/>
                    <a:gd name="connsiteX13" fmla="*/ 3507145 w 3507144"/>
                    <a:gd name="connsiteY13" fmla="*/ 327485 h 1594763"/>
                    <a:gd name="connsiteX14" fmla="*/ 3081344 w 3507144"/>
                    <a:gd name="connsiteY14" fmla="*/ 498764 h 1594763"/>
                    <a:gd name="connsiteX15" fmla="*/ 2932715 w 3507144"/>
                    <a:gd name="connsiteY15" fmla="*/ 543587 h 1594763"/>
                    <a:gd name="connsiteX16" fmla="*/ 2974000 w 3507144"/>
                    <a:gd name="connsiteY16" fmla="*/ 1114841 h 1594763"/>
                    <a:gd name="connsiteX17" fmla="*/ 2358530 w 3507144"/>
                    <a:gd name="connsiteY17" fmla="*/ 1184167 h 1594763"/>
                    <a:gd name="connsiteX18" fmla="*/ 1602920 w 3507144"/>
                    <a:gd name="connsiteY18" fmla="*/ 1342999 h 1594763"/>
                    <a:gd name="connsiteX19" fmla="*/ 1450394 w 3507144"/>
                    <a:gd name="connsiteY19" fmla="*/ 1440412 h 1594763"/>
                    <a:gd name="connsiteX20" fmla="*/ 1285033 w 3507144"/>
                    <a:gd name="connsiteY20" fmla="*/ 1271290 h 1594763"/>
                    <a:gd name="connsiteX21" fmla="*/ 1474674 w 3507144"/>
                    <a:gd name="connsiteY21" fmla="*/ 1256269 h 1594763"/>
                    <a:gd name="connsiteX22" fmla="*/ 2215522 w 3507144"/>
                    <a:gd name="connsiteY22" fmla="*/ 973893 h 1594763"/>
                    <a:gd name="connsiteX23" fmla="*/ 1868558 w 3507144"/>
                    <a:gd name="connsiteY23" fmla="*/ 929426 h 1594763"/>
                    <a:gd name="connsiteX24" fmla="*/ 1464696 w 3507144"/>
                    <a:gd name="connsiteY24" fmla="*/ 1106724 h 1594763"/>
                    <a:gd name="connsiteX25" fmla="*/ 1167509 w 3507144"/>
                    <a:gd name="connsiteY25" fmla="*/ 1171948 h 1594763"/>
                    <a:gd name="connsiteX26" fmla="*/ 720673 w 3507144"/>
                    <a:gd name="connsiteY26" fmla="*/ 1238061 h 1594763"/>
                    <a:gd name="connsiteX27" fmla="*/ 444354 w 3507144"/>
                    <a:gd name="connsiteY27" fmla="*/ 1402078 h 1594763"/>
                    <a:gd name="connsiteX28" fmla="*/ 146201 w 3507144"/>
                    <a:gd name="connsiteY28" fmla="*/ 1594763 h 1594763"/>
                    <a:gd name="connsiteX29" fmla="*/ 62388 w 3507144"/>
                    <a:gd name="connsiteY29" fmla="*/ 1048471 h 1594763"/>
                    <a:gd name="connsiteX30" fmla="*/ 266845 w 3507144"/>
                    <a:gd name="connsiteY30" fmla="*/ 1335204 h 1594763"/>
                    <a:gd name="connsiteX31" fmla="*/ 672787 w 3507144"/>
                    <a:gd name="connsiteY31" fmla="*/ 945426 h 1594763"/>
                    <a:gd name="connsiteX32" fmla="*/ 1073306 w 3507144"/>
                    <a:gd name="connsiteY32" fmla="*/ 893810 h 1594763"/>
                    <a:gd name="connsiteX33" fmla="*/ 768557 w 3507144"/>
                    <a:gd name="connsiteY33" fmla="*/ 722928 h 1594763"/>
                    <a:gd name="connsiteX34" fmla="*/ 350991 w 3507144"/>
                    <a:gd name="connsiteY34" fmla="*/ 783393 h 1594763"/>
                    <a:gd name="connsiteX0" fmla="*/ 350991 w 3081344"/>
                    <a:gd name="connsiteY0" fmla="*/ 783393 h 1594763"/>
                    <a:gd name="connsiteX1" fmla="*/ 48194 w 3081344"/>
                    <a:gd name="connsiteY1" fmla="*/ 933336 h 1594763"/>
                    <a:gd name="connsiteX2" fmla="*/ 0 w 3081344"/>
                    <a:gd name="connsiteY2" fmla="*/ 441627 h 1594763"/>
                    <a:gd name="connsiteX3" fmla="*/ 221740 w 3081344"/>
                    <a:gd name="connsiteY3" fmla="*/ 610748 h 1594763"/>
                    <a:gd name="connsiteX4" fmla="*/ 676019 w 3081344"/>
                    <a:gd name="connsiteY4" fmla="*/ 432749 h 1594763"/>
                    <a:gd name="connsiteX5" fmla="*/ 1618124 w 3081344"/>
                    <a:gd name="connsiteY5" fmla="*/ 556252 h 1594763"/>
                    <a:gd name="connsiteX6" fmla="*/ 2062749 w 3081344"/>
                    <a:gd name="connsiteY6" fmla="*/ 299890 h 1594763"/>
                    <a:gd name="connsiteX7" fmla="*/ 1396359 w 3081344"/>
                    <a:gd name="connsiteY7" fmla="*/ 274469 h 1594763"/>
                    <a:gd name="connsiteX8" fmla="*/ 1092375 w 3081344"/>
                    <a:gd name="connsiteY8" fmla="*/ 232089 h 1594763"/>
                    <a:gd name="connsiteX9" fmla="*/ 1163354 w 3081344"/>
                    <a:gd name="connsiteY9" fmla="*/ 0 h 1594763"/>
                    <a:gd name="connsiteX10" fmla="*/ 1356836 w 3081344"/>
                    <a:gd name="connsiteY10" fmla="*/ 85660 h 1594763"/>
                    <a:gd name="connsiteX11" fmla="*/ 2733169 w 3081344"/>
                    <a:gd name="connsiteY11" fmla="*/ 38962 h 1594763"/>
                    <a:gd name="connsiteX12" fmla="*/ 2891968 w 3081344"/>
                    <a:gd name="connsiteY12" fmla="*/ 412214 h 1594763"/>
                    <a:gd name="connsiteX13" fmla="*/ 3081344 w 3081344"/>
                    <a:gd name="connsiteY13" fmla="*/ 498764 h 1594763"/>
                    <a:gd name="connsiteX14" fmla="*/ 2932715 w 3081344"/>
                    <a:gd name="connsiteY14" fmla="*/ 543587 h 1594763"/>
                    <a:gd name="connsiteX15" fmla="*/ 2974000 w 3081344"/>
                    <a:gd name="connsiteY15" fmla="*/ 1114841 h 1594763"/>
                    <a:gd name="connsiteX16" fmla="*/ 2358530 w 3081344"/>
                    <a:gd name="connsiteY16" fmla="*/ 1184167 h 1594763"/>
                    <a:gd name="connsiteX17" fmla="*/ 1602920 w 3081344"/>
                    <a:gd name="connsiteY17" fmla="*/ 1342999 h 1594763"/>
                    <a:gd name="connsiteX18" fmla="*/ 1450394 w 3081344"/>
                    <a:gd name="connsiteY18" fmla="*/ 1440412 h 1594763"/>
                    <a:gd name="connsiteX19" fmla="*/ 1285033 w 3081344"/>
                    <a:gd name="connsiteY19" fmla="*/ 1271290 h 1594763"/>
                    <a:gd name="connsiteX20" fmla="*/ 1474674 w 3081344"/>
                    <a:gd name="connsiteY20" fmla="*/ 1256269 h 1594763"/>
                    <a:gd name="connsiteX21" fmla="*/ 2215522 w 3081344"/>
                    <a:gd name="connsiteY21" fmla="*/ 973893 h 1594763"/>
                    <a:gd name="connsiteX22" fmla="*/ 1868558 w 3081344"/>
                    <a:gd name="connsiteY22" fmla="*/ 929426 h 1594763"/>
                    <a:gd name="connsiteX23" fmla="*/ 1464696 w 3081344"/>
                    <a:gd name="connsiteY23" fmla="*/ 1106724 h 1594763"/>
                    <a:gd name="connsiteX24" fmla="*/ 1167509 w 3081344"/>
                    <a:gd name="connsiteY24" fmla="*/ 1171948 h 1594763"/>
                    <a:gd name="connsiteX25" fmla="*/ 720673 w 3081344"/>
                    <a:gd name="connsiteY25" fmla="*/ 1238061 h 1594763"/>
                    <a:gd name="connsiteX26" fmla="*/ 444354 w 3081344"/>
                    <a:gd name="connsiteY26" fmla="*/ 1402078 h 1594763"/>
                    <a:gd name="connsiteX27" fmla="*/ 146201 w 3081344"/>
                    <a:gd name="connsiteY27" fmla="*/ 1594763 h 1594763"/>
                    <a:gd name="connsiteX28" fmla="*/ 62388 w 3081344"/>
                    <a:gd name="connsiteY28" fmla="*/ 1048471 h 1594763"/>
                    <a:gd name="connsiteX29" fmla="*/ 266845 w 3081344"/>
                    <a:gd name="connsiteY29" fmla="*/ 1335204 h 1594763"/>
                    <a:gd name="connsiteX30" fmla="*/ 672787 w 3081344"/>
                    <a:gd name="connsiteY30" fmla="*/ 945426 h 1594763"/>
                    <a:gd name="connsiteX31" fmla="*/ 1073306 w 3081344"/>
                    <a:gd name="connsiteY31" fmla="*/ 893810 h 1594763"/>
                    <a:gd name="connsiteX32" fmla="*/ 768557 w 3081344"/>
                    <a:gd name="connsiteY32" fmla="*/ 722928 h 1594763"/>
                    <a:gd name="connsiteX33" fmla="*/ 350991 w 3081344"/>
                    <a:gd name="connsiteY33" fmla="*/ 783393 h 1594763"/>
                    <a:gd name="connsiteX0" fmla="*/ 350991 w 2974000"/>
                    <a:gd name="connsiteY0" fmla="*/ 783393 h 1594763"/>
                    <a:gd name="connsiteX1" fmla="*/ 48194 w 2974000"/>
                    <a:gd name="connsiteY1" fmla="*/ 933336 h 1594763"/>
                    <a:gd name="connsiteX2" fmla="*/ 0 w 2974000"/>
                    <a:gd name="connsiteY2" fmla="*/ 441627 h 1594763"/>
                    <a:gd name="connsiteX3" fmla="*/ 221740 w 2974000"/>
                    <a:gd name="connsiteY3" fmla="*/ 610748 h 1594763"/>
                    <a:gd name="connsiteX4" fmla="*/ 676019 w 2974000"/>
                    <a:gd name="connsiteY4" fmla="*/ 432749 h 1594763"/>
                    <a:gd name="connsiteX5" fmla="*/ 1618124 w 2974000"/>
                    <a:gd name="connsiteY5" fmla="*/ 556252 h 1594763"/>
                    <a:gd name="connsiteX6" fmla="*/ 2062749 w 2974000"/>
                    <a:gd name="connsiteY6" fmla="*/ 299890 h 1594763"/>
                    <a:gd name="connsiteX7" fmla="*/ 1396359 w 2974000"/>
                    <a:gd name="connsiteY7" fmla="*/ 274469 h 1594763"/>
                    <a:gd name="connsiteX8" fmla="*/ 1092375 w 2974000"/>
                    <a:gd name="connsiteY8" fmla="*/ 232089 h 1594763"/>
                    <a:gd name="connsiteX9" fmla="*/ 1163354 w 2974000"/>
                    <a:gd name="connsiteY9" fmla="*/ 0 h 1594763"/>
                    <a:gd name="connsiteX10" fmla="*/ 1356836 w 2974000"/>
                    <a:gd name="connsiteY10" fmla="*/ 85660 h 1594763"/>
                    <a:gd name="connsiteX11" fmla="*/ 2733169 w 2974000"/>
                    <a:gd name="connsiteY11" fmla="*/ 38962 h 1594763"/>
                    <a:gd name="connsiteX12" fmla="*/ 2891968 w 2974000"/>
                    <a:gd name="connsiteY12" fmla="*/ 412214 h 1594763"/>
                    <a:gd name="connsiteX13" fmla="*/ 2932715 w 2974000"/>
                    <a:gd name="connsiteY13" fmla="*/ 543587 h 1594763"/>
                    <a:gd name="connsiteX14" fmla="*/ 2974000 w 2974000"/>
                    <a:gd name="connsiteY14" fmla="*/ 1114841 h 1594763"/>
                    <a:gd name="connsiteX15" fmla="*/ 2358530 w 2974000"/>
                    <a:gd name="connsiteY15" fmla="*/ 1184167 h 1594763"/>
                    <a:gd name="connsiteX16" fmla="*/ 1602920 w 2974000"/>
                    <a:gd name="connsiteY16" fmla="*/ 1342999 h 1594763"/>
                    <a:gd name="connsiteX17" fmla="*/ 1450394 w 2974000"/>
                    <a:gd name="connsiteY17" fmla="*/ 1440412 h 1594763"/>
                    <a:gd name="connsiteX18" fmla="*/ 1285033 w 2974000"/>
                    <a:gd name="connsiteY18" fmla="*/ 1271290 h 1594763"/>
                    <a:gd name="connsiteX19" fmla="*/ 1474674 w 2974000"/>
                    <a:gd name="connsiteY19" fmla="*/ 1256269 h 1594763"/>
                    <a:gd name="connsiteX20" fmla="*/ 2215522 w 2974000"/>
                    <a:gd name="connsiteY20" fmla="*/ 973893 h 1594763"/>
                    <a:gd name="connsiteX21" fmla="*/ 1868558 w 2974000"/>
                    <a:gd name="connsiteY21" fmla="*/ 929426 h 1594763"/>
                    <a:gd name="connsiteX22" fmla="*/ 1464696 w 2974000"/>
                    <a:gd name="connsiteY22" fmla="*/ 1106724 h 1594763"/>
                    <a:gd name="connsiteX23" fmla="*/ 1167509 w 2974000"/>
                    <a:gd name="connsiteY23" fmla="*/ 1171948 h 1594763"/>
                    <a:gd name="connsiteX24" fmla="*/ 720673 w 2974000"/>
                    <a:gd name="connsiteY24" fmla="*/ 1238061 h 1594763"/>
                    <a:gd name="connsiteX25" fmla="*/ 444354 w 2974000"/>
                    <a:gd name="connsiteY25" fmla="*/ 1402078 h 1594763"/>
                    <a:gd name="connsiteX26" fmla="*/ 146201 w 2974000"/>
                    <a:gd name="connsiteY26" fmla="*/ 1594763 h 1594763"/>
                    <a:gd name="connsiteX27" fmla="*/ 62388 w 2974000"/>
                    <a:gd name="connsiteY27" fmla="*/ 1048471 h 1594763"/>
                    <a:gd name="connsiteX28" fmla="*/ 266845 w 2974000"/>
                    <a:gd name="connsiteY28" fmla="*/ 1335204 h 1594763"/>
                    <a:gd name="connsiteX29" fmla="*/ 672787 w 2974000"/>
                    <a:gd name="connsiteY29" fmla="*/ 945426 h 1594763"/>
                    <a:gd name="connsiteX30" fmla="*/ 1073306 w 2974000"/>
                    <a:gd name="connsiteY30" fmla="*/ 893810 h 1594763"/>
                    <a:gd name="connsiteX31" fmla="*/ 768557 w 2974000"/>
                    <a:gd name="connsiteY31" fmla="*/ 722928 h 1594763"/>
                    <a:gd name="connsiteX32" fmla="*/ 350991 w 2974000"/>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891968 w 3014088"/>
                    <a:gd name="connsiteY12" fmla="*/ 412214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14088"/>
                    <a:gd name="connsiteY0" fmla="*/ 783393 h 1594763"/>
                    <a:gd name="connsiteX1" fmla="*/ 48194 w 3014088"/>
                    <a:gd name="connsiteY1" fmla="*/ 933336 h 1594763"/>
                    <a:gd name="connsiteX2" fmla="*/ 0 w 3014088"/>
                    <a:gd name="connsiteY2" fmla="*/ 441627 h 1594763"/>
                    <a:gd name="connsiteX3" fmla="*/ 221740 w 3014088"/>
                    <a:gd name="connsiteY3" fmla="*/ 610748 h 1594763"/>
                    <a:gd name="connsiteX4" fmla="*/ 676019 w 3014088"/>
                    <a:gd name="connsiteY4" fmla="*/ 432749 h 1594763"/>
                    <a:gd name="connsiteX5" fmla="*/ 1618124 w 3014088"/>
                    <a:gd name="connsiteY5" fmla="*/ 556252 h 1594763"/>
                    <a:gd name="connsiteX6" fmla="*/ 2062749 w 3014088"/>
                    <a:gd name="connsiteY6" fmla="*/ 299890 h 1594763"/>
                    <a:gd name="connsiteX7" fmla="*/ 1396359 w 3014088"/>
                    <a:gd name="connsiteY7" fmla="*/ 274469 h 1594763"/>
                    <a:gd name="connsiteX8" fmla="*/ 1092375 w 3014088"/>
                    <a:gd name="connsiteY8" fmla="*/ 232089 h 1594763"/>
                    <a:gd name="connsiteX9" fmla="*/ 1163354 w 3014088"/>
                    <a:gd name="connsiteY9" fmla="*/ 0 h 1594763"/>
                    <a:gd name="connsiteX10" fmla="*/ 1356836 w 3014088"/>
                    <a:gd name="connsiteY10" fmla="*/ 85660 h 1594763"/>
                    <a:gd name="connsiteX11" fmla="*/ 2733169 w 3014088"/>
                    <a:gd name="connsiteY11" fmla="*/ 38962 h 1594763"/>
                    <a:gd name="connsiteX12" fmla="*/ 2952128 w 3014088"/>
                    <a:gd name="connsiteY12" fmla="*/ 412807 h 1594763"/>
                    <a:gd name="connsiteX13" fmla="*/ 2932715 w 3014088"/>
                    <a:gd name="connsiteY13" fmla="*/ 543587 h 1594763"/>
                    <a:gd name="connsiteX14" fmla="*/ 2974000 w 3014088"/>
                    <a:gd name="connsiteY14" fmla="*/ 1114841 h 1594763"/>
                    <a:gd name="connsiteX15" fmla="*/ 2358530 w 3014088"/>
                    <a:gd name="connsiteY15" fmla="*/ 1184167 h 1594763"/>
                    <a:gd name="connsiteX16" fmla="*/ 1602920 w 3014088"/>
                    <a:gd name="connsiteY16" fmla="*/ 1342999 h 1594763"/>
                    <a:gd name="connsiteX17" fmla="*/ 1450394 w 3014088"/>
                    <a:gd name="connsiteY17" fmla="*/ 1440412 h 1594763"/>
                    <a:gd name="connsiteX18" fmla="*/ 1285033 w 3014088"/>
                    <a:gd name="connsiteY18" fmla="*/ 1271290 h 1594763"/>
                    <a:gd name="connsiteX19" fmla="*/ 1474674 w 3014088"/>
                    <a:gd name="connsiteY19" fmla="*/ 1256269 h 1594763"/>
                    <a:gd name="connsiteX20" fmla="*/ 2215522 w 3014088"/>
                    <a:gd name="connsiteY20" fmla="*/ 973893 h 1594763"/>
                    <a:gd name="connsiteX21" fmla="*/ 1868558 w 3014088"/>
                    <a:gd name="connsiteY21" fmla="*/ 929426 h 1594763"/>
                    <a:gd name="connsiteX22" fmla="*/ 1464696 w 3014088"/>
                    <a:gd name="connsiteY22" fmla="*/ 1106724 h 1594763"/>
                    <a:gd name="connsiteX23" fmla="*/ 1167509 w 3014088"/>
                    <a:gd name="connsiteY23" fmla="*/ 1171948 h 1594763"/>
                    <a:gd name="connsiteX24" fmla="*/ 720673 w 3014088"/>
                    <a:gd name="connsiteY24" fmla="*/ 1238061 h 1594763"/>
                    <a:gd name="connsiteX25" fmla="*/ 444354 w 3014088"/>
                    <a:gd name="connsiteY25" fmla="*/ 1402078 h 1594763"/>
                    <a:gd name="connsiteX26" fmla="*/ 146201 w 3014088"/>
                    <a:gd name="connsiteY26" fmla="*/ 1594763 h 1594763"/>
                    <a:gd name="connsiteX27" fmla="*/ 62388 w 3014088"/>
                    <a:gd name="connsiteY27" fmla="*/ 1048471 h 1594763"/>
                    <a:gd name="connsiteX28" fmla="*/ 266845 w 3014088"/>
                    <a:gd name="connsiteY28" fmla="*/ 1335204 h 1594763"/>
                    <a:gd name="connsiteX29" fmla="*/ 672787 w 3014088"/>
                    <a:gd name="connsiteY29" fmla="*/ 945426 h 1594763"/>
                    <a:gd name="connsiteX30" fmla="*/ 1073306 w 3014088"/>
                    <a:gd name="connsiteY30" fmla="*/ 893810 h 1594763"/>
                    <a:gd name="connsiteX31" fmla="*/ 768557 w 3014088"/>
                    <a:gd name="connsiteY31" fmla="*/ 722928 h 1594763"/>
                    <a:gd name="connsiteX32" fmla="*/ 350991 w 3014088"/>
                    <a:gd name="connsiteY32" fmla="*/ 783393 h 1594763"/>
                    <a:gd name="connsiteX0" fmla="*/ 350991 w 3042161"/>
                    <a:gd name="connsiteY0" fmla="*/ 783393 h 1594763"/>
                    <a:gd name="connsiteX1" fmla="*/ 48194 w 3042161"/>
                    <a:gd name="connsiteY1" fmla="*/ 933336 h 1594763"/>
                    <a:gd name="connsiteX2" fmla="*/ 0 w 3042161"/>
                    <a:gd name="connsiteY2" fmla="*/ 441627 h 1594763"/>
                    <a:gd name="connsiteX3" fmla="*/ 221740 w 3042161"/>
                    <a:gd name="connsiteY3" fmla="*/ 610748 h 1594763"/>
                    <a:gd name="connsiteX4" fmla="*/ 676019 w 3042161"/>
                    <a:gd name="connsiteY4" fmla="*/ 432749 h 1594763"/>
                    <a:gd name="connsiteX5" fmla="*/ 1618124 w 3042161"/>
                    <a:gd name="connsiteY5" fmla="*/ 556252 h 1594763"/>
                    <a:gd name="connsiteX6" fmla="*/ 2062749 w 3042161"/>
                    <a:gd name="connsiteY6" fmla="*/ 299890 h 1594763"/>
                    <a:gd name="connsiteX7" fmla="*/ 1396359 w 3042161"/>
                    <a:gd name="connsiteY7" fmla="*/ 274469 h 1594763"/>
                    <a:gd name="connsiteX8" fmla="*/ 1092375 w 3042161"/>
                    <a:gd name="connsiteY8" fmla="*/ 232089 h 1594763"/>
                    <a:gd name="connsiteX9" fmla="*/ 1163354 w 3042161"/>
                    <a:gd name="connsiteY9" fmla="*/ 0 h 1594763"/>
                    <a:gd name="connsiteX10" fmla="*/ 1356836 w 3042161"/>
                    <a:gd name="connsiteY10" fmla="*/ 85660 h 1594763"/>
                    <a:gd name="connsiteX11" fmla="*/ 2733169 w 3042161"/>
                    <a:gd name="connsiteY11" fmla="*/ 38962 h 1594763"/>
                    <a:gd name="connsiteX12" fmla="*/ 2952128 w 3042161"/>
                    <a:gd name="connsiteY12" fmla="*/ 412807 h 1594763"/>
                    <a:gd name="connsiteX13" fmla="*/ 3026723 w 3042161"/>
                    <a:gd name="connsiteY13" fmla="*/ 731396 h 1594763"/>
                    <a:gd name="connsiteX14" fmla="*/ 2974000 w 3042161"/>
                    <a:gd name="connsiteY14" fmla="*/ 1114841 h 1594763"/>
                    <a:gd name="connsiteX15" fmla="*/ 2358530 w 3042161"/>
                    <a:gd name="connsiteY15" fmla="*/ 1184167 h 1594763"/>
                    <a:gd name="connsiteX16" fmla="*/ 1602920 w 3042161"/>
                    <a:gd name="connsiteY16" fmla="*/ 1342999 h 1594763"/>
                    <a:gd name="connsiteX17" fmla="*/ 1450394 w 3042161"/>
                    <a:gd name="connsiteY17" fmla="*/ 1440412 h 1594763"/>
                    <a:gd name="connsiteX18" fmla="*/ 1285033 w 3042161"/>
                    <a:gd name="connsiteY18" fmla="*/ 1271290 h 1594763"/>
                    <a:gd name="connsiteX19" fmla="*/ 1474674 w 3042161"/>
                    <a:gd name="connsiteY19" fmla="*/ 1256269 h 1594763"/>
                    <a:gd name="connsiteX20" fmla="*/ 2215522 w 3042161"/>
                    <a:gd name="connsiteY20" fmla="*/ 973893 h 1594763"/>
                    <a:gd name="connsiteX21" fmla="*/ 1868558 w 3042161"/>
                    <a:gd name="connsiteY21" fmla="*/ 929426 h 1594763"/>
                    <a:gd name="connsiteX22" fmla="*/ 1464696 w 3042161"/>
                    <a:gd name="connsiteY22" fmla="*/ 1106724 h 1594763"/>
                    <a:gd name="connsiteX23" fmla="*/ 1167509 w 3042161"/>
                    <a:gd name="connsiteY23" fmla="*/ 1171948 h 1594763"/>
                    <a:gd name="connsiteX24" fmla="*/ 720673 w 3042161"/>
                    <a:gd name="connsiteY24" fmla="*/ 1238061 h 1594763"/>
                    <a:gd name="connsiteX25" fmla="*/ 444354 w 3042161"/>
                    <a:gd name="connsiteY25" fmla="*/ 1402078 h 1594763"/>
                    <a:gd name="connsiteX26" fmla="*/ 146201 w 3042161"/>
                    <a:gd name="connsiteY26" fmla="*/ 1594763 h 1594763"/>
                    <a:gd name="connsiteX27" fmla="*/ 62388 w 3042161"/>
                    <a:gd name="connsiteY27" fmla="*/ 1048471 h 1594763"/>
                    <a:gd name="connsiteX28" fmla="*/ 266845 w 3042161"/>
                    <a:gd name="connsiteY28" fmla="*/ 1335204 h 1594763"/>
                    <a:gd name="connsiteX29" fmla="*/ 672787 w 3042161"/>
                    <a:gd name="connsiteY29" fmla="*/ 945426 h 1594763"/>
                    <a:gd name="connsiteX30" fmla="*/ 1073306 w 3042161"/>
                    <a:gd name="connsiteY30" fmla="*/ 893810 h 1594763"/>
                    <a:gd name="connsiteX31" fmla="*/ 768557 w 3042161"/>
                    <a:gd name="connsiteY31" fmla="*/ 722928 h 1594763"/>
                    <a:gd name="connsiteX32" fmla="*/ 350991 w 3042161"/>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062749 w 3079677"/>
                    <a:gd name="connsiteY6" fmla="*/ 299890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215522 w 3079677"/>
                    <a:gd name="connsiteY20" fmla="*/ 973893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350991 w 3079677"/>
                    <a:gd name="connsiteY0" fmla="*/ 783393 h 1594763"/>
                    <a:gd name="connsiteX1" fmla="*/ 48194 w 3079677"/>
                    <a:gd name="connsiteY1" fmla="*/ 933336 h 1594763"/>
                    <a:gd name="connsiteX2" fmla="*/ 0 w 3079677"/>
                    <a:gd name="connsiteY2" fmla="*/ 441627 h 1594763"/>
                    <a:gd name="connsiteX3" fmla="*/ 221740 w 3079677"/>
                    <a:gd name="connsiteY3" fmla="*/ 610748 h 1594763"/>
                    <a:gd name="connsiteX4" fmla="*/ 676019 w 3079677"/>
                    <a:gd name="connsiteY4" fmla="*/ 432749 h 1594763"/>
                    <a:gd name="connsiteX5" fmla="*/ 1618124 w 3079677"/>
                    <a:gd name="connsiteY5" fmla="*/ 556252 h 1594763"/>
                    <a:gd name="connsiteX6" fmla="*/ 2238898 w 3079677"/>
                    <a:gd name="connsiteY6" fmla="*/ 283994 h 1594763"/>
                    <a:gd name="connsiteX7" fmla="*/ 1396359 w 3079677"/>
                    <a:gd name="connsiteY7" fmla="*/ 274469 h 1594763"/>
                    <a:gd name="connsiteX8" fmla="*/ 1092375 w 3079677"/>
                    <a:gd name="connsiteY8" fmla="*/ 232089 h 1594763"/>
                    <a:gd name="connsiteX9" fmla="*/ 1163354 w 3079677"/>
                    <a:gd name="connsiteY9" fmla="*/ 0 h 1594763"/>
                    <a:gd name="connsiteX10" fmla="*/ 1356836 w 3079677"/>
                    <a:gd name="connsiteY10" fmla="*/ 85660 h 1594763"/>
                    <a:gd name="connsiteX11" fmla="*/ 2733169 w 3079677"/>
                    <a:gd name="connsiteY11" fmla="*/ 38962 h 1594763"/>
                    <a:gd name="connsiteX12" fmla="*/ 2952128 w 3079677"/>
                    <a:gd name="connsiteY12" fmla="*/ 412807 h 1594763"/>
                    <a:gd name="connsiteX13" fmla="*/ 3026723 w 3079677"/>
                    <a:gd name="connsiteY13" fmla="*/ 731396 h 1594763"/>
                    <a:gd name="connsiteX14" fmla="*/ 3031996 w 3079677"/>
                    <a:gd name="connsiteY14" fmla="*/ 1106597 h 1594763"/>
                    <a:gd name="connsiteX15" fmla="*/ 2358530 w 3079677"/>
                    <a:gd name="connsiteY15" fmla="*/ 1184167 h 1594763"/>
                    <a:gd name="connsiteX16" fmla="*/ 1602920 w 3079677"/>
                    <a:gd name="connsiteY16" fmla="*/ 1342999 h 1594763"/>
                    <a:gd name="connsiteX17" fmla="*/ 1450394 w 3079677"/>
                    <a:gd name="connsiteY17" fmla="*/ 1440412 h 1594763"/>
                    <a:gd name="connsiteX18" fmla="*/ 1285033 w 3079677"/>
                    <a:gd name="connsiteY18" fmla="*/ 1271290 h 1594763"/>
                    <a:gd name="connsiteX19" fmla="*/ 1474674 w 3079677"/>
                    <a:gd name="connsiteY19" fmla="*/ 1256269 h 1594763"/>
                    <a:gd name="connsiteX20" fmla="*/ 2396778 w 3079677"/>
                    <a:gd name="connsiteY20" fmla="*/ 929838 h 1594763"/>
                    <a:gd name="connsiteX21" fmla="*/ 1868558 w 3079677"/>
                    <a:gd name="connsiteY21" fmla="*/ 929426 h 1594763"/>
                    <a:gd name="connsiteX22" fmla="*/ 1464696 w 3079677"/>
                    <a:gd name="connsiteY22" fmla="*/ 1106724 h 1594763"/>
                    <a:gd name="connsiteX23" fmla="*/ 1167509 w 3079677"/>
                    <a:gd name="connsiteY23" fmla="*/ 1171948 h 1594763"/>
                    <a:gd name="connsiteX24" fmla="*/ 720673 w 3079677"/>
                    <a:gd name="connsiteY24" fmla="*/ 1238061 h 1594763"/>
                    <a:gd name="connsiteX25" fmla="*/ 444354 w 3079677"/>
                    <a:gd name="connsiteY25" fmla="*/ 1402078 h 1594763"/>
                    <a:gd name="connsiteX26" fmla="*/ 146201 w 3079677"/>
                    <a:gd name="connsiteY26" fmla="*/ 1594763 h 1594763"/>
                    <a:gd name="connsiteX27" fmla="*/ 62388 w 3079677"/>
                    <a:gd name="connsiteY27" fmla="*/ 1048471 h 1594763"/>
                    <a:gd name="connsiteX28" fmla="*/ 266845 w 3079677"/>
                    <a:gd name="connsiteY28" fmla="*/ 1335204 h 1594763"/>
                    <a:gd name="connsiteX29" fmla="*/ 672787 w 3079677"/>
                    <a:gd name="connsiteY29" fmla="*/ 945426 h 1594763"/>
                    <a:gd name="connsiteX30" fmla="*/ 1073306 w 3079677"/>
                    <a:gd name="connsiteY30" fmla="*/ 893810 h 1594763"/>
                    <a:gd name="connsiteX31" fmla="*/ 768557 w 3079677"/>
                    <a:gd name="connsiteY31" fmla="*/ 722928 h 1594763"/>
                    <a:gd name="connsiteX32" fmla="*/ 350991 w 3079677"/>
                    <a:gd name="connsiteY32" fmla="*/ 783393 h 1594763"/>
                    <a:gd name="connsiteX0" fmla="*/ 634303 w 3362989"/>
                    <a:gd name="connsiteY0" fmla="*/ 783393 h 1594763"/>
                    <a:gd name="connsiteX1" fmla="*/ 331506 w 3362989"/>
                    <a:gd name="connsiteY1" fmla="*/ 93333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505052 w 3362989"/>
                    <a:gd name="connsiteY3" fmla="*/ 610748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051869 w 3362989"/>
                    <a:gd name="connsiteY31" fmla="*/ 722928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959331 w 3362989"/>
                    <a:gd name="connsiteY4" fmla="*/ 432749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4303 w 3362989"/>
                    <a:gd name="connsiteY0" fmla="*/ 783393 h 1594763"/>
                    <a:gd name="connsiteX1" fmla="*/ 170675 w 3362989"/>
                    <a:gd name="connsiteY1" fmla="*/ 864756 h 1594763"/>
                    <a:gd name="connsiteX2" fmla="*/ 0 w 3362989"/>
                    <a:gd name="connsiteY2" fmla="*/ 363024 h 1594763"/>
                    <a:gd name="connsiteX3" fmla="*/ 339722 w 3362989"/>
                    <a:gd name="connsiteY3" fmla="*/ 670826 h 1594763"/>
                    <a:gd name="connsiteX4" fmla="*/ 1000450 w 3362989"/>
                    <a:gd name="connsiteY4" fmla="*/ 600645 h 1594763"/>
                    <a:gd name="connsiteX5" fmla="*/ 1901436 w 3362989"/>
                    <a:gd name="connsiteY5" fmla="*/ 556252 h 1594763"/>
                    <a:gd name="connsiteX6" fmla="*/ 2522210 w 3362989"/>
                    <a:gd name="connsiteY6" fmla="*/ 283994 h 1594763"/>
                    <a:gd name="connsiteX7" fmla="*/ 1679671 w 3362989"/>
                    <a:gd name="connsiteY7" fmla="*/ 274469 h 1594763"/>
                    <a:gd name="connsiteX8" fmla="*/ 1375687 w 3362989"/>
                    <a:gd name="connsiteY8" fmla="*/ 232089 h 1594763"/>
                    <a:gd name="connsiteX9" fmla="*/ 1446666 w 3362989"/>
                    <a:gd name="connsiteY9" fmla="*/ 0 h 1594763"/>
                    <a:gd name="connsiteX10" fmla="*/ 1640148 w 3362989"/>
                    <a:gd name="connsiteY10" fmla="*/ 85660 h 1594763"/>
                    <a:gd name="connsiteX11" fmla="*/ 3016481 w 3362989"/>
                    <a:gd name="connsiteY11" fmla="*/ 38962 h 1594763"/>
                    <a:gd name="connsiteX12" fmla="*/ 3235440 w 3362989"/>
                    <a:gd name="connsiteY12" fmla="*/ 412807 h 1594763"/>
                    <a:gd name="connsiteX13" fmla="*/ 3310035 w 3362989"/>
                    <a:gd name="connsiteY13" fmla="*/ 731396 h 1594763"/>
                    <a:gd name="connsiteX14" fmla="*/ 3315308 w 3362989"/>
                    <a:gd name="connsiteY14" fmla="*/ 1106597 h 1594763"/>
                    <a:gd name="connsiteX15" fmla="*/ 2641842 w 3362989"/>
                    <a:gd name="connsiteY15" fmla="*/ 1184167 h 1594763"/>
                    <a:gd name="connsiteX16" fmla="*/ 1886232 w 3362989"/>
                    <a:gd name="connsiteY16" fmla="*/ 1342999 h 1594763"/>
                    <a:gd name="connsiteX17" fmla="*/ 1733706 w 3362989"/>
                    <a:gd name="connsiteY17" fmla="*/ 1440412 h 1594763"/>
                    <a:gd name="connsiteX18" fmla="*/ 1568345 w 3362989"/>
                    <a:gd name="connsiteY18" fmla="*/ 1271290 h 1594763"/>
                    <a:gd name="connsiteX19" fmla="*/ 1757986 w 3362989"/>
                    <a:gd name="connsiteY19" fmla="*/ 1256269 h 1594763"/>
                    <a:gd name="connsiteX20" fmla="*/ 2680090 w 3362989"/>
                    <a:gd name="connsiteY20" fmla="*/ 929838 h 1594763"/>
                    <a:gd name="connsiteX21" fmla="*/ 2151870 w 3362989"/>
                    <a:gd name="connsiteY21" fmla="*/ 929426 h 1594763"/>
                    <a:gd name="connsiteX22" fmla="*/ 1748008 w 3362989"/>
                    <a:gd name="connsiteY22" fmla="*/ 1106724 h 1594763"/>
                    <a:gd name="connsiteX23" fmla="*/ 1450821 w 3362989"/>
                    <a:gd name="connsiteY23" fmla="*/ 1171948 h 1594763"/>
                    <a:gd name="connsiteX24" fmla="*/ 1003985 w 3362989"/>
                    <a:gd name="connsiteY24" fmla="*/ 1238061 h 1594763"/>
                    <a:gd name="connsiteX25" fmla="*/ 727666 w 3362989"/>
                    <a:gd name="connsiteY25" fmla="*/ 1402078 h 1594763"/>
                    <a:gd name="connsiteX26" fmla="*/ 429513 w 3362989"/>
                    <a:gd name="connsiteY26" fmla="*/ 1594763 h 1594763"/>
                    <a:gd name="connsiteX27" fmla="*/ 345700 w 3362989"/>
                    <a:gd name="connsiteY27" fmla="*/ 1048471 h 1594763"/>
                    <a:gd name="connsiteX28" fmla="*/ 550157 w 3362989"/>
                    <a:gd name="connsiteY28" fmla="*/ 1335204 h 1594763"/>
                    <a:gd name="connsiteX29" fmla="*/ 956099 w 3362989"/>
                    <a:gd name="connsiteY29" fmla="*/ 945426 h 1594763"/>
                    <a:gd name="connsiteX30" fmla="*/ 1356618 w 3362989"/>
                    <a:gd name="connsiteY30" fmla="*/ 893810 h 1594763"/>
                    <a:gd name="connsiteX31" fmla="*/ 1103201 w 3362989"/>
                    <a:gd name="connsiteY31" fmla="*/ 834505 h 1594763"/>
                    <a:gd name="connsiteX32" fmla="*/ 634303 w 3362989"/>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42494 w 3365761"/>
                    <a:gd name="connsiteY3" fmla="*/ 670826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73447 w 3365761"/>
                    <a:gd name="connsiteY1" fmla="*/ 864756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359390 w 3365761"/>
                    <a:gd name="connsiteY30" fmla="*/ 893810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8871 w 3365761"/>
                    <a:gd name="connsiteY29" fmla="*/ 945426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348472 w 3365761"/>
                    <a:gd name="connsiteY27" fmla="*/ 104847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594763"/>
                    <a:gd name="connsiteX1" fmla="*/ 142368 w 3365761"/>
                    <a:gd name="connsiteY1" fmla="*/ 786875 h 1594763"/>
                    <a:gd name="connsiteX2" fmla="*/ 0 w 3365761"/>
                    <a:gd name="connsiteY2" fmla="*/ 253688 h 1594763"/>
                    <a:gd name="connsiteX3" fmla="*/ 336779 w 3365761"/>
                    <a:gd name="connsiteY3" fmla="*/ 598484 h 1594763"/>
                    <a:gd name="connsiteX4" fmla="*/ 1003222 w 3365761"/>
                    <a:gd name="connsiteY4" fmla="*/ 600645 h 1594763"/>
                    <a:gd name="connsiteX5" fmla="*/ 1904208 w 3365761"/>
                    <a:gd name="connsiteY5" fmla="*/ 556252 h 1594763"/>
                    <a:gd name="connsiteX6" fmla="*/ 2524982 w 3365761"/>
                    <a:gd name="connsiteY6" fmla="*/ 283994 h 1594763"/>
                    <a:gd name="connsiteX7" fmla="*/ 1682443 w 3365761"/>
                    <a:gd name="connsiteY7" fmla="*/ 274469 h 1594763"/>
                    <a:gd name="connsiteX8" fmla="*/ 1378459 w 3365761"/>
                    <a:gd name="connsiteY8" fmla="*/ 232089 h 1594763"/>
                    <a:gd name="connsiteX9" fmla="*/ 1449438 w 3365761"/>
                    <a:gd name="connsiteY9" fmla="*/ 0 h 1594763"/>
                    <a:gd name="connsiteX10" fmla="*/ 1642920 w 3365761"/>
                    <a:gd name="connsiteY10" fmla="*/ 85660 h 1594763"/>
                    <a:gd name="connsiteX11" fmla="*/ 3019253 w 3365761"/>
                    <a:gd name="connsiteY11" fmla="*/ 38962 h 1594763"/>
                    <a:gd name="connsiteX12" fmla="*/ 3238212 w 3365761"/>
                    <a:gd name="connsiteY12" fmla="*/ 412807 h 1594763"/>
                    <a:gd name="connsiteX13" fmla="*/ 3312807 w 3365761"/>
                    <a:gd name="connsiteY13" fmla="*/ 731396 h 1594763"/>
                    <a:gd name="connsiteX14" fmla="*/ 3318080 w 3365761"/>
                    <a:gd name="connsiteY14" fmla="*/ 1106597 h 1594763"/>
                    <a:gd name="connsiteX15" fmla="*/ 2644614 w 3365761"/>
                    <a:gd name="connsiteY15" fmla="*/ 1184167 h 1594763"/>
                    <a:gd name="connsiteX16" fmla="*/ 1889004 w 3365761"/>
                    <a:gd name="connsiteY16" fmla="*/ 1342999 h 1594763"/>
                    <a:gd name="connsiteX17" fmla="*/ 1736478 w 3365761"/>
                    <a:gd name="connsiteY17" fmla="*/ 1440412 h 1594763"/>
                    <a:gd name="connsiteX18" fmla="*/ 1571117 w 3365761"/>
                    <a:gd name="connsiteY18" fmla="*/ 1271290 h 1594763"/>
                    <a:gd name="connsiteX19" fmla="*/ 1760758 w 3365761"/>
                    <a:gd name="connsiteY19" fmla="*/ 1256269 h 1594763"/>
                    <a:gd name="connsiteX20" fmla="*/ 2682862 w 3365761"/>
                    <a:gd name="connsiteY20" fmla="*/ 929838 h 1594763"/>
                    <a:gd name="connsiteX21" fmla="*/ 2154642 w 3365761"/>
                    <a:gd name="connsiteY21" fmla="*/ 929426 h 1594763"/>
                    <a:gd name="connsiteX22" fmla="*/ 1750780 w 3365761"/>
                    <a:gd name="connsiteY22" fmla="*/ 1106724 h 1594763"/>
                    <a:gd name="connsiteX23" fmla="*/ 1453593 w 3365761"/>
                    <a:gd name="connsiteY23" fmla="*/ 1171948 h 1594763"/>
                    <a:gd name="connsiteX24" fmla="*/ 1006757 w 3365761"/>
                    <a:gd name="connsiteY24" fmla="*/ 1238061 h 1594763"/>
                    <a:gd name="connsiteX25" fmla="*/ 730438 w 3365761"/>
                    <a:gd name="connsiteY25" fmla="*/ 1402078 h 1594763"/>
                    <a:gd name="connsiteX26" fmla="*/ 432285 w 3365761"/>
                    <a:gd name="connsiteY26" fmla="*/ 1594763 h 1594763"/>
                    <a:gd name="connsiteX27" fmla="*/ 212226 w 3365761"/>
                    <a:gd name="connsiteY27" fmla="*/ 1031261 h 1594763"/>
                    <a:gd name="connsiteX28" fmla="*/ 552929 w 3365761"/>
                    <a:gd name="connsiteY28" fmla="*/ 1335204 h 1594763"/>
                    <a:gd name="connsiteX29" fmla="*/ 950046 w 3365761"/>
                    <a:gd name="connsiteY29" fmla="*/ 1056412 h 1594763"/>
                    <a:gd name="connsiteX30" fmla="*/ 1579772 w 3365761"/>
                    <a:gd name="connsiteY30" fmla="*/ 862484 h 1594763"/>
                    <a:gd name="connsiteX31" fmla="*/ 1105973 w 3365761"/>
                    <a:gd name="connsiteY31" fmla="*/ 834505 h 1594763"/>
                    <a:gd name="connsiteX32" fmla="*/ 637075 w 3365761"/>
                    <a:gd name="connsiteY32" fmla="*/ 783393 h 1594763"/>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552929 w 3365761"/>
                    <a:gd name="connsiteY28" fmla="*/ 133520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212226 w 3365761"/>
                    <a:gd name="connsiteY27" fmla="*/ 103126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64465 w 3365761"/>
                    <a:gd name="connsiteY28" fmla="*/ 1366068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620087"/>
                    <a:gd name="connsiteX1" fmla="*/ 142368 w 3365761"/>
                    <a:gd name="connsiteY1" fmla="*/ 786875 h 1620087"/>
                    <a:gd name="connsiteX2" fmla="*/ 0 w 3365761"/>
                    <a:gd name="connsiteY2" fmla="*/ 253688 h 1620087"/>
                    <a:gd name="connsiteX3" fmla="*/ 336779 w 3365761"/>
                    <a:gd name="connsiteY3" fmla="*/ 598484 h 1620087"/>
                    <a:gd name="connsiteX4" fmla="*/ 1003222 w 3365761"/>
                    <a:gd name="connsiteY4" fmla="*/ 600645 h 1620087"/>
                    <a:gd name="connsiteX5" fmla="*/ 1904208 w 3365761"/>
                    <a:gd name="connsiteY5" fmla="*/ 556252 h 1620087"/>
                    <a:gd name="connsiteX6" fmla="*/ 2524982 w 3365761"/>
                    <a:gd name="connsiteY6" fmla="*/ 283994 h 1620087"/>
                    <a:gd name="connsiteX7" fmla="*/ 1682443 w 3365761"/>
                    <a:gd name="connsiteY7" fmla="*/ 274469 h 1620087"/>
                    <a:gd name="connsiteX8" fmla="*/ 1378459 w 3365761"/>
                    <a:gd name="connsiteY8" fmla="*/ 232089 h 1620087"/>
                    <a:gd name="connsiteX9" fmla="*/ 1449438 w 3365761"/>
                    <a:gd name="connsiteY9" fmla="*/ 0 h 1620087"/>
                    <a:gd name="connsiteX10" fmla="*/ 1642920 w 3365761"/>
                    <a:gd name="connsiteY10" fmla="*/ 85660 h 1620087"/>
                    <a:gd name="connsiteX11" fmla="*/ 3019253 w 3365761"/>
                    <a:gd name="connsiteY11" fmla="*/ 38962 h 1620087"/>
                    <a:gd name="connsiteX12" fmla="*/ 3238212 w 3365761"/>
                    <a:gd name="connsiteY12" fmla="*/ 412807 h 1620087"/>
                    <a:gd name="connsiteX13" fmla="*/ 3312807 w 3365761"/>
                    <a:gd name="connsiteY13" fmla="*/ 731396 h 1620087"/>
                    <a:gd name="connsiteX14" fmla="*/ 3318080 w 3365761"/>
                    <a:gd name="connsiteY14" fmla="*/ 1106597 h 1620087"/>
                    <a:gd name="connsiteX15" fmla="*/ 2644614 w 3365761"/>
                    <a:gd name="connsiteY15" fmla="*/ 1184167 h 1620087"/>
                    <a:gd name="connsiteX16" fmla="*/ 1889004 w 3365761"/>
                    <a:gd name="connsiteY16" fmla="*/ 1342999 h 1620087"/>
                    <a:gd name="connsiteX17" fmla="*/ 1736478 w 3365761"/>
                    <a:gd name="connsiteY17" fmla="*/ 1440412 h 1620087"/>
                    <a:gd name="connsiteX18" fmla="*/ 1571117 w 3365761"/>
                    <a:gd name="connsiteY18" fmla="*/ 1271290 h 1620087"/>
                    <a:gd name="connsiteX19" fmla="*/ 1760758 w 3365761"/>
                    <a:gd name="connsiteY19" fmla="*/ 1256269 h 1620087"/>
                    <a:gd name="connsiteX20" fmla="*/ 2682862 w 3365761"/>
                    <a:gd name="connsiteY20" fmla="*/ 929838 h 1620087"/>
                    <a:gd name="connsiteX21" fmla="*/ 2154642 w 3365761"/>
                    <a:gd name="connsiteY21" fmla="*/ 929426 h 1620087"/>
                    <a:gd name="connsiteX22" fmla="*/ 1750780 w 3365761"/>
                    <a:gd name="connsiteY22" fmla="*/ 1106724 h 1620087"/>
                    <a:gd name="connsiteX23" fmla="*/ 1453593 w 3365761"/>
                    <a:gd name="connsiteY23" fmla="*/ 1171948 h 1620087"/>
                    <a:gd name="connsiteX24" fmla="*/ 1006757 w 3365761"/>
                    <a:gd name="connsiteY24" fmla="*/ 1238061 h 1620087"/>
                    <a:gd name="connsiteX25" fmla="*/ 730438 w 3365761"/>
                    <a:gd name="connsiteY25" fmla="*/ 1402078 h 1620087"/>
                    <a:gd name="connsiteX26" fmla="*/ 318458 w 3365761"/>
                    <a:gd name="connsiteY26" fmla="*/ 1620087 h 1620087"/>
                    <a:gd name="connsiteX27" fmla="*/ 181149 w 3365761"/>
                    <a:gd name="connsiteY27" fmla="*/ 953381 h 1620087"/>
                    <a:gd name="connsiteX28" fmla="*/ 404476 w 3365761"/>
                    <a:gd name="connsiteY28" fmla="*/ 1219144 h 1620087"/>
                    <a:gd name="connsiteX29" fmla="*/ 950046 w 3365761"/>
                    <a:gd name="connsiteY29" fmla="*/ 1056412 h 1620087"/>
                    <a:gd name="connsiteX30" fmla="*/ 1579772 w 3365761"/>
                    <a:gd name="connsiteY30" fmla="*/ 862484 h 1620087"/>
                    <a:gd name="connsiteX31" fmla="*/ 1105973 w 3365761"/>
                    <a:gd name="connsiteY31" fmla="*/ 834505 h 1620087"/>
                    <a:gd name="connsiteX32" fmla="*/ 637075 w 3365761"/>
                    <a:gd name="connsiteY32" fmla="*/ 783393 h 1620087"/>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730438 w 3365761"/>
                    <a:gd name="connsiteY25" fmla="*/ 1402078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6757 w 3365761"/>
                    <a:gd name="connsiteY24" fmla="*/ 1238061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54642 w 3365761"/>
                    <a:gd name="connsiteY21" fmla="*/ 929426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682443 w 3365761"/>
                    <a:gd name="connsiteY7" fmla="*/ 274469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19253 w 3365761"/>
                    <a:gd name="connsiteY11" fmla="*/ 3896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5586 w 3365761"/>
                    <a:gd name="connsiteY11" fmla="*/ 6487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057600 w 3365761"/>
                    <a:gd name="connsiteY11" fmla="*/ 97519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1833 w 3365761"/>
                    <a:gd name="connsiteY11" fmla="*/ 82087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2963288 w 3365761"/>
                    <a:gd name="connsiteY11" fmla="*/ 101782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24982 w 3365761"/>
                    <a:gd name="connsiteY6" fmla="*/ 283994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 name="connsiteX0" fmla="*/ 637075 w 3365761"/>
                    <a:gd name="connsiteY0" fmla="*/ 783393 h 1496374"/>
                    <a:gd name="connsiteX1" fmla="*/ 142368 w 3365761"/>
                    <a:gd name="connsiteY1" fmla="*/ 786875 h 1496374"/>
                    <a:gd name="connsiteX2" fmla="*/ 0 w 3365761"/>
                    <a:gd name="connsiteY2" fmla="*/ 253688 h 1496374"/>
                    <a:gd name="connsiteX3" fmla="*/ 336779 w 3365761"/>
                    <a:gd name="connsiteY3" fmla="*/ 598484 h 1496374"/>
                    <a:gd name="connsiteX4" fmla="*/ 1003222 w 3365761"/>
                    <a:gd name="connsiteY4" fmla="*/ 600645 h 1496374"/>
                    <a:gd name="connsiteX5" fmla="*/ 1904208 w 3365761"/>
                    <a:gd name="connsiteY5" fmla="*/ 556252 h 1496374"/>
                    <a:gd name="connsiteX6" fmla="*/ 2591670 w 3365761"/>
                    <a:gd name="connsiteY6" fmla="*/ 263592 h 1496374"/>
                    <a:gd name="connsiteX7" fmla="*/ 1706420 w 3365761"/>
                    <a:gd name="connsiteY7" fmla="*/ 225340 h 1496374"/>
                    <a:gd name="connsiteX8" fmla="*/ 1378459 w 3365761"/>
                    <a:gd name="connsiteY8" fmla="*/ 232089 h 1496374"/>
                    <a:gd name="connsiteX9" fmla="*/ 1449438 w 3365761"/>
                    <a:gd name="connsiteY9" fmla="*/ 0 h 1496374"/>
                    <a:gd name="connsiteX10" fmla="*/ 1642920 w 3365761"/>
                    <a:gd name="connsiteY10" fmla="*/ 85660 h 1496374"/>
                    <a:gd name="connsiteX11" fmla="*/ 3107002 w 3365761"/>
                    <a:gd name="connsiteY11" fmla="*/ 103198 h 1496374"/>
                    <a:gd name="connsiteX12" fmla="*/ 3238212 w 3365761"/>
                    <a:gd name="connsiteY12" fmla="*/ 412807 h 1496374"/>
                    <a:gd name="connsiteX13" fmla="*/ 3312807 w 3365761"/>
                    <a:gd name="connsiteY13" fmla="*/ 731396 h 1496374"/>
                    <a:gd name="connsiteX14" fmla="*/ 3318080 w 3365761"/>
                    <a:gd name="connsiteY14" fmla="*/ 1106597 h 1496374"/>
                    <a:gd name="connsiteX15" fmla="*/ 2644614 w 3365761"/>
                    <a:gd name="connsiteY15" fmla="*/ 1184167 h 1496374"/>
                    <a:gd name="connsiteX16" fmla="*/ 1889004 w 3365761"/>
                    <a:gd name="connsiteY16" fmla="*/ 1342999 h 1496374"/>
                    <a:gd name="connsiteX17" fmla="*/ 1736478 w 3365761"/>
                    <a:gd name="connsiteY17" fmla="*/ 1440412 h 1496374"/>
                    <a:gd name="connsiteX18" fmla="*/ 1571117 w 3365761"/>
                    <a:gd name="connsiteY18" fmla="*/ 1271290 h 1496374"/>
                    <a:gd name="connsiteX19" fmla="*/ 1760758 w 3365761"/>
                    <a:gd name="connsiteY19" fmla="*/ 1256269 h 1496374"/>
                    <a:gd name="connsiteX20" fmla="*/ 2682862 w 3365761"/>
                    <a:gd name="connsiteY20" fmla="*/ 929838 h 1496374"/>
                    <a:gd name="connsiteX21" fmla="*/ 2126336 w 3365761"/>
                    <a:gd name="connsiteY21" fmla="*/ 960881 h 1496374"/>
                    <a:gd name="connsiteX22" fmla="*/ 1750780 w 3365761"/>
                    <a:gd name="connsiteY22" fmla="*/ 1106724 h 1496374"/>
                    <a:gd name="connsiteX23" fmla="*/ 1453593 w 3365761"/>
                    <a:gd name="connsiteY23" fmla="*/ 1171948 h 1496374"/>
                    <a:gd name="connsiteX24" fmla="*/ 1008143 w 3365761"/>
                    <a:gd name="connsiteY24" fmla="*/ 1292729 h 1496374"/>
                    <a:gd name="connsiteX25" fmla="*/ 668892 w 3365761"/>
                    <a:gd name="connsiteY25" fmla="*/ 1346817 h 1496374"/>
                    <a:gd name="connsiteX26" fmla="*/ 288159 w 3365761"/>
                    <a:gd name="connsiteY26" fmla="*/ 1496374 h 1496374"/>
                    <a:gd name="connsiteX27" fmla="*/ 181149 w 3365761"/>
                    <a:gd name="connsiteY27" fmla="*/ 953381 h 1496374"/>
                    <a:gd name="connsiteX28" fmla="*/ 404476 w 3365761"/>
                    <a:gd name="connsiteY28" fmla="*/ 1219144 h 1496374"/>
                    <a:gd name="connsiteX29" fmla="*/ 950046 w 3365761"/>
                    <a:gd name="connsiteY29" fmla="*/ 1056412 h 1496374"/>
                    <a:gd name="connsiteX30" fmla="*/ 1579772 w 3365761"/>
                    <a:gd name="connsiteY30" fmla="*/ 862484 h 1496374"/>
                    <a:gd name="connsiteX31" fmla="*/ 1105973 w 3365761"/>
                    <a:gd name="connsiteY31" fmla="*/ 834505 h 1496374"/>
                    <a:gd name="connsiteX32" fmla="*/ 637075 w 3365761"/>
                    <a:gd name="connsiteY32" fmla="*/ 783393 h 149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5761" h="1496374">
                      <a:moveTo>
                        <a:pt x="637075" y="783393"/>
                      </a:moveTo>
                      <a:lnTo>
                        <a:pt x="142368" y="786875"/>
                      </a:lnTo>
                      <a:lnTo>
                        <a:pt x="0" y="253688"/>
                      </a:lnTo>
                      <a:cubicBezTo>
                        <a:pt x="177120" y="274055"/>
                        <a:pt x="54828" y="346123"/>
                        <a:pt x="336779" y="598484"/>
                      </a:cubicBezTo>
                      <a:lnTo>
                        <a:pt x="1003222" y="600645"/>
                      </a:lnTo>
                      <a:lnTo>
                        <a:pt x="1904208" y="556252"/>
                      </a:lnTo>
                      <a:lnTo>
                        <a:pt x="2591670" y="263592"/>
                      </a:lnTo>
                      <a:lnTo>
                        <a:pt x="1706420" y="225340"/>
                      </a:lnTo>
                      <a:cubicBezTo>
                        <a:pt x="1624852" y="205573"/>
                        <a:pt x="1505912" y="227619"/>
                        <a:pt x="1378459" y="232089"/>
                      </a:cubicBezTo>
                      <a:cubicBezTo>
                        <a:pt x="1302633" y="161448"/>
                        <a:pt x="1324770" y="54614"/>
                        <a:pt x="1449438" y="0"/>
                      </a:cubicBezTo>
                      <a:cubicBezTo>
                        <a:pt x="1562230" y="79798"/>
                        <a:pt x="1540231" y="60976"/>
                        <a:pt x="1642920" y="85660"/>
                      </a:cubicBezTo>
                      <a:cubicBezTo>
                        <a:pt x="1867759" y="98368"/>
                        <a:pt x="2991527" y="27039"/>
                        <a:pt x="3107002" y="103198"/>
                      </a:cubicBezTo>
                      <a:cubicBezTo>
                        <a:pt x="3222477" y="179357"/>
                        <a:pt x="3215075" y="421660"/>
                        <a:pt x="3238212" y="412807"/>
                      </a:cubicBezTo>
                      <a:cubicBezTo>
                        <a:pt x="3271470" y="496911"/>
                        <a:pt x="3299135" y="614292"/>
                        <a:pt x="3312807" y="731396"/>
                      </a:cubicBezTo>
                      <a:cubicBezTo>
                        <a:pt x="3315087" y="929516"/>
                        <a:pt x="3427261" y="915485"/>
                        <a:pt x="3318080" y="1106597"/>
                      </a:cubicBezTo>
                      <a:lnTo>
                        <a:pt x="2644614" y="1184167"/>
                      </a:lnTo>
                      <a:lnTo>
                        <a:pt x="1889004" y="1342999"/>
                      </a:lnTo>
                      <a:lnTo>
                        <a:pt x="1736478" y="1440412"/>
                      </a:lnTo>
                      <a:cubicBezTo>
                        <a:pt x="1596634" y="1458081"/>
                        <a:pt x="1538109" y="1315497"/>
                        <a:pt x="1571117" y="1271290"/>
                      </a:cubicBezTo>
                      <a:lnTo>
                        <a:pt x="1760758" y="1256269"/>
                      </a:lnTo>
                      <a:lnTo>
                        <a:pt x="2682862" y="929838"/>
                      </a:lnTo>
                      <a:lnTo>
                        <a:pt x="2126336" y="960881"/>
                      </a:lnTo>
                      <a:lnTo>
                        <a:pt x="1750780" y="1106724"/>
                      </a:lnTo>
                      <a:lnTo>
                        <a:pt x="1453593" y="1171948"/>
                      </a:lnTo>
                      <a:lnTo>
                        <a:pt x="1008143" y="1292729"/>
                      </a:lnTo>
                      <a:lnTo>
                        <a:pt x="668892" y="1346817"/>
                      </a:lnTo>
                      <a:lnTo>
                        <a:pt x="288159" y="1496374"/>
                      </a:lnTo>
                      <a:lnTo>
                        <a:pt x="181149" y="953381"/>
                      </a:lnTo>
                      <a:cubicBezTo>
                        <a:pt x="331273" y="991586"/>
                        <a:pt x="320396" y="1107542"/>
                        <a:pt x="404476" y="1219144"/>
                      </a:cubicBezTo>
                      <a:lnTo>
                        <a:pt x="950046" y="1056412"/>
                      </a:lnTo>
                      <a:lnTo>
                        <a:pt x="1579772" y="862484"/>
                      </a:lnTo>
                      <a:cubicBezTo>
                        <a:pt x="1554023" y="773345"/>
                        <a:pt x="1263089" y="847687"/>
                        <a:pt x="1105973" y="834505"/>
                      </a:cubicBezTo>
                      <a:cubicBezTo>
                        <a:pt x="948857" y="821323"/>
                        <a:pt x="893101" y="833175"/>
                        <a:pt x="637075" y="783393"/>
                      </a:cubicBezTo>
                      <a:close/>
                    </a:path>
                  </a:pathLst>
                </a:custGeom>
                <a:solidFill>
                  <a:schemeClr val="accent2">
                    <a:lumMod val="75000"/>
                  </a:schemeClr>
                </a:solidFill>
                <a:ln>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7-Point Star 2">
                  <a:extLst>
                    <a:ext uri="{FF2B5EF4-FFF2-40B4-BE49-F238E27FC236}">
                      <a16:creationId xmlns:a16="http://schemas.microsoft.com/office/drawing/2014/main" id="{61D86FC6-DB90-334D-B203-AB8F384FF588}"/>
                    </a:ext>
                  </a:extLst>
                </p:cNvPr>
                <p:cNvSpPr/>
                <p:nvPr/>
              </p:nvSpPr>
              <p:spPr>
                <a:xfrm>
                  <a:off x="9023529" y="-504525"/>
                  <a:ext cx="1123224" cy="1149172"/>
                </a:xfrm>
                <a:custGeom>
                  <a:avLst/>
                  <a:gdLst>
                    <a:gd name="connsiteX0" fmla="*/ -3 w 1159641"/>
                    <a:gd name="connsiteY0" fmla="*/ 649598 h 1010093"/>
                    <a:gd name="connsiteX1" fmla="*/ 178571 w 1159641"/>
                    <a:gd name="connsiteY1" fmla="*/ 449536 h 1010093"/>
                    <a:gd name="connsiteX2" fmla="*/ 114840 w 1159641"/>
                    <a:gd name="connsiteY2" fmla="*/ 200062 h 1010093"/>
                    <a:gd name="connsiteX3" fmla="*/ 401250 w 1159641"/>
                    <a:gd name="connsiteY3" fmla="*/ 200063 h 1010093"/>
                    <a:gd name="connsiteX4" fmla="*/ 579821 w 1159641"/>
                    <a:gd name="connsiteY4" fmla="*/ 0 h 1010093"/>
                    <a:gd name="connsiteX5" fmla="*/ 758391 w 1159641"/>
                    <a:gd name="connsiteY5" fmla="*/ 200063 h 1010093"/>
                    <a:gd name="connsiteX6" fmla="*/ 1044801 w 1159641"/>
                    <a:gd name="connsiteY6" fmla="*/ 200062 h 1010093"/>
                    <a:gd name="connsiteX7" fmla="*/ 981070 w 1159641"/>
                    <a:gd name="connsiteY7" fmla="*/ 449536 h 1010093"/>
                    <a:gd name="connsiteX8" fmla="*/ 1159644 w 1159641"/>
                    <a:gd name="connsiteY8" fmla="*/ 649598 h 1010093"/>
                    <a:gd name="connsiteX9" fmla="*/ 901596 w 1159641"/>
                    <a:gd name="connsiteY9" fmla="*/ 760624 h 1010093"/>
                    <a:gd name="connsiteX10" fmla="*/ 837863 w 1159641"/>
                    <a:gd name="connsiteY10" fmla="*/ 1010098 h 1010093"/>
                    <a:gd name="connsiteX11" fmla="*/ 579821 w 1159641"/>
                    <a:gd name="connsiteY11" fmla="*/ 899071 h 1010093"/>
                    <a:gd name="connsiteX12" fmla="*/ 321778 w 1159641"/>
                    <a:gd name="connsiteY12" fmla="*/ 1010098 h 1010093"/>
                    <a:gd name="connsiteX13" fmla="*/ 258045 w 1159641"/>
                    <a:gd name="connsiteY13" fmla="*/ 760624 h 1010093"/>
                    <a:gd name="connsiteX14" fmla="*/ -3 w 1159641"/>
                    <a:gd name="connsiteY14" fmla="*/ 649598 h 1010093"/>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758394 w 1159647"/>
                    <a:gd name="connsiteY5" fmla="*/ 859282 h 1669317"/>
                    <a:gd name="connsiteX6" fmla="*/ 1044804 w 1159647"/>
                    <a:gd name="connsiteY6" fmla="*/ 859281 h 1669317"/>
                    <a:gd name="connsiteX7" fmla="*/ 981073 w 1159647"/>
                    <a:gd name="connsiteY7" fmla="*/ 1108755 h 1669317"/>
                    <a:gd name="connsiteX8" fmla="*/ 1159647 w 1159647"/>
                    <a:gd name="connsiteY8" fmla="*/ 1308817 h 1669317"/>
                    <a:gd name="connsiteX9" fmla="*/ 901599 w 1159647"/>
                    <a:gd name="connsiteY9" fmla="*/ 1419843 h 1669317"/>
                    <a:gd name="connsiteX10" fmla="*/ 837866 w 1159647"/>
                    <a:gd name="connsiteY10" fmla="*/ 1669317 h 1669317"/>
                    <a:gd name="connsiteX11" fmla="*/ 579824 w 1159647"/>
                    <a:gd name="connsiteY11" fmla="*/ 1558290 h 1669317"/>
                    <a:gd name="connsiteX12" fmla="*/ 321781 w 1159647"/>
                    <a:gd name="connsiteY12" fmla="*/ 1669317 h 1669317"/>
                    <a:gd name="connsiteX13" fmla="*/ 258048 w 1159647"/>
                    <a:gd name="connsiteY13" fmla="*/ 1419843 h 1669317"/>
                    <a:gd name="connsiteX14" fmla="*/ 0 w 1159647"/>
                    <a:gd name="connsiteY14" fmla="*/ 1308817 h 166931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758394 w 1159647"/>
                    <a:gd name="connsiteY6" fmla="*/ 898732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1044804 w 1159647"/>
                    <a:gd name="connsiteY7" fmla="*/ 898731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48267 h 1708767"/>
                    <a:gd name="connsiteX1" fmla="*/ 178574 w 1159647"/>
                    <a:gd name="connsiteY1" fmla="*/ 1148205 h 1708767"/>
                    <a:gd name="connsiteX2" fmla="*/ 114843 w 1159647"/>
                    <a:gd name="connsiteY2" fmla="*/ 898731 h 1708767"/>
                    <a:gd name="connsiteX3" fmla="*/ 401253 w 1159647"/>
                    <a:gd name="connsiteY3" fmla="*/ 898732 h 1708767"/>
                    <a:gd name="connsiteX4" fmla="*/ 356541 w 1159647"/>
                    <a:gd name="connsiteY4" fmla="*/ 39450 h 1708767"/>
                    <a:gd name="connsiteX5" fmla="*/ 523070 w 1159647"/>
                    <a:gd name="connsiteY5" fmla="*/ 81981 h 1708767"/>
                    <a:gd name="connsiteX6" fmla="*/ 577641 w 1159647"/>
                    <a:gd name="connsiteY6" fmla="*/ 909365 h 1708767"/>
                    <a:gd name="connsiteX7" fmla="*/ 789622 w 1159647"/>
                    <a:gd name="connsiteY7" fmla="*/ 101289 h 1708767"/>
                    <a:gd name="connsiteX8" fmla="*/ 981073 w 1159647"/>
                    <a:gd name="connsiteY8" fmla="*/ 1148205 h 1708767"/>
                    <a:gd name="connsiteX9" fmla="*/ 1159647 w 1159647"/>
                    <a:gd name="connsiteY9" fmla="*/ 1348267 h 1708767"/>
                    <a:gd name="connsiteX10" fmla="*/ 901599 w 1159647"/>
                    <a:gd name="connsiteY10" fmla="*/ 1459293 h 1708767"/>
                    <a:gd name="connsiteX11" fmla="*/ 837866 w 1159647"/>
                    <a:gd name="connsiteY11" fmla="*/ 1708767 h 1708767"/>
                    <a:gd name="connsiteX12" fmla="*/ 579824 w 1159647"/>
                    <a:gd name="connsiteY12" fmla="*/ 1597740 h 1708767"/>
                    <a:gd name="connsiteX13" fmla="*/ 321781 w 1159647"/>
                    <a:gd name="connsiteY13" fmla="*/ 1708767 h 1708767"/>
                    <a:gd name="connsiteX14" fmla="*/ 258048 w 1159647"/>
                    <a:gd name="connsiteY14" fmla="*/ 1459293 h 1708767"/>
                    <a:gd name="connsiteX15" fmla="*/ 0 w 1159647"/>
                    <a:gd name="connsiteY15" fmla="*/ 1348267 h 1708767"/>
                    <a:gd name="connsiteX0" fmla="*/ 0 w 1159647"/>
                    <a:gd name="connsiteY0" fmla="*/ 1329924 h 1690424"/>
                    <a:gd name="connsiteX1" fmla="*/ 178574 w 1159647"/>
                    <a:gd name="connsiteY1" fmla="*/ 1129862 h 1690424"/>
                    <a:gd name="connsiteX2" fmla="*/ 114843 w 1159647"/>
                    <a:gd name="connsiteY2" fmla="*/ 880388 h 1690424"/>
                    <a:gd name="connsiteX3" fmla="*/ 401253 w 1159647"/>
                    <a:gd name="connsiteY3" fmla="*/ 880389 h 1690424"/>
                    <a:gd name="connsiteX4" fmla="*/ 356541 w 1159647"/>
                    <a:gd name="connsiteY4" fmla="*/ 21107 h 1690424"/>
                    <a:gd name="connsiteX5" fmla="*/ 650661 w 1159647"/>
                    <a:gd name="connsiteY5" fmla="*/ 84903 h 1690424"/>
                    <a:gd name="connsiteX6" fmla="*/ 577641 w 1159647"/>
                    <a:gd name="connsiteY6" fmla="*/ 891022 h 1690424"/>
                    <a:gd name="connsiteX7" fmla="*/ 789622 w 1159647"/>
                    <a:gd name="connsiteY7" fmla="*/ 82946 h 1690424"/>
                    <a:gd name="connsiteX8" fmla="*/ 981073 w 1159647"/>
                    <a:gd name="connsiteY8" fmla="*/ 1129862 h 1690424"/>
                    <a:gd name="connsiteX9" fmla="*/ 1159647 w 1159647"/>
                    <a:gd name="connsiteY9" fmla="*/ 1329924 h 1690424"/>
                    <a:gd name="connsiteX10" fmla="*/ 901599 w 1159647"/>
                    <a:gd name="connsiteY10" fmla="*/ 1440950 h 1690424"/>
                    <a:gd name="connsiteX11" fmla="*/ 837866 w 1159647"/>
                    <a:gd name="connsiteY11" fmla="*/ 1690424 h 1690424"/>
                    <a:gd name="connsiteX12" fmla="*/ 579824 w 1159647"/>
                    <a:gd name="connsiteY12" fmla="*/ 1579397 h 1690424"/>
                    <a:gd name="connsiteX13" fmla="*/ 321781 w 1159647"/>
                    <a:gd name="connsiteY13" fmla="*/ 1690424 h 1690424"/>
                    <a:gd name="connsiteX14" fmla="*/ 258048 w 1159647"/>
                    <a:gd name="connsiteY14" fmla="*/ 1440950 h 1690424"/>
                    <a:gd name="connsiteX15" fmla="*/ 0 w 1159647"/>
                    <a:gd name="connsiteY15" fmla="*/ 1329924 h 1690424"/>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308817 h 1669317"/>
                    <a:gd name="connsiteX1" fmla="*/ 178574 w 1159647"/>
                    <a:gd name="connsiteY1" fmla="*/ 1108755 h 1669317"/>
                    <a:gd name="connsiteX2" fmla="*/ 114843 w 1159647"/>
                    <a:gd name="connsiteY2" fmla="*/ 859281 h 1669317"/>
                    <a:gd name="connsiteX3" fmla="*/ 401253 w 1159647"/>
                    <a:gd name="connsiteY3" fmla="*/ 859282 h 1669317"/>
                    <a:gd name="connsiteX4" fmla="*/ 356541 w 1159647"/>
                    <a:gd name="connsiteY4" fmla="*/ 0 h 1669317"/>
                    <a:gd name="connsiteX5" fmla="*/ 650661 w 1159647"/>
                    <a:gd name="connsiteY5" fmla="*/ 63796 h 1669317"/>
                    <a:gd name="connsiteX6" fmla="*/ 577641 w 1159647"/>
                    <a:gd name="connsiteY6" fmla="*/ 869915 h 1669317"/>
                    <a:gd name="connsiteX7" fmla="*/ 789622 w 1159647"/>
                    <a:gd name="connsiteY7" fmla="*/ 61839 h 1669317"/>
                    <a:gd name="connsiteX8" fmla="*/ 981073 w 1159647"/>
                    <a:gd name="connsiteY8" fmla="*/ 1108755 h 1669317"/>
                    <a:gd name="connsiteX9" fmla="*/ 1159647 w 1159647"/>
                    <a:gd name="connsiteY9" fmla="*/ 1308817 h 1669317"/>
                    <a:gd name="connsiteX10" fmla="*/ 901599 w 1159647"/>
                    <a:gd name="connsiteY10" fmla="*/ 1419843 h 1669317"/>
                    <a:gd name="connsiteX11" fmla="*/ 837866 w 1159647"/>
                    <a:gd name="connsiteY11" fmla="*/ 1669317 h 1669317"/>
                    <a:gd name="connsiteX12" fmla="*/ 579824 w 1159647"/>
                    <a:gd name="connsiteY12" fmla="*/ 1558290 h 1669317"/>
                    <a:gd name="connsiteX13" fmla="*/ 321781 w 1159647"/>
                    <a:gd name="connsiteY13" fmla="*/ 1669317 h 1669317"/>
                    <a:gd name="connsiteX14" fmla="*/ 258048 w 1159647"/>
                    <a:gd name="connsiteY14" fmla="*/ 1419843 h 1669317"/>
                    <a:gd name="connsiteX15" fmla="*/ 0 w 1159647"/>
                    <a:gd name="connsiteY15" fmla="*/ 1308817 h 1669317"/>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81073 w 1159647"/>
                    <a:gd name="connsiteY8" fmla="*/ 108748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1159647"/>
                    <a:gd name="connsiteY0" fmla="*/ 1287551 h 1648051"/>
                    <a:gd name="connsiteX1" fmla="*/ 178574 w 1159647"/>
                    <a:gd name="connsiteY1" fmla="*/ 1087489 h 1648051"/>
                    <a:gd name="connsiteX2" fmla="*/ 114843 w 1159647"/>
                    <a:gd name="connsiteY2" fmla="*/ 838015 h 1648051"/>
                    <a:gd name="connsiteX3" fmla="*/ 401253 w 1159647"/>
                    <a:gd name="connsiteY3" fmla="*/ 838016 h 1648051"/>
                    <a:gd name="connsiteX4" fmla="*/ 462867 w 1159647"/>
                    <a:gd name="connsiteY4" fmla="*/ 0 h 1648051"/>
                    <a:gd name="connsiteX5" fmla="*/ 650661 w 1159647"/>
                    <a:gd name="connsiteY5" fmla="*/ 42530 h 1648051"/>
                    <a:gd name="connsiteX6" fmla="*/ 577641 w 1159647"/>
                    <a:gd name="connsiteY6" fmla="*/ 848649 h 1648051"/>
                    <a:gd name="connsiteX7" fmla="*/ 789622 w 1159647"/>
                    <a:gd name="connsiteY7" fmla="*/ 40573 h 1648051"/>
                    <a:gd name="connsiteX8" fmla="*/ 970441 w 1159647"/>
                    <a:gd name="connsiteY8" fmla="*/ 130559 h 1648051"/>
                    <a:gd name="connsiteX9" fmla="*/ 1159647 w 1159647"/>
                    <a:gd name="connsiteY9" fmla="*/ 1287551 h 1648051"/>
                    <a:gd name="connsiteX10" fmla="*/ 901599 w 1159647"/>
                    <a:gd name="connsiteY10" fmla="*/ 1398577 h 1648051"/>
                    <a:gd name="connsiteX11" fmla="*/ 837866 w 1159647"/>
                    <a:gd name="connsiteY11" fmla="*/ 1648051 h 1648051"/>
                    <a:gd name="connsiteX12" fmla="*/ 579824 w 1159647"/>
                    <a:gd name="connsiteY12" fmla="*/ 1537024 h 1648051"/>
                    <a:gd name="connsiteX13" fmla="*/ 321781 w 1159647"/>
                    <a:gd name="connsiteY13" fmla="*/ 1648051 h 1648051"/>
                    <a:gd name="connsiteX14" fmla="*/ 258048 w 1159647"/>
                    <a:gd name="connsiteY14" fmla="*/ 1398577 h 1648051"/>
                    <a:gd name="connsiteX15" fmla="*/ 0 w 1159647"/>
                    <a:gd name="connsiteY15" fmla="*/ 1287551 h 1648051"/>
                    <a:gd name="connsiteX0" fmla="*/ 0 w 970441"/>
                    <a:gd name="connsiteY0" fmla="*/ 1287551 h 1648051"/>
                    <a:gd name="connsiteX1" fmla="*/ 178574 w 970441"/>
                    <a:gd name="connsiteY1" fmla="*/ 1087489 h 1648051"/>
                    <a:gd name="connsiteX2" fmla="*/ 114843 w 970441"/>
                    <a:gd name="connsiteY2" fmla="*/ 838015 h 1648051"/>
                    <a:gd name="connsiteX3" fmla="*/ 401253 w 970441"/>
                    <a:gd name="connsiteY3" fmla="*/ 838016 h 1648051"/>
                    <a:gd name="connsiteX4" fmla="*/ 462867 w 970441"/>
                    <a:gd name="connsiteY4" fmla="*/ 0 h 1648051"/>
                    <a:gd name="connsiteX5" fmla="*/ 650661 w 970441"/>
                    <a:gd name="connsiteY5" fmla="*/ 42530 h 1648051"/>
                    <a:gd name="connsiteX6" fmla="*/ 577641 w 970441"/>
                    <a:gd name="connsiteY6" fmla="*/ 848649 h 1648051"/>
                    <a:gd name="connsiteX7" fmla="*/ 789622 w 970441"/>
                    <a:gd name="connsiteY7" fmla="*/ 40573 h 1648051"/>
                    <a:gd name="connsiteX8" fmla="*/ 970441 w 970441"/>
                    <a:gd name="connsiteY8" fmla="*/ 130559 h 1648051"/>
                    <a:gd name="connsiteX9" fmla="*/ 723712 w 970441"/>
                    <a:gd name="connsiteY9" fmla="*/ 915411 h 1648051"/>
                    <a:gd name="connsiteX10" fmla="*/ 901599 w 970441"/>
                    <a:gd name="connsiteY10" fmla="*/ 1398577 h 1648051"/>
                    <a:gd name="connsiteX11" fmla="*/ 837866 w 970441"/>
                    <a:gd name="connsiteY11" fmla="*/ 1648051 h 1648051"/>
                    <a:gd name="connsiteX12" fmla="*/ 579824 w 970441"/>
                    <a:gd name="connsiteY12" fmla="*/ 1537024 h 1648051"/>
                    <a:gd name="connsiteX13" fmla="*/ 321781 w 970441"/>
                    <a:gd name="connsiteY13" fmla="*/ 1648051 h 1648051"/>
                    <a:gd name="connsiteX14" fmla="*/ 258048 w 970441"/>
                    <a:gd name="connsiteY14" fmla="*/ 1398577 h 1648051"/>
                    <a:gd name="connsiteX15" fmla="*/ 0 w 970441"/>
                    <a:gd name="connsiteY15" fmla="*/ 1287551 h 1648051"/>
                    <a:gd name="connsiteX0" fmla="*/ 533807 w 1504248"/>
                    <a:gd name="connsiteY0" fmla="*/ 1287551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287551 h 1648051"/>
                    <a:gd name="connsiteX0" fmla="*/ 533807 w 1504248"/>
                    <a:gd name="connsiteY0" fmla="*/ 1181225 h 1648051"/>
                    <a:gd name="connsiteX1" fmla="*/ 0 w 1504248"/>
                    <a:gd name="connsiteY1" fmla="*/ 1480894 h 1648051"/>
                    <a:gd name="connsiteX2" fmla="*/ 648650 w 1504248"/>
                    <a:gd name="connsiteY2" fmla="*/ 838015 h 1648051"/>
                    <a:gd name="connsiteX3" fmla="*/ 935060 w 1504248"/>
                    <a:gd name="connsiteY3" fmla="*/ 838016 h 1648051"/>
                    <a:gd name="connsiteX4" fmla="*/ 996674 w 1504248"/>
                    <a:gd name="connsiteY4" fmla="*/ 0 h 1648051"/>
                    <a:gd name="connsiteX5" fmla="*/ 1184468 w 1504248"/>
                    <a:gd name="connsiteY5" fmla="*/ 42530 h 1648051"/>
                    <a:gd name="connsiteX6" fmla="*/ 1111448 w 1504248"/>
                    <a:gd name="connsiteY6" fmla="*/ 848649 h 1648051"/>
                    <a:gd name="connsiteX7" fmla="*/ 1323429 w 1504248"/>
                    <a:gd name="connsiteY7" fmla="*/ 40573 h 1648051"/>
                    <a:gd name="connsiteX8" fmla="*/ 1504248 w 1504248"/>
                    <a:gd name="connsiteY8" fmla="*/ 130559 h 1648051"/>
                    <a:gd name="connsiteX9" fmla="*/ 1257519 w 1504248"/>
                    <a:gd name="connsiteY9" fmla="*/ 915411 h 1648051"/>
                    <a:gd name="connsiteX10" fmla="*/ 1435406 w 1504248"/>
                    <a:gd name="connsiteY10" fmla="*/ 1398577 h 1648051"/>
                    <a:gd name="connsiteX11" fmla="*/ 1371673 w 1504248"/>
                    <a:gd name="connsiteY11" fmla="*/ 1648051 h 1648051"/>
                    <a:gd name="connsiteX12" fmla="*/ 1113631 w 1504248"/>
                    <a:gd name="connsiteY12" fmla="*/ 1537024 h 1648051"/>
                    <a:gd name="connsiteX13" fmla="*/ 855588 w 1504248"/>
                    <a:gd name="connsiteY13" fmla="*/ 1648051 h 1648051"/>
                    <a:gd name="connsiteX14" fmla="*/ 791855 w 1504248"/>
                    <a:gd name="connsiteY14" fmla="*/ 1398577 h 1648051"/>
                    <a:gd name="connsiteX15" fmla="*/ 533807 w 1504248"/>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792486 w 1504879"/>
                    <a:gd name="connsiteY14" fmla="*/ 1398577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856219 w 1504879"/>
                    <a:gd name="connsiteY13" fmla="*/ 164805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1114262 w 1504879"/>
                    <a:gd name="connsiteY12" fmla="*/ 1537024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648051"/>
                    <a:gd name="connsiteX1" fmla="*/ 631 w 1504879"/>
                    <a:gd name="connsiteY1" fmla="*/ 1480894 h 1648051"/>
                    <a:gd name="connsiteX2" fmla="*/ 649281 w 1504879"/>
                    <a:gd name="connsiteY2" fmla="*/ 838015 h 1648051"/>
                    <a:gd name="connsiteX3" fmla="*/ 935691 w 1504879"/>
                    <a:gd name="connsiteY3" fmla="*/ 838016 h 1648051"/>
                    <a:gd name="connsiteX4" fmla="*/ 997305 w 1504879"/>
                    <a:gd name="connsiteY4" fmla="*/ 0 h 1648051"/>
                    <a:gd name="connsiteX5" fmla="*/ 1185099 w 1504879"/>
                    <a:gd name="connsiteY5" fmla="*/ 42530 h 1648051"/>
                    <a:gd name="connsiteX6" fmla="*/ 1112079 w 1504879"/>
                    <a:gd name="connsiteY6" fmla="*/ 848649 h 1648051"/>
                    <a:gd name="connsiteX7" fmla="*/ 1324060 w 1504879"/>
                    <a:gd name="connsiteY7" fmla="*/ 40573 h 1648051"/>
                    <a:gd name="connsiteX8" fmla="*/ 1504879 w 1504879"/>
                    <a:gd name="connsiteY8" fmla="*/ 130559 h 1648051"/>
                    <a:gd name="connsiteX9" fmla="*/ 1258150 w 1504879"/>
                    <a:gd name="connsiteY9" fmla="*/ 915411 h 1648051"/>
                    <a:gd name="connsiteX10" fmla="*/ 1436037 w 1504879"/>
                    <a:gd name="connsiteY10" fmla="*/ 1398577 h 1648051"/>
                    <a:gd name="connsiteX11" fmla="*/ 1372304 w 1504879"/>
                    <a:gd name="connsiteY11" fmla="*/ 1648051 h 1648051"/>
                    <a:gd name="connsiteX12" fmla="*/ 944141 w 1504879"/>
                    <a:gd name="connsiteY12" fmla="*/ 1313740 h 1648051"/>
                    <a:gd name="connsiteX13" fmla="*/ 686098 w 1504879"/>
                    <a:gd name="connsiteY13" fmla="*/ 1233381 h 1648051"/>
                    <a:gd name="connsiteX14" fmla="*/ 197063 w 1504879"/>
                    <a:gd name="connsiteY14" fmla="*/ 1504903 h 1648051"/>
                    <a:gd name="connsiteX15" fmla="*/ 534438 w 1504879"/>
                    <a:gd name="connsiteY15" fmla="*/ 1181225 h 1648051"/>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436037 w 1504879"/>
                    <a:gd name="connsiteY10" fmla="*/ 1398577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935691 w 1504879"/>
                    <a:gd name="connsiteY3" fmla="*/ 838016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81225 h 1535049"/>
                    <a:gd name="connsiteX1" fmla="*/ 631 w 1504879"/>
                    <a:gd name="connsiteY1" fmla="*/ 1480894 h 1535049"/>
                    <a:gd name="connsiteX2" fmla="*/ 649281 w 1504879"/>
                    <a:gd name="connsiteY2" fmla="*/ 838015 h 1535049"/>
                    <a:gd name="connsiteX3" fmla="*/ 882528 w 1504879"/>
                    <a:gd name="connsiteY3" fmla="*/ 806118 h 1535049"/>
                    <a:gd name="connsiteX4" fmla="*/ 997305 w 1504879"/>
                    <a:gd name="connsiteY4" fmla="*/ 0 h 1535049"/>
                    <a:gd name="connsiteX5" fmla="*/ 1185099 w 1504879"/>
                    <a:gd name="connsiteY5" fmla="*/ 42530 h 1535049"/>
                    <a:gd name="connsiteX6" fmla="*/ 1112079 w 1504879"/>
                    <a:gd name="connsiteY6" fmla="*/ 848649 h 1535049"/>
                    <a:gd name="connsiteX7" fmla="*/ 1324060 w 1504879"/>
                    <a:gd name="connsiteY7" fmla="*/ 40573 h 1535049"/>
                    <a:gd name="connsiteX8" fmla="*/ 1504879 w 1504879"/>
                    <a:gd name="connsiteY8" fmla="*/ 130559 h 1535049"/>
                    <a:gd name="connsiteX9" fmla="*/ 1258150 w 1504879"/>
                    <a:gd name="connsiteY9" fmla="*/ 915411 h 1535049"/>
                    <a:gd name="connsiteX10" fmla="*/ 1223386 w 1504879"/>
                    <a:gd name="connsiteY10" fmla="*/ 1228456 h 1535049"/>
                    <a:gd name="connsiteX11" fmla="*/ 1361672 w 1504879"/>
                    <a:gd name="connsiteY11" fmla="*/ 1446032 h 1535049"/>
                    <a:gd name="connsiteX12" fmla="*/ 944141 w 1504879"/>
                    <a:gd name="connsiteY12" fmla="*/ 1313740 h 1535049"/>
                    <a:gd name="connsiteX13" fmla="*/ 686098 w 1504879"/>
                    <a:gd name="connsiteY13" fmla="*/ 1233381 h 1535049"/>
                    <a:gd name="connsiteX14" fmla="*/ 197063 w 1504879"/>
                    <a:gd name="connsiteY14" fmla="*/ 1504903 h 1535049"/>
                    <a:gd name="connsiteX15" fmla="*/ 534438 w 1504879"/>
                    <a:gd name="connsiteY15" fmla="*/ 1181225 h 1535049"/>
                    <a:gd name="connsiteX0" fmla="*/ 534438 w 1504879"/>
                    <a:gd name="connsiteY0" fmla="*/ 1173110 h 1526934"/>
                    <a:gd name="connsiteX1" fmla="*/ 631 w 1504879"/>
                    <a:gd name="connsiteY1" fmla="*/ 1472779 h 1526934"/>
                    <a:gd name="connsiteX2" fmla="*/ 649281 w 1504879"/>
                    <a:gd name="connsiteY2" fmla="*/ 829900 h 1526934"/>
                    <a:gd name="connsiteX3" fmla="*/ 882528 w 1504879"/>
                    <a:gd name="connsiteY3" fmla="*/ 798003 h 1526934"/>
                    <a:gd name="connsiteX4" fmla="*/ 922877 w 1504879"/>
                    <a:gd name="connsiteY4" fmla="*/ 2517 h 1526934"/>
                    <a:gd name="connsiteX5" fmla="*/ 1185099 w 1504879"/>
                    <a:gd name="connsiteY5" fmla="*/ 34415 h 1526934"/>
                    <a:gd name="connsiteX6" fmla="*/ 1112079 w 1504879"/>
                    <a:gd name="connsiteY6" fmla="*/ 840534 h 1526934"/>
                    <a:gd name="connsiteX7" fmla="*/ 1324060 w 1504879"/>
                    <a:gd name="connsiteY7" fmla="*/ 32458 h 1526934"/>
                    <a:gd name="connsiteX8" fmla="*/ 1504879 w 1504879"/>
                    <a:gd name="connsiteY8" fmla="*/ 122444 h 1526934"/>
                    <a:gd name="connsiteX9" fmla="*/ 1258150 w 1504879"/>
                    <a:gd name="connsiteY9" fmla="*/ 907296 h 1526934"/>
                    <a:gd name="connsiteX10" fmla="*/ 1223386 w 1504879"/>
                    <a:gd name="connsiteY10" fmla="*/ 1220341 h 1526934"/>
                    <a:gd name="connsiteX11" fmla="*/ 1361672 w 1504879"/>
                    <a:gd name="connsiteY11" fmla="*/ 1437917 h 1526934"/>
                    <a:gd name="connsiteX12" fmla="*/ 944141 w 1504879"/>
                    <a:gd name="connsiteY12" fmla="*/ 1305625 h 1526934"/>
                    <a:gd name="connsiteX13" fmla="*/ 686098 w 1504879"/>
                    <a:gd name="connsiteY13" fmla="*/ 1225266 h 1526934"/>
                    <a:gd name="connsiteX14" fmla="*/ 197063 w 1504879"/>
                    <a:gd name="connsiteY14" fmla="*/ 1496788 h 1526934"/>
                    <a:gd name="connsiteX15" fmla="*/ 534438 w 1504879"/>
                    <a:gd name="connsiteY15" fmla="*/ 1173110 h 1526934"/>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112079 w 1504879"/>
                    <a:gd name="connsiteY6" fmla="*/ 838017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324060 w 1504879"/>
                    <a:gd name="connsiteY7" fmla="*/ 29941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504879"/>
                    <a:gd name="connsiteY0" fmla="*/ 1170593 h 1524417"/>
                    <a:gd name="connsiteX1" fmla="*/ 631 w 1504879"/>
                    <a:gd name="connsiteY1" fmla="*/ 1470262 h 1524417"/>
                    <a:gd name="connsiteX2" fmla="*/ 649281 w 1504879"/>
                    <a:gd name="connsiteY2" fmla="*/ 827383 h 1524417"/>
                    <a:gd name="connsiteX3" fmla="*/ 882528 w 1504879"/>
                    <a:gd name="connsiteY3" fmla="*/ 795486 h 1524417"/>
                    <a:gd name="connsiteX4" fmla="*/ 922877 w 1504879"/>
                    <a:gd name="connsiteY4" fmla="*/ 0 h 1524417"/>
                    <a:gd name="connsiteX5" fmla="*/ 1131937 w 1504879"/>
                    <a:gd name="connsiteY5" fmla="*/ 42531 h 1524417"/>
                    <a:gd name="connsiteX6" fmla="*/ 1027019 w 1504879"/>
                    <a:gd name="connsiteY6" fmla="*/ 848650 h 1524417"/>
                    <a:gd name="connsiteX7" fmla="*/ 1239000 w 1504879"/>
                    <a:gd name="connsiteY7" fmla="*/ 61839 h 1524417"/>
                    <a:gd name="connsiteX8" fmla="*/ 1504879 w 1504879"/>
                    <a:gd name="connsiteY8" fmla="*/ 119927 h 1524417"/>
                    <a:gd name="connsiteX9" fmla="*/ 1258150 w 1504879"/>
                    <a:gd name="connsiteY9" fmla="*/ 904779 h 1524417"/>
                    <a:gd name="connsiteX10" fmla="*/ 1223386 w 1504879"/>
                    <a:gd name="connsiteY10" fmla="*/ 1217824 h 1524417"/>
                    <a:gd name="connsiteX11" fmla="*/ 1361672 w 1504879"/>
                    <a:gd name="connsiteY11" fmla="*/ 1435400 h 1524417"/>
                    <a:gd name="connsiteX12" fmla="*/ 944141 w 1504879"/>
                    <a:gd name="connsiteY12" fmla="*/ 1303108 h 1524417"/>
                    <a:gd name="connsiteX13" fmla="*/ 686098 w 1504879"/>
                    <a:gd name="connsiteY13" fmla="*/ 1222749 h 1524417"/>
                    <a:gd name="connsiteX14" fmla="*/ 197063 w 1504879"/>
                    <a:gd name="connsiteY14" fmla="*/ 1494271 h 1524417"/>
                    <a:gd name="connsiteX15" fmla="*/ 534438 w 1504879"/>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23386 w 1419818"/>
                    <a:gd name="connsiteY10" fmla="*/ 1217824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361672 w 1419818"/>
                    <a:gd name="connsiteY11" fmla="*/ 1435400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03108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34081 w 1419818"/>
                    <a:gd name="connsiteY11" fmla="*/ 1446032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34438 w 1419818"/>
                    <a:gd name="connsiteY0" fmla="*/ 1170593 h 1524417"/>
                    <a:gd name="connsiteX1" fmla="*/ 631 w 1419818"/>
                    <a:gd name="connsiteY1" fmla="*/ 1470262 h 1524417"/>
                    <a:gd name="connsiteX2" fmla="*/ 649281 w 1419818"/>
                    <a:gd name="connsiteY2" fmla="*/ 827383 h 1524417"/>
                    <a:gd name="connsiteX3" fmla="*/ 882528 w 1419818"/>
                    <a:gd name="connsiteY3" fmla="*/ 795486 h 1524417"/>
                    <a:gd name="connsiteX4" fmla="*/ 922877 w 1419818"/>
                    <a:gd name="connsiteY4" fmla="*/ 0 h 1524417"/>
                    <a:gd name="connsiteX5" fmla="*/ 1131937 w 1419818"/>
                    <a:gd name="connsiteY5" fmla="*/ 42531 h 1524417"/>
                    <a:gd name="connsiteX6" fmla="*/ 1027019 w 1419818"/>
                    <a:gd name="connsiteY6" fmla="*/ 848650 h 1524417"/>
                    <a:gd name="connsiteX7" fmla="*/ 1239000 w 1419818"/>
                    <a:gd name="connsiteY7" fmla="*/ 61839 h 1524417"/>
                    <a:gd name="connsiteX8" fmla="*/ 1419818 w 1419818"/>
                    <a:gd name="connsiteY8" fmla="*/ 88029 h 1524417"/>
                    <a:gd name="connsiteX9" fmla="*/ 1258150 w 1419818"/>
                    <a:gd name="connsiteY9" fmla="*/ 904779 h 1524417"/>
                    <a:gd name="connsiteX10" fmla="*/ 1297814 w 1419818"/>
                    <a:gd name="connsiteY10" fmla="*/ 1111499 h 1524417"/>
                    <a:gd name="connsiteX11" fmla="*/ 1223448 w 1419818"/>
                    <a:gd name="connsiteY11" fmla="*/ 1392869 h 1524417"/>
                    <a:gd name="connsiteX12" fmla="*/ 944141 w 1419818"/>
                    <a:gd name="connsiteY12" fmla="*/ 1388169 h 1524417"/>
                    <a:gd name="connsiteX13" fmla="*/ 686098 w 1419818"/>
                    <a:gd name="connsiteY13" fmla="*/ 1222749 h 1524417"/>
                    <a:gd name="connsiteX14" fmla="*/ 197063 w 1419818"/>
                    <a:gd name="connsiteY14" fmla="*/ 1494271 h 1524417"/>
                    <a:gd name="connsiteX15" fmla="*/ 534438 w 1419818"/>
                    <a:gd name="connsiteY15" fmla="*/ 1170593 h 1524417"/>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12955 w 1435710"/>
                    <a:gd name="connsiteY14" fmla="*/ 1494271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181057 w 1435710"/>
                    <a:gd name="connsiteY14" fmla="*/ 1441109 h 1536093"/>
                    <a:gd name="connsiteX15" fmla="*/ 550330 w 1435710"/>
                    <a:gd name="connsiteY15" fmla="*/ 1170593 h 1536093"/>
                    <a:gd name="connsiteX0" fmla="*/ 550330 w 1435710"/>
                    <a:gd name="connsiteY0" fmla="*/ 1170593 h 1536093"/>
                    <a:gd name="connsiteX1" fmla="*/ 16523 w 1435710"/>
                    <a:gd name="connsiteY1" fmla="*/ 1470262 h 1536093"/>
                    <a:gd name="connsiteX2" fmla="*/ 665173 w 1435710"/>
                    <a:gd name="connsiteY2" fmla="*/ 827383 h 1536093"/>
                    <a:gd name="connsiteX3" fmla="*/ 898420 w 1435710"/>
                    <a:gd name="connsiteY3" fmla="*/ 795486 h 1536093"/>
                    <a:gd name="connsiteX4" fmla="*/ 938769 w 1435710"/>
                    <a:gd name="connsiteY4" fmla="*/ 0 h 1536093"/>
                    <a:gd name="connsiteX5" fmla="*/ 1147829 w 1435710"/>
                    <a:gd name="connsiteY5" fmla="*/ 42531 h 1536093"/>
                    <a:gd name="connsiteX6" fmla="*/ 1042911 w 1435710"/>
                    <a:gd name="connsiteY6" fmla="*/ 848650 h 1536093"/>
                    <a:gd name="connsiteX7" fmla="*/ 1254892 w 1435710"/>
                    <a:gd name="connsiteY7" fmla="*/ 61839 h 1536093"/>
                    <a:gd name="connsiteX8" fmla="*/ 1435710 w 1435710"/>
                    <a:gd name="connsiteY8" fmla="*/ 88029 h 1536093"/>
                    <a:gd name="connsiteX9" fmla="*/ 1274042 w 1435710"/>
                    <a:gd name="connsiteY9" fmla="*/ 904779 h 1536093"/>
                    <a:gd name="connsiteX10" fmla="*/ 1313706 w 1435710"/>
                    <a:gd name="connsiteY10" fmla="*/ 1111499 h 1536093"/>
                    <a:gd name="connsiteX11" fmla="*/ 1239340 w 1435710"/>
                    <a:gd name="connsiteY11" fmla="*/ 1392869 h 1536093"/>
                    <a:gd name="connsiteX12" fmla="*/ 960033 w 1435710"/>
                    <a:gd name="connsiteY12" fmla="*/ 1388169 h 1536093"/>
                    <a:gd name="connsiteX13" fmla="*/ 701990 w 1435710"/>
                    <a:gd name="connsiteY13" fmla="*/ 1222749 h 1536093"/>
                    <a:gd name="connsiteX14" fmla="*/ 202322 w 1435710"/>
                    <a:gd name="connsiteY14" fmla="*/ 1504904 h 1536093"/>
                    <a:gd name="connsiteX15" fmla="*/ 550330 w 1435710"/>
                    <a:gd name="connsiteY15" fmla="*/ 1170593 h 1536093"/>
                    <a:gd name="connsiteX0" fmla="*/ 503723 w 1389103"/>
                    <a:gd name="connsiteY0" fmla="*/ 1170593 h 1561448"/>
                    <a:gd name="connsiteX1" fmla="*/ 17949 w 1389103"/>
                    <a:gd name="connsiteY1" fmla="*/ 1498107 h 1561448"/>
                    <a:gd name="connsiteX2" fmla="*/ 618566 w 1389103"/>
                    <a:gd name="connsiteY2" fmla="*/ 827383 h 1561448"/>
                    <a:gd name="connsiteX3" fmla="*/ 851813 w 1389103"/>
                    <a:gd name="connsiteY3" fmla="*/ 795486 h 1561448"/>
                    <a:gd name="connsiteX4" fmla="*/ 892162 w 1389103"/>
                    <a:gd name="connsiteY4" fmla="*/ 0 h 1561448"/>
                    <a:gd name="connsiteX5" fmla="*/ 1101222 w 1389103"/>
                    <a:gd name="connsiteY5" fmla="*/ 42531 h 1561448"/>
                    <a:gd name="connsiteX6" fmla="*/ 996304 w 1389103"/>
                    <a:gd name="connsiteY6" fmla="*/ 848650 h 1561448"/>
                    <a:gd name="connsiteX7" fmla="*/ 1208285 w 1389103"/>
                    <a:gd name="connsiteY7" fmla="*/ 61839 h 1561448"/>
                    <a:gd name="connsiteX8" fmla="*/ 1389103 w 1389103"/>
                    <a:gd name="connsiteY8" fmla="*/ 88029 h 1561448"/>
                    <a:gd name="connsiteX9" fmla="*/ 1227435 w 1389103"/>
                    <a:gd name="connsiteY9" fmla="*/ 904779 h 1561448"/>
                    <a:gd name="connsiteX10" fmla="*/ 1267099 w 1389103"/>
                    <a:gd name="connsiteY10" fmla="*/ 1111499 h 1561448"/>
                    <a:gd name="connsiteX11" fmla="*/ 1192733 w 1389103"/>
                    <a:gd name="connsiteY11" fmla="*/ 1392869 h 1561448"/>
                    <a:gd name="connsiteX12" fmla="*/ 913426 w 1389103"/>
                    <a:gd name="connsiteY12" fmla="*/ 1388169 h 1561448"/>
                    <a:gd name="connsiteX13" fmla="*/ 655383 w 1389103"/>
                    <a:gd name="connsiteY13" fmla="*/ 1222749 h 1561448"/>
                    <a:gd name="connsiteX14" fmla="*/ 155715 w 1389103"/>
                    <a:gd name="connsiteY14" fmla="*/ 1504904 h 1561448"/>
                    <a:gd name="connsiteX15" fmla="*/ 503723 w 1389103"/>
                    <a:gd name="connsiteY15" fmla="*/ 1170593 h 1561448"/>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163084 w 1396472"/>
                    <a:gd name="connsiteY14" fmla="*/ 150490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511092 w 1396472"/>
                    <a:gd name="connsiteY0" fmla="*/ 1170593 h 1571659"/>
                    <a:gd name="connsiteX1" fmla="*/ 25318 w 1396472"/>
                    <a:gd name="connsiteY1" fmla="*/ 1498107 h 1571659"/>
                    <a:gd name="connsiteX2" fmla="*/ 625935 w 1396472"/>
                    <a:gd name="connsiteY2" fmla="*/ 827383 h 1571659"/>
                    <a:gd name="connsiteX3" fmla="*/ 859182 w 1396472"/>
                    <a:gd name="connsiteY3" fmla="*/ 795486 h 1571659"/>
                    <a:gd name="connsiteX4" fmla="*/ 899531 w 1396472"/>
                    <a:gd name="connsiteY4" fmla="*/ 0 h 1571659"/>
                    <a:gd name="connsiteX5" fmla="*/ 1108591 w 1396472"/>
                    <a:gd name="connsiteY5" fmla="*/ 42531 h 1571659"/>
                    <a:gd name="connsiteX6" fmla="*/ 1003673 w 1396472"/>
                    <a:gd name="connsiteY6" fmla="*/ 848650 h 1571659"/>
                    <a:gd name="connsiteX7" fmla="*/ 1215654 w 1396472"/>
                    <a:gd name="connsiteY7" fmla="*/ 61839 h 1571659"/>
                    <a:gd name="connsiteX8" fmla="*/ 1396472 w 1396472"/>
                    <a:gd name="connsiteY8" fmla="*/ 88029 h 1571659"/>
                    <a:gd name="connsiteX9" fmla="*/ 1234804 w 1396472"/>
                    <a:gd name="connsiteY9" fmla="*/ 904779 h 1571659"/>
                    <a:gd name="connsiteX10" fmla="*/ 1274468 w 1396472"/>
                    <a:gd name="connsiteY10" fmla="*/ 1111499 h 1571659"/>
                    <a:gd name="connsiteX11" fmla="*/ 1200102 w 1396472"/>
                    <a:gd name="connsiteY11" fmla="*/ 1392869 h 1571659"/>
                    <a:gd name="connsiteX12" fmla="*/ 920795 w 1396472"/>
                    <a:gd name="connsiteY12" fmla="*/ 1388169 h 1571659"/>
                    <a:gd name="connsiteX13" fmla="*/ 662752 w 1396472"/>
                    <a:gd name="connsiteY13" fmla="*/ 1222749 h 1571659"/>
                    <a:gd name="connsiteX14" fmla="*/ 220724 w 1396472"/>
                    <a:gd name="connsiteY14" fmla="*/ 1449214 h 1571659"/>
                    <a:gd name="connsiteX15" fmla="*/ 511092 w 1396472"/>
                    <a:gd name="connsiteY15" fmla="*/ 1170593 h 1571659"/>
                    <a:gd name="connsiteX0" fmla="*/ 487038 w 1372418"/>
                    <a:gd name="connsiteY0" fmla="*/ 1170593 h 1504528"/>
                    <a:gd name="connsiteX1" fmla="*/ 1264 w 1372418"/>
                    <a:gd name="connsiteY1" fmla="*/ 1498107 h 1504528"/>
                    <a:gd name="connsiteX2" fmla="*/ 601881 w 1372418"/>
                    <a:gd name="connsiteY2" fmla="*/ 871858 h 1504528"/>
                    <a:gd name="connsiteX3" fmla="*/ 835128 w 1372418"/>
                    <a:gd name="connsiteY3" fmla="*/ 795486 h 1504528"/>
                    <a:gd name="connsiteX4" fmla="*/ 875477 w 1372418"/>
                    <a:gd name="connsiteY4" fmla="*/ 0 h 1504528"/>
                    <a:gd name="connsiteX5" fmla="*/ 1084537 w 1372418"/>
                    <a:gd name="connsiteY5" fmla="*/ 42531 h 1504528"/>
                    <a:gd name="connsiteX6" fmla="*/ 979619 w 1372418"/>
                    <a:gd name="connsiteY6" fmla="*/ 848650 h 1504528"/>
                    <a:gd name="connsiteX7" fmla="*/ 1191600 w 1372418"/>
                    <a:gd name="connsiteY7" fmla="*/ 61839 h 1504528"/>
                    <a:gd name="connsiteX8" fmla="*/ 1372418 w 1372418"/>
                    <a:gd name="connsiteY8" fmla="*/ 88029 h 1504528"/>
                    <a:gd name="connsiteX9" fmla="*/ 1210750 w 1372418"/>
                    <a:gd name="connsiteY9" fmla="*/ 904779 h 1504528"/>
                    <a:gd name="connsiteX10" fmla="*/ 1250414 w 1372418"/>
                    <a:gd name="connsiteY10" fmla="*/ 1111499 h 1504528"/>
                    <a:gd name="connsiteX11" fmla="*/ 1176048 w 1372418"/>
                    <a:gd name="connsiteY11" fmla="*/ 1392869 h 1504528"/>
                    <a:gd name="connsiteX12" fmla="*/ 896741 w 1372418"/>
                    <a:gd name="connsiteY12" fmla="*/ 1388169 h 1504528"/>
                    <a:gd name="connsiteX13" fmla="*/ 638698 w 1372418"/>
                    <a:gd name="connsiteY13" fmla="*/ 1222749 h 1504528"/>
                    <a:gd name="connsiteX14" fmla="*/ 196670 w 1372418"/>
                    <a:gd name="connsiteY14" fmla="*/ 1449214 h 1504528"/>
                    <a:gd name="connsiteX15" fmla="*/ 487038 w 1372418"/>
                    <a:gd name="connsiteY15" fmla="*/ 1170593 h 1504528"/>
                    <a:gd name="connsiteX0" fmla="*/ 487038 w 1372418"/>
                    <a:gd name="connsiteY0" fmla="*/ 1143146 h 1477080"/>
                    <a:gd name="connsiteX1" fmla="*/ 1264 w 1372418"/>
                    <a:gd name="connsiteY1" fmla="*/ 1470660 h 1477080"/>
                    <a:gd name="connsiteX2" fmla="*/ 601881 w 1372418"/>
                    <a:gd name="connsiteY2" fmla="*/ 844411 h 1477080"/>
                    <a:gd name="connsiteX3" fmla="*/ 835128 w 1372418"/>
                    <a:gd name="connsiteY3" fmla="*/ 768039 h 1477080"/>
                    <a:gd name="connsiteX4" fmla="*/ 844789 w 1372418"/>
                    <a:gd name="connsiteY4" fmla="*/ 135628 h 1477080"/>
                    <a:gd name="connsiteX5" fmla="*/ 1084537 w 1372418"/>
                    <a:gd name="connsiteY5" fmla="*/ 15084 h 1477080"/>
                    <a:gd name="connsiteX6" fmla="*/ 979619 w 1372418"/>
                    <a:gd name="connsiteY6" fmla="*/ 821203 h 1477080"/>
                    <a:gd name="connsiteX7" fmla="*/ 1191600 w 1372418"/>
                    <a:gd name="connsiteY7" fmla="*/ 34392 h 1477080"/>
                    <a:gd name="connsiteX8" fmla="*/ 1372418 w 1372418"/>
                    <a:gd name="connsiteY8" fmla="*/ 60582 h 1477080"/>
                    <a:gd name="connsiteX9" fmla="*/ 1210750 w 1372418"/>
                    <a:gd name="connsiteY9" fmla="*/ 877332 h 1477080"/>
                    <a:gd name="connsiteX10" fmla="*/ 1250414 w 1372418"/>
                    <a:gd name="connsiteY10" fmla="*/ 1084052 h 1477080"/>
                    <a:gd name="connsiteX11" fmla="*/ 1176048 w 1372418"/>
                    <a:gd name="connsiteY11" fmla="*/ 1365422 h 1477080"/>
                    <a:gd name="connsiteX12" fmla="*/ 896741 w 1372418"/>
                    <a:gd name="connsiteY12" fmla="*/ 1360722 h 1477080"/>
                    <a:gd name="connsiteX13" fmla="*/ 638698 w 1372418"/>
                    <a:gd name="connsiteY13" fmla="*/ 1195302 h 1477080"/>
                    <a:gd name="connsiteX14" fmla="*/ 196670 w 1372418"/>
                    <a:gd name="connsiteY14" fmla="*/ 1421767 h 1477080"/>
                    <a:gd name="connsiteX15" fmla="*/ 487038 w 1372418"/>
                    <a:gd name="connsiteY15" fmla="*/ 1143146 h 1477080"/>
                    <a:gd name="connsiteX0" fmla="*/ 487038 w 1372418"/>
                    <a:gd name="connsiteY0" fmla="*/ 1108754 h 1442688"/>
                    <a:gd name="connsiteX1" fmla="*/ 1264 w 1372418"/>
                    <a:gd name="connsiteY1" fmla="*/ 1436268 h 1442688"/>
                    <a:gd name="connsiteX2" fmla="*/ 601881 w 1372418"/>
                    <a:gd name="connsiteY2" fmla="*/ 810019 h 1442688"/>
                    <a:gd name="connsiteX3" fmla="*/ 835128 w 1372418"/>
                    <a:gd name="connsiteY3" fmla="*/ 733647 h 1442688"/>
                    <a:gd name="connsiteX4" fmla="*/ 844789 w 1372418"/>
                    <a:gd name="connsiteY4" fmla="*/ 101236 h 1442688"/>
                    <a:gd name="connsiteX5" fmla="*/ 1084536 w 1372418"/>
                    <a:gd name="connsiteY5" fmla="*/ 99292 h 1442688"/>
                    <a:gd name="connsiteX6" fmla="*/ 979619 w 1372418"/>
                    <a:gd name="connsiteY6" fmla="*/ 786811 h 1442688"/>
                    <a:gd name="connsiteX7" fmla="*/ 1191600 w 1372418"/>
                    <a:gd name="connsiteY7" fmla="*/ 0 h 1442688"/>
                    <a:gd name="connsiteX8" fmla="*/ 1372418 w 1372418"/>
                    <a:gd name="connsiteY8" fmla="*/ 26190 h 1442688"/>
                    <a:gd name="connsiteX9" fmla="*/ 1210750 w 1372418"/>
                    <a:gd name="connsiteY9" fmla="*/ 842940 h 1442688"/>
                    <a:gd name="connsiteX10" fmla="*/ 1250414 w 1372418"/>
                    <a:gd name="connsiteY10" fmla="*/ 1049660 h 1442688"/>
                    <a:gd name="connsiteX11" fmla="*/ 1176048 w 1372418"/>
                    <a:gd name="connsiteY11" fmla="*/ 1331030 h 1442688"/>
                    <a:gd name="connsiteX12" fmla="*/ 896741 w 1372418"/>
                    <a:gd name="connsiteY12" fmla="*/ 1326330 h 1442688"/>
                    <a:gd name="connsiteX13" fmla="*/ 638698 w 1372418"/>
                    <a:gd name="connsiteY13" fmla="*/ 1160910 h 1442688"/>
                    <a:gd name="connsiteX14" fmla="*/ 196670 w 1372418"/>
                    <a:gd name="connsiteY14" fmla="*/ 1387375 h 1442688"/>
                    <a:gd name="connsiteX15" fmla="*/ 487038 w 1372418"/>
                    <a:gd name="connsiteY15" fmla="*/ 1108754 h 1442688"/>
                    <a:gd name="connsiteX0" fmla="*/ 487038 w 1372418"/>
                    <a:gd name="connsiteY0" fmla="*/ 1082564 h 1416498"/>
                    <a:gd name="connsiteX1" fmla="*/ 1264 w 1372418"/>
                    <a:gd name="connsiteY1" fmla="*/ 1410078 h 1416498"/>
                    <a:gd name="connsiteX2" fmla="*/ 601881 w 1372418"/>
                    <a:gd name="connsiteY2" fmla="*/ 783829 h 1416498"/>
                    <a:gd name="connsiteX3" fmla="*/ 835128 w 1372418"/>
                    <a:gd name="connsiteY3" fmla="*/ 707457 h 1416498"/>
                    <a:gd name="connsiteX4" fmla="*/ 844789 w 1372418"/>
                    <a:gd name="connsiteY4" fmla="*/ 75046 h 1416498"/>
                    <a:gd name="connsiteX5" fmla="*/ 1084536 w 1372418"/>
                    <a:gd name="connsiteY5" fmla="*/ 73102 h 1416498"/>
                    <a:gd name="connsiteX6" fmla="*/ 979619 w 1372418"/>
                    <a:gd name="connsiteY6" fmla="*/ 760621 h 1416498"/>
                    <a:gd name="connsiteX7" fmla="*/ 1176255 w 1372418"/>
                    <a:gd name="connsiteY7" fmla="*/ 107235 h 1416498"/>
                    <a:gd name="connsiteX8" fmla="*/ 1372418 w 1372418"/>
                    <a:gd name="connsiteY8" fmla="*/ 0 h 1416498"/>
                    <a:gd name="connsiteX9" fmla="*/ 1210750 w 1372418"/>
                    <a:gd name="connsiteY9" fmla="*/ 816750 h 1416498"/>
                    <a:gd name="connsiteX10" fmla="*/ 1250414 w 1372418"/>
                    <a:gd name="connsiteY10" fmla="*/ 1023470 h 1416498"/>
                    <a:gd name="connsiteX11" fmla="*/ 1176048 w 1372418"/>
                    <a:gd name="connsiteY11" fmla="*/ 1304840 h 1416498"/>
                    <a:gd name="connsiteX12" fmla="*/ 896741 w 1372418"/>
                    <a:gd name="connsiteY12" fmla="*/ 1300140 h 1416498"/>
                    <a:gd name="connsiteX13" fmla="*/ 638698 w 1372418"/>
                    <a:gd name="connsiteY13" fmla="*/ 1134720 h 1416498"/>
                    <a:gd name="connsiteX14" fmla="*/ 196670 w 1372418"/>
                    <a:gd name="connsiteY14" fmla="*/ 1361185 h 1416498"/>
                    <a:gd name="connsiteX15" fmla="*/ 487038 w 1372418"/>
                    <a:gd name="connsiteY15" fmla="*/ 1082564 h 1416498"/>
                    <a:gd name="connsiteX0" fmla="*/ 487038 w 1357074"/>
                    <a:gd name="connsiteY0" fmla="*/ 1036152 h 1370086"/>
                    <a:gd name="connsiteX1" fmla="*/ 1264 w 1357074"/>
                    <a:gd name="connsiteY1" fmla="*/ 1363666 h 1370086"/>
                    <a:gd name="connsiteX2" fmla="*/ 601881 w 1357074"/>
                    <a:gd name="connsiteY2" fmla="*/ 737417 h 1370086"/>
                    <a:gd name="connsiteX3" fmla="*/ 835128 w 1357074"/>
                    <a:gd name="connsiteY3" fmla="*/ 661045 h 1370086"/>
                    <a:gd name="connsiteX4" fmla="*/ 844789 w 1357074"/>
                    <a:gd name="connsiteY4" fmla="*/ 28634 h 1370086"/>
                    <a:gd name="connsiteX5" fmla="*/ 1084536 w 1357074"/>
                    <a:gd name="connsiteY5" fmla="*/ 26690 h 1370086"/>
                    <a:gd name="connsiteX6" fmla="*/ 979619 w 1357074"/>
                    <a:gd name="connsiteY6" fmla="*/ 714209 h 1370086"/>
                    <a:gd name="connsiteX7" fmla="*/ 1176255 w 1357074"/>
                    <a:gd name="connsiteY7" fmla="*/ 60823 h 1370086"/>
                    <a:gd name="connsiteX8" fmla="*/ 1357074 w 1357074"/>
                    <a:gd name="connsiteY8" fmla="*/ 116663 h 1370086"/>
                    <a:gd name="connsiteX9" fmla="*/ 1210750 w 1357074"/>
                    <a:gd name="connsiteY9" fmla="*/ 770338 h 1370086"/>
                    <a:gd name="connsiteX10" fmla="*/ 1250414 w 1357074"/>
                    <a:gd name="connsiteY10" fmla="*/ 977058 h 1370086"/>
                    <a:gd name="connsiteX11" fmla="*/ 1176048 w 1357074"/>
                    <a:gd name="connsiteY11" fmla="*/ 1258428 h 1370086"/>
                    <a:gd name="connsiteX12" fmla="*/ 896741 w 1357074"/>
                    <a:gd name="connsiteY12" fmla="*/ 1253728 h 1370086"/>
                    <a:gd name="connsiteX13" fmla="*/ 638698 w 1357074"/>
                    <a:gd name="connsiteY13" fmla="*/ 1088308 h 1370086"/>
                    <a:gd name="connsiteX14" fmla="*/ 196670 w 1357074"/>
                    <a:gd name="connsiteY14" fmla="*/ 1314773 h 1370086"/>
                    <a:gd name="connsiteX15" fmla="*/ 487038 w 1357074"/>
                    <a:gd name="connsiteY15" fmla="*/ 1036152 h 1370086"/>
                    <a:gd name="connsiteX0" fmla="*/ 487038 w 1357074"/>
                    <a:gd name="connsiteY0" fmla="*/ 1009462 h 1343396"/>
                    <a:gd name="connsiteX1" fmla="*/ 1264 w 1357074"/>
                    <a:gd name="connsiteY1" fmla="*/ 1336976 h 1343396"/>
                    <a:gd name="connsiteX2" fmla="*/ 601881 w 1357074"/>
                    <a:gd name="connsiteY2" fmla="*/ 710727 h 1343396"/>
                    <a:gd name="connsiteX3" fmla="*/ 835128 w 1357074"/>
                    <a:gd name="connsiteY3" fmla="*/ 634355 h 1343396"/>
                    <a:gd name="connsiteX4" fmla="*/ 844789 w 1357074"/>
                    <a:gd name="connsiteY4" fmla="*/ 1944 h 1343396"/>
                    <a:gd name="connsiteX5" fmla="*/ 1084536 w 1357074"/>
                    <a:gd name="connsiteY5" fmla="*/ 0 h 1343396"/>
                    <a:gd name="connsiteX6" fmla="*/ 979619 w 1357074"/>
                    <a:gd name="connsiteY6" fmla="*/ 687519 h 1343396"/>
                    <a:gd name="connsiteX7" fmla="*/ 1176255 w 1357074"/>
                    <a:gd name="connsiteY7" fmla="*/ 34133 h 1343396"/>
                    <a:gd name="connsiteX8" fmla="*/ 1357074 w 1357074"/>
                    <a:gd name="connsiteY8" fmla="*/ 89973 h 1343396"/>
                    <a:gd name="connsiteX9" fmla="*/ 1210750 w 1357074"/>
                    <a:gd name="connsiteY9" fmla="*/ 743648 h 1343396"/>
                    <a:gd name="connsiteX10" fmla="*/ 1250414 w 1357074"/>
                    <a:gd name="connsiteY10" fmla="*/ 950368 h 1343396"/>
                    <a:gd name="connsiteX11" fmla="*/ 1176048 w 1357074"/>
                    <a:gd name="connsiteY11" fmla="*/ 1231738 h 1343396"/>
                    <a:gd name="connsiteX12" fmla="*/ 896741 w 1357074"/>
                    <a:gd name="connsiteY12" fmla="*/ 1227038 h 1343396"/>
                    <a:gd name="connsiteX13" fmla="*/ 638698 w 1357074"/>
                    <a:gd name="connsiteY13" fmla="*/ 1061618 h 1343396"/>
                    <a:gd name="connsiteX14" fmla="*/ 196670 w 1357074"/>
                    <a:gd name="connsiteY14" fmla="*/ 1288083 h 1343396"/>
                    <a:gd name="connsiteX15" fmla="*/ 487038 w 1357074"/>
                    <a:gd name="connsiteY15" fmla="*/ 1009462 h 1343396"/>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196670 w 1357074"/>
                    <a:gd name="connsiteY14" fmla="*/ 1286139 h 1341452"/>
                    <a:gd name="connsiteX15" fmla="*/ 487038 w 1357074"/>
                    <a:gd name="connsiteY15" fmla="*/ 1007518 h 1341452"/>
                    <a:gd name="connsiteX0" fmla="*/ 487038 w 1357074"/>
                    <a:gd name="connsiteY0" fmla="*/ 1007518 h 1341452"/>
                    <a:gd name="connsiteX1" fmla="*/ 1264 w 1357074"/>
                    <a:gd name="connsiteY1" fmla="*/ 1335032 h 1341452"/>
                    <a:gd name="connsiteX2" fmla="*/ 601881 w 1357074"/>
                    <a:gd name="connsiteY2" fmla="*/ 708783 h 1341452"/>
                    <a:gd name="connsiteX3" fmla="*/ 835128 w 1357074"/>
                    <a:gd name="connsiteY3" fmla="*/ 632411 h 1341452"/>
                    <a:gd name="connsiteX4" fmla="*/ 844789 w 1357074"/>
                    <a:gd name="connsiteY4" fmla="*/ 0 h 1341452"/>
                    <a:gd name="connsiteX5" fmla="*/ 1020305 w 1357074"/>
                    <a:gd name="connsiteY5" fmla="*/ 35291 h 1341452"/>
                    <a:gd name="connsiteX6" fmla="*/ 979619 w 1357074"/>
                    <a:gd name="connsiteY6" fmla="*/ 685575 h 1341452"/>
                    <a:gd name="connsiteX7" fmla="*/ 1176255 w 1357074"/>
                    <a:gd name="connsiteY7" fmla="*/ 32189 h 1341452"/>
                    <a:gd name="connsiteX8" fmla="*/ 1357074 w 1357074"/>
                    <a:gd name="connsiteY8" fmla="*/ 88029 h 1341452"/>
                    <a:gd name="connsiteX9" fmla="*/ 1210750 w 1357074"/>
                    <a:gd name="connsiteY9" fmla="*/ 741704 h 1341452"/>
                    <a:gd name="connsiteX10" fmla="*/ 1250414 w 1357074"/>
                    <a:gd name="connsiteY10" fmla="*/ 948424 h 1341452"/>
                    <a:gd name="connsiteX11" fmla="*/ 1176048 w 1357074"/>
                    <a:gd name="connsiteY11" fmla="*/ 1229794 h 1341452"/>
                    <a:gd name="connsiteX12" fmla="*/ 896741 w 1357074"/>
                    <a:gd name="connsiteY12" fmla="*/ 1225094 h 1341452"/>
                    <a:gd name="connsiteX13" fmla="*/ 638698 w 1357074"/>
                    <a:gd name="connsiteY13" fmla="*/ 1059674 h 1341452"/>
                    <a:gd name="connsiteX14" fmla="*/ 260901 w 1357074"/>
                    <a:gd name="connsiteY14" fmla="*/ 1248904 h 1341452"/>
                    <a:gd name="connsiteX15" fmla="*/ 487038 w 1357074"/>
                    <a:gd name="connsiteY15" fmla="*/ 1007518 h 13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57074" h="1341452">
                      <a:moveTo>
                        <a:pt x="487038" y="1007518"/>
                      </a:moveTo>
                      <a:cubicBezTo>
                        <a:pt x="182142" y="1132617"/>
                        <a:pt x="-17877" y="1384821"/>
                        <a:pt x="1264" y="1335032"/>
                      </a:cubicBezTo>
                      <a:cubicBezTo>
                        <a:pt x="20405" y="1285243"/>
                        <a:pt x="233387" y="932887"/>
                        <a:pt x="601881" y="708783"/>
                      </a:cubicBezTo>
                      <a:lnTo>
                        <a:pt x="835128" y="632411"/>
                      </a:lnTo>
                      <a:lnTo>
                        <a:pt x="844789" y="0"/>
                      </a:lnTo>
                      <a:cubicBezTo>
                        <a:pt x="1013712" y="31898"/>
                        <a:pt x="965219" y="47745"/>
                        <a:pt x="1020305" y="35291"/>
                      </a:cubicBezTo>
                      <a:lnTo>
                        <a:pt x="979619" y="685575"/>
                      </a:lnTo>
                      <a:lnTo>
                        <a:pt x="1176255" y="32189"/>
                      </a:lnTo>
                      <a:lnTo>
                        <a:pt x="1357074" y="88029"/>
                      </a:lnTo>
                      <a:lnTo>
                        <a:pt x="1210750" y="741704"/>
                      </a:lnTo>
                      <a:cubicBezTo>
                        <a:pt x="1018408" y="835420"/>
                        <a:pt x="1421491" y="801545"/>
                        <a:pt x="1250414" y="948424"/>
                      </a:cubicBezTo>
                      <a:cubicBezTo>
                        <a:pt x="1229170" y="1059935"/>
                        <a:pt x="1112232" y="958795"/>
                        <a:pt x="1176048" y="1229794"/>
                      </a:cubicBezTo>
                      <a:cubicBezTo>
                        <a:pt x="1001429" y="1214050"/>
                        <a:pt x="1103257" y="1262103"/>
                        <a:pt x="896741" y="1225094"/>
                      </a:cubicBezTo>
                      <a:cubicBezTo>
                        <a:pt x="863889" y="1042363"/>
                        <a:pt x="763138" y="1040560"/>
                        <a:pt x="638698" y="1059674"/>
                      </a:cubicBezTo>
                      <a:lnTo>
                        <a:pt x="260901" y="1248904"/>
                      </a:lnTo>
                      <a:cubicBezTo>
                        <a:pt x="94345" y="1342956"/>
                        <a:pt x="289044" y="1157159"/>
                        <a:pt x="487038" y="1007518"/>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7-Point Star 5">
                  <a:extLst>
                    <a:ext uri="{FF2B5EF4-FFF2-40B4-BE49-F238E27FC236}">
                      <a16:creationId xmlns:a16="http://schemas.microsoft.com/office/drawing/2014/main" id="{E4CA5326-F0EB-0C47-92C1-BBC32025A768}"/>
                    </a:ext>
                  </a:extLst>
                </p:cNvPr>
                <p:cNvSpPr/>
                <p:nvPr/>
              </p:nvSpPr>
              <p:spPr>
                <a:xfrm>
                  <a:off x="9924544" y="77284"/>
                  <a:ext cx="762848" cy="1122152"/>
                </a:xfrm>
                <a:custGeom>
                  <a:avLst/>
                  <a:gdLst>
                    <a:gd name="connsiteX0" fmla="*/ -2 w 660753"/>
                    <a:gd name="connsiteY0" fmla="*/ 423126 h 657940"/>
                    <a:gd name="connsiteX1" fmla="*/ 101748 w 660753"/>
                    <a:gd name="connsiteY1" fmla="*/ 292813 h 657940"/>
                    <a:gd name="connsiteX2" fmla="*/ 65435 w 660753"/>
                    <a:gd name="connsiteY2" fmla="*/ 130314 h 657940"/>
                    <a:gd name="connsiteX3" fmla="*/ 228628 w 660753"/>
                    <a:gd name="connsiteY3" fmla="*/ 130314 h 657940"/>
                    <a:gd name="connsiteX4" fmla="*/ 330377 w 660753"/>
                    <a:gd name="connsiteY4" fmla="*/ 0 h 657940"/>
                    <a:gd name="connsiteX5" fmla="*/ 432125 w 660753"/>
                    <a:gd name="connsiteY5" fmla="*/ 130314 h 657940"/>
                    <a:gd name="connsiteX6" fmla="*/ 595318 w 660753"/>
                    <a:gd name="connsiteY6" fmla="*/ 130314 h 657940"/>
                    <a:gd name="connsiteX7" fmla="*/ 559005 w 660753"/>
                    <a:gd name="connsiteY7" fmla="*/ 292813 h 657940"/>
                    <a:gd name="connsiteX8" fmla="*/ 660755 w 660753"/>
                    <a:gd name="connsiteY8" fmla="*/ 423126 h 657940"/>
                    <a:gd name="connsiteX9" fmla="*/ 513721 w 660753"/>
                    <a:gd name="connsiteY9" fmla="*/ 495444 h 657940"/>
                    <a:gd name="connsiteX10" fmla="*/ 477407 w 660753"/>
                    <a:gd name="connsiteY10" fmla="*/ 657943 h 657940"/>
                    <a:gd name="connsiteX11" fmla="*/ 330377 w 660753"/>
                    <a:gd name="connsiteY11" fmla="*/ 585624 h 657940"/>
                    <a:gd name="connsiteX12" fmla="*/ 183346 w 660753"/>
                    <a:gd name="connsiteY12" fmla="*/ 657943 h 657940"/>
                    <a:gd name="connsiteX13" fmla="*/ 147032 w 660753"/>
                    <a:gd name="connsiteY13" fmla="*/ 495444 h 657940"/>
                    <a:gd name="connsiteX14" fmla="*/ -2 w 660753"/>
                    <a:gd name="connsiteY14" fmla="*/ 423126 h 657940"/>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432127 w 660757"/>
                    <a:gd name="connsiteY5" fmla="*/ 417393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660757"/>
                    <a:gd name="connsiteY0" fmla="*/ 710205 h 945022"/>
                    <a:gd name="connsiteX1" fmla="*/ 101750 w 660757"/>
                    <a:gd name="connsiteY1" fmla="*/ 579892 h 945022"/>
                    <a:gd name="connsiteX2" fmla="*/ 65437 w 660757"/>
                    <a:gd name="connsiteY2" fmla="*/ 417393 h 945022"/>
                    <a:gd name="connsiteX3" fmla="*/ 228630 w 660757"/>
                    <a:gd name="connsiteY3" fmla="*/ 417393 h 945022"/>
                    <a:gd name="connsiteX4" fmla="*/ 234686 w 660757"/>
                    <a:gd name="connsiteY4" fmla="*/ 0 h 945022"/>
                    <a:gd name="connsiteX5" fmla="*/ 570350 w 660757"/>
                    <a:gd name="connsiteY5" fmla="*/ 172844 h 945022"/>
                    <a:gd name="connsiteX6" fmla="*/ 595320 w 660757"/>
                    <a:gd name="connsiteY6" fmla="*/ 417393 h 945022"/>
                    <a:gd name="connsiteX7" fmla="*/ 559007 w 660757"/>
                    <a:gd name="connsiteY7" fmla="*/ 579892 h 945022"/>
                    <a:gd name="connsiteX8" fmla="*/ 660757 w 660757"/>
                    <a:gd name="connsiteY8" fmla="*/ 710205 h 945022"/>
                    <a:gd name="connsiteX9" fmla="*/ 513723 w 660757"/>
                    <a:gd name="connsiteY9" fmla="*/ 782523 h 945022"/>
                    <a:gd name="connsiteX10" fmla="*/ 477409 w 660757"/>
                    <a:gd name="connsiteY10" fmla="*/ 945022 h 945022"/>
                    <a:gd name="connsiteX11" fmla="*/ 330379 w 660757"/>
                    <a:gd name="connsiteY11" fmla="*/ 872703 h 945022"/>
                    <a:gd name="connsiteX12" fmla="*/ 183348 w 660757"/>
                    <a:gd name="connsiteY12" fmla="*/ 945022 h 945022"/>
                    <a:gd name="connsiteX13" fmla="*/ 147034 w 660757"/>
                    <a:gd name="connsiteY13" fmla="*/ 782523 h 945022"/>
                    <a:gd name="connsiteX14" fmla="*/ 0 w 660757"/>
                    <a:gd name="connsiteY14" fmla="*/ 710205 h 945022"/>
                    <a:gd name="connsiteX0" fmla="*/ 0 w 829237"/>
                    <a:gd name="connsiteY0" fmla="*/ 710205 h 945022"/>
                    <a:gd name="connsiteX1" fmla="*/ 101750 w 829237"/>
                    <a:gd name="connsiteY1" fmla="*/ 579892 h 945022"/>
                    <a:gd name="connsiteX2" fmla="*/ 65437 w 829237"/>
                    <a:gd name="connsiteY2" fmla="*/ 417393 h 945022"/>
                    <a:gd name="connsiteX3" fmla="*/ 228630 w 829237"/>
                    <a:gd name="connsiteY3" fmla="*/ 417393 h 945022"/>
                    <a:gd name="connsiteX4" fmla="*/ 234686 w 829237"/>
                    <a:gd name="connsiteY4" fmla="*/ 0 h 945022"/>
                    <a:gd name="connsiteX5" fmla="*/ 570350 w 829237"/>
                    <a:gd name="connsiteY5" fmla="*/ 172844 h 945022"/>
                    <a:gd name="connsiteX6" fmla="*/ 829237 w 829237"/>
                    <a:gd name="connsiteY6" fmla="*/ 693839 h 945022"/>
                    <a:gd name="connsiteX7" fmla="*/ 559007 w 829237"/>
                    <a:gd name="connsiteY7" fmla="*/ 579892 h 945022"/>
                    <a:gd name="connsiteX8" fmla="*/ 660757 w 829237"/>
                    <a:gd name="connsiteY8" fmla="*/ 710205 h 945022"/>
                    <a:gd name="connsiteX9" fmla="*/ 513723 w 829237"/>
                    <a:gd name="connsiteY9" fmla="*/ 782523 h 945022"/>
                    <a:gd name="connsiteX10" fmla="*/ 477409 w 829237"/>
                    <a:gd name="connsiteY10" fmla="*/ 945022 h 945022"/>
                    <a:gd name="connsiteX11" fmla="*/ 330379 w 829237"/>
                    <a:gd name="connsiteY11" fmla="*/ 872703 h 945022"/>
                    <a:gd name="connsiteX12" fmla="*/ 183348 w 829237"/>
                    <a:gd name="connsiteY12" fmla="*/ 945022 h 945022"/>
                    <a:gd name="connsiteX13" fmla="*/ 147034 w 829237"/>
                    <a:gd name="connsiteY13" fmla="*/ 782523 h 945022"/>
                    <a:gd name="connsiteX14" fmla="*/ 0 w 829237"/>
                    <a:gd name="connsiteY14" fmla="*/ 710205 h 945022"/>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559007 w 829237"/>
                    <a:gd name="connsiteY7" fmla="*/ 579892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829237"/>
                    <a:gd name="connsiteY0" fmla="*/ 710205 h 1199303"/>
                    <a:gd name="connsiteX1" fmla="*/ 101750 w 829237"/>
                    <a:gd name="connsiteY1" fmla="*/ 579892 h 1199303"/>
                    <a:gd name="connsiteX2" fmla="*/ 65437 w 829237"/>
                    <a:gd name="connsiteY2" fmla="*/ 417393 h 1199303"/>
                    <a:gd name="connsiteX3" fmla="*/ 228630 w 829237"/>
                    <a:gd name="connsiteY3" fmla="*/ 417393 h 1199303"/>
                    <a:gd name="connsiteX4" fmla="*/ 234686 w 829237"/>
                    <a:gd name="connsiteY4" fmla="*/ 0 h 1199303"/>
                    <a:gd name="connsiteX5" fmla="*/ 570350 w 829237"/>
                    <a:gd name="connsiteY5" fmla="*/ 172844 h 1199303"/>
                    <a:gd name="connsiteX6" fmla="*/ 829237 w 829237"/>
                    <a:gd name="connsiteY6" fmla="*/ 693839 h 1199303"/>
                    <a:gd name="connsiteX7" fmla="*/ 792924 w 829237"/>
                    <a:gd name="connsiteY7" fmla="*/ 1015827 h 1199303"/>
                    <a:gd name="connsiteX8" fmla="*/ 798981 w 829237"/>
                    <a:gd name="connsiteY8" fmla="*/ 1199303 h 1199303"/>
                    <a:gd name="connsiteX9" fmla="*/ 513723 w 829237"/>
                    <a:gd name="connsiteY9" fmla="*/ 782523 h 1199303"/>
                    <a:gd name="connsiteX10" fmla="*/ 477409 w 829237"/>
                    <a:gd name="connsiteY10" fmla="*/ 945022 h 1199303"/>
                    <a:gd name="connsiteX11" fmla="*/ 330379 w 829237"/>
                    <a:gd name="connsiteY11" fmla="*/ 872703 h 1199303"/>
                    <a:gd name="connsiteX12" fmla="*/ 183348 w 829237"/>
                    <a:gd name="connsiteY12" fmla="*/ 945022 h 1199303"/>
                    <a:gd name="connsiteX13" fmla="*/ 147034 w 829237"/>
                    <a:gd name="connsiteY13" fmla="*/ 782523 h 1199303"/>
                    <a:gd name="connsiteX14" fmla="*/ 0 w 829237"/>
                    <a:gd name="connsiteY14" fmla="*/ 710205 h 1199303"/>
                    <a:gd name="connsiteX0" fmla="*/ 0 w 909882"/>
                    <a:gd name="connsiteY0" fmla="*/ 710205 h 1217845"/>
                    <a:gd name="connsiteX1" fmla="*/ 101750 w 909882"/>
                    <a:gd name="connsiteY1" fmla="*/ 579892 h 1217845"/>
                    <a:gd name="connsiteX2" fmla="*/ 65437 w 909882"/>
                    <a:gd name="connsiteY2" fmla="*/ 417393 h 1217845"/>
                    <a:gd name="connsiteX3" fmla="*/ 228630 w 909882"/>
                    <a:gd name="connsiteY3" fmla="*/ 417393 h 1217845"/>
                    <a:gd name="connsiteX4" fmla="*/ 234686 w 909882"/>
                    <a:gd name="connsiteY4" fmla="*/ 0 h 1217845"/>
                    <a:gd name="connsiteX5" fmla="*/ 570350 w 909882"/>
                    <a:gd name="connsiteY5" fmla="*/ 172844 h 1217845"/>
                    <a:gd name="connsiteX6" fmla="*/ 829237 w 909882"/>
                    <a:gd name="connsiteY6" fmla="*/ 693839 h 1217845"/>
                    <a:gd name="connsiteX7" fmla="*/ 909882 w 909882"/>
                    <a:gd name="connsiteY7" fmla="*/ 1217845 h 1217845"/>
                    <a:gd name="connsiteX8" fmla="*/ 798981 w 909882"/>
                    <a:gd name="connsiteY8" fmla="*/ 1199303 h 1217845"/>
                    <a:gd name="connsiteX9" fmla="*/ 513723 w 909882"/>
                    <a:gd name="connsiteY9" fmla="*/ 782523 h 1217845"/>
                    <a:gd name="connsiteX10" fmla="*/ 477409 w 909882"/>
                    <a:gd name="connsiteY10" fmla="*/ 945022 h 1217845"/>
                    <a:gd name="connsiteX11" fmla="*/ 330379 w 909882"/>
                    <a:gd name="connsiteY11" fmla="*/ 872703 h 1217845"/>
                    <a:gd name="connsiteX12" fmla="*/ 183348 w 909882"/>
                    <a:gd name="connsiteY12" fmla="*/ 945022 h 1217845"/>
                    <a:gd name="connsiteX13" fmla="*/ 147034 w 909882"/>
                    <a:gd name="connsiteY13" fmla="*/ 782523 h 1217845"/>
                    <a:gd name="connsiteX14" fmla="*/ 0 w 909882"/>
                    <a:gd name="connsiteY14" fmla="*/ 710205 h 1217845"/>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513723 w 909882"/>
                    <a:gd name="connsiteY9" fmla="*/ 782523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477409 w 909882"/>
                    <a:gd name="connsiteY10" fmla="*/ 945022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30379 w 909882"/>
                    <a:gd name="connsiteY11" fmla="*/ 872703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83348 w 909882"/>
                    <a:gd name="connsiteY12" fmla="*/ 945022 h 1273731"/>
                    <a:gd name="connsiteX13" fmla="*/ 147034 w 909882"/>
                    <a:gd name="connsiteY13" fmla="*/ 782523 h 1273731"/>
                    <a:gd name="connsiteX14" fmla="*/ 0 w 909882"/>
                    <a:gd name="connsiteY14" fmla="*/ 710205 h 1273731"/>
                    <a:gd name="connsiteX0" fmla="*/ 0 w 909882"/>
                    <a:gd name="connsiteY0" fmla="*/ 710205 h 1273731"/>
                    <a:gd name="connsiteX1" fmla="*/ 101750 w 909882"/>
                    <a:gd name="connsiteY1" fmla="*/ 579892 h 1273731"/>
                    <a:gd name="connsiteX2" fmla="*/ 65437 w 909882"/>
                    <a:gd name="connsiteY2" fmla="*/ 417393 h 1273731"/>
                    <a:gd name="connsiteX3" fmla="*/ 228630 w 909882"/>
                    <a:gd name="connsiteY3" fmla="*/ 417393 h 1273731"/>
                    <a:gd name="connsiteX4" fmla="*/ 234686 w 909882"/>
                    <a:gd name="connsiteY4" fmla="*/ 0 h 1273731"/>
                    <a:gd name="connsiteX5" fmla="*/ 570350 w 909882"/>
                    <a:gd name="connsiteY5" fmla="*/ 172844 h 1273731"/>
                    <a:gd name="connsiteX6" fmla="*/ 829237 w 909882"/>
                    <a:gd name="connsiteY6" fmla="*/ 693839 h 1273731"/>
                    <a:gd name="connsiteX7" fmla="*/ 909882 w 909882"/>
                    <a:gd name="connsiteY7" fmla="*/ 1217845 h 1273731"/>
                    <a:gd name="connsiteX8" fmla="*/ 798981 w 909882"/>
                    <a:gd name="connsiteY8" fmla="*/ 1273731 h 1273731"/>
                    <a:gd name="connsiteX9" fmla="*/ 630681 w 909882"/>
                    <a:gd name="connsiteY9" fmla="*/ 729360 h 1273731"/>
                    <a:gd name="connsiteX10" fmla="*/ 381716 w 909882"/>
                    <a:gd name="connsiteY10" fmla="*/ 743003 h 1273731"/>
                    <a:gd name="connsiteX11" fmla="*/ 362277 w 909882"/>
                    <a:gd name="connsiteY11" fmla="*/ 1202312 h 1273731"/>
                    <a:gd name="connsiteX12" fmla="*/ 172715 w 909882"/>
                    <a:gd name="connsiteY12" fmla="*/ 1253366 h 1273731"/>
                    <a:gd name="connsiteX13" fmla="*/ 147034 w 909882"/>
                    <a:gd name="connsiteY13" fmla="*/ 782523 h 1273731"/>
                    <a:gd name="connsiteX14" fmla="*/ 0 w 909882"/>
                    <a:gd name="connsiteY14" fmla="*/ 710205 h 1273731"/>
                    <a:gd name="connsiteX0" fmla="*/ 81597 w 844445"/>
                    <a:gd name="connsiteY0" fmla="*/ 782523 h 1273731"/>
                    <a:gd name="connsiteX1" fmla="*/ 36313 w 844445"/>
                    <a:gd name="connsiteY1" fmla="*/ 579892 h 1273731"/>
                    <a:gd name="connsiteX2" fmla="*/ 0 w 844445"/>
                    <a:gd name="connsiteY2" fmla="*/ 417393 h 1273731"/>
                    <a:gd name="connsiteX3" fmla="*/ 163193 w 844445"/>
                    <a:gd name="connsiteY3" fmla="*/ 417393 h 1273731"/>
                    <a:gd name="connsiteX4" fmla="*/ 169249 w 844445"/>
                    <a:gd name="connsiteY4" fmla="*/ 0 h 1273731"/>
                    <a:gd name="connsiteX5" fmla="*/ 504913 w 844445"/>
                    <a:gd name="connsiteY5" fmla="*/ 172844 h 1273731"/>
                    <a:gd name="connsiteX6" fmla="*/ 763800 w 844445"/>
                    <a:gd name="connsiteY6" fmla="*/ 693839 h 1273731"/>
                    <a:gd name="connsiteX7" fmla="*/ 844445 w 844445"/>
                    <a:gd name="connsiteY7" fmla="*/ 1217845 h 1273731"/>
                    <a:gd name="connsiteX8" fmla="*/ 733544 w 844445"/>
                    <a:gd name="connsiteY8" fmla="*/ 1273731 h 1273731"/>
                    <a:gd name="connsiteX9" fmla="*/ 565244 w 844445"/>
                    <a:gd name="connsiteY9" fmla="*/ 729360 h 1273731"/>
                    <a:gd name="connsiteX10" fmla="*/ 316279 w 844445"/>
                    <a:gd name="connsiteY10" fmla="*/ 743003 h 1273731"/>
                    <a:gd name="connsiteX11" fmla="*/ 296840 w 844445"/>
                    <a:gd name="connsiteY11" fmla="*/ 1202312 h 1273731"/>
                    <a:gd name="connsiteX12" fmla="*/ 107278 w 844445"/>
                    <a:gd name="connsiteY12" fmla="*/ 1253366 h 1273731"/>
                    <a:gd name="connsiteX13" fmla="*/ 81597 w 844445"/>
                    <a:gd name="connsiteY13" fmla="*/ 782523 h 1273731"/>
                    <a:gd name="connsiteX0" fmla="*/ 81597 w 844445"/>
                    <a:gd name="connsiteY0" fmla="*/ 782523 h 1274631"/>
                    <a:gd name="connsiteX1" fmla="*/ 36313 w 844445"/>
                    <a:gd name="connsiteY1" fmla="*/ 579892 h 1274631"/>
                    <a:gd name="connsiteX2" fmla="*/ 0 w 844445"/>
                    <a:gd name="connsiteY2" fmla="*/ 417393 h 1274631"/>
                    <a:gd name="connsiteX3" fmla="*/ 163193 w 844445"/>
                    <a:gd name="connsiteY3" fmla="*/ 417393 h 1274631"/>
                    <a:gd name="connsiteX4" fmla="*/ 169249 w 844445"/>
                    <a:gd name="connsiteY4" fmla="*/ 0 h 1274631"/>
                    <a:gd name="connsiteX5" fmla="*/ 504913 w 844445"/>
                    <a:gd name="connsiteY5" fmla="*/ 172844 h 1274631"/>
                    <a:gd name="connsiteX6" fmla="*/ 763800 w 844445"/>
                    <a:gd name="connsiteY6" fmla="*/ 693839 h 1274631"/>
                    <a:gd name="connsiteX7" fmla="*/ 844445 w 844445"/>
                    <a:gd name="connsiteY7" fmla="*/ 1217845 h 1274631"/>
                    <a:gd name="connsiteX8" fmla="*/ 733544 w 844445"/>
                    <a:gd name="connsiteY8" fmla="*/ 1273731 h 1274631"/>
                    <a:gd name="connsiteX9" fmla="*/ 565244 w 844445"/>
                    <a:gd name="connsiteY9" fmla="*/ 729360 h 1274631"/>
                    <a:gd name="connsiteX10" fmla="*/ 316279 w 844445"/>
                    <a:gd name="connsiteY10" fmla="*/ 743003 h 1274631"/>
                    <a:gd name="connsiteX11" fmla="*/ 296840 w 844445"/>
                    <a:gd name="connsiteY11" fmla="*/ 1202312 h 1274631"/>
                    <a:gd name="connsiteX12" fmla="*/ 953 w 844445"/>
                    <a:gd name="connsiteY12" fmla="*/ 1274631 h 1274631"/>
                    <a:gd name="connsiteX13" fmla="*/ 81597 w 844445"/>
                    <a:gd name="connsiteY13" fmla="*/ 782523 h 1274631"/>
                    <a:gd name="connsiteX0" fmla="*/ 0 w 858541"/>
                    <a:gd name="connsiteY0" fmla="*/ 782523 h 1274631"/>
                    <a:gd name="connsiteX1" fmla="*/ 50409 w 858541"/>
                    <a:gd name="connsiteY1" fmla="*/ 579892 h 1274631"/>
                    <a:gd name="connsiteX2" fmla="*/ 14096 w 858541"/>
                    <a:gd name="connsiteY2" fmla="*/ 417393 h 1274631"/>
                    <a:gd name="connsiteX3" fmla="*/ 177289 w 858541"/>
                    <a:gd name="connsiteY3" fmla="*/ 417393 h 1274631"/>
                    <a:gd name="connsiteX4" fmla="*/ 183345 w 858541"/>
                    <a:gd name="connsiteY4" fmla="*/ 0 h 1274631"/>
                    <a:gd name="connsiteX5" fmla="*/ 519009 w 858541"/>
                    <a:gd name="connsiteY5" fmla="*/ 172844 h 1274631"/>
                    <a:gd name="connsiteX6" fmla="*/ 777896 w 858541"/>
                    <a:gd name="connsiteY6" fmla="*/ 693839 h 1274631"/>
                    <a:gd name="connsiteX7" fmla="*/ 858541 w 858541"/>
                    <a:gd name="connsiteY7" fmla="*/ 1217845 h 1274631"/>
                    <a:gd name="connsiteX8" fmla="*/ 747640 w 858541"/>
                    <a:gd name="connsiteY8" fmla="*/ 1273731 h 1274631"/>
                    <a:gd name="connsiteX9" fmla="*/ 579340 w 858541"/>
                    <a:gd name="connsiteY9" fmla="*/ 729360 h 1274631"/>
                    <a:gd name="connsiteX10" fmla="*/ 330375 w 858541"/>
                    <a:gd name="connsiteY10" fmla="*/ 743003 h 1274631"/>
                    <a:gd name="connsiteX11" fmla="*/ 310936 w 858541"/>
                    <a:gd name="connsiteY11" fmla="*/ 1202312 h 1274631"/>
                    <a:gd name="connsiteX12" fmla="*/ 15049 w 858541"/>
                    <a:gd name="connsiteY12" fmla="*/ 1274631 h 1274631"/>
                    <a:gd name="connsiteX13" fmla="*/ 0 w 858541"/>
                    <a:gd name="connsiteY13" fmla="*/ 782523 h 1274631"/>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33037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782523 h 1276740"/>
                    <a:gd name="connsiteX1" fmla="*/ 50409 w 858541"/>
                    <a:gd name="connsiteY1" fmla="*/ 579892 h 1276740"/>
                    <a:gd name="connsiteX2" fmla="*/ 14096 w 858541"/>
                    <a:gd name="connsiteY2" fmla="*/ 417393 h 1276740"/>
                    <a:gd name="connsiteX3" fmla="*/ 177289 w 858541"/>
                    <a:gd name="connsiteY3" fmla="*/ 417393 h 1276740"/>
                    <a:gd name="connsiteX4" fmla="*/ 183345 w 858541"/>
                    <a:gd name="connsiteY4" fmla="*/ 0 h 1276740"/>
                    <a:gd name="connsiteX5" fmla="*/ 519009 w 858541"/>
                    <a:gd name="connsiteY5" fmla="*/ 172844 h 1276740"/>
                    <a:gd name="connsiteX6" fmla="*/ 777896 w 858541"/>
                    <a:gd name="connsiteY6" fmla="*/ 693839 h 1276740"/>
                    <a:gd name="connsiteX7" fmla="*/ 858541 w 858541"/>
                    <a:gd name="connsiteY7" fmla="*/ 1217845 h 1276740"/>
                    <a:gd name="connsiteX8" fmla="*/ 747640 w 858541"/>
                    <a:gd name="connsiteY8" fmla="*/ 1273731 h 1276740"/>
                    <a:gd name="connsiteX9" fmla="*/ 579340 w 858541"/>
                    <a:gd name="connsiteY9" fmla="*/ 729360 h 1276740"/>
                    <a:gd name="connsiteX10" fmla="*/ 245315 w 858541"/>
                    <a:gd name="connsiteY10" fmla="*/ 743003 h 1276740"/>
                    <a:gd name="connsiteX11" fmla="*/ 321569 w 858541"/>
                    <a:gd name="connsiteY11" fmla="*/ 1276740 h 1276740"/>
                    <a:gd name="connsiteX12" fmla="*/ 15049 w 858541"/>
                    <a:gd name="connsiteY12" fmla="*/ 1274631 h 1276740"/>
                    <a:gd name="connsiteX13" fmla="*/ 0 w 858541"/>
                    <a:gd name="connsiteY13" fmla="*/ 782523 h 1276740"/>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19009 w 858541"/>
                    <a:gd name="connsiteY5" fmla="*/ 77151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77289 w 858541"/>
                    <a:gd name="connsiteY3" fmla="*/ 321700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81047"/>
                    <a:gd name="connsiteX1" fmla="*/ 50409 w 858541"/>
                    <a:gd name="connsiteY1" fmla="*/ 484199 h 1181047"/>
                    <a:gd name="connsiteX2" fmla="*/ 14096 w 858541"/>
                    <a:gd name="connsiteY2" fmla="*/ 321700 h 1181047"/>
                    <a:gd name="connsiteX3" fmla="*/ 124126 w 858541"/>
                    <a:gd name="connsiteY3" fmla="*/ 226007 h 1181047"/>
                    <a:gd name="connsiteX4" fmla="*/ 34489 w 858541"/>
                    <a:gd name="connsiteY4" fmla="*/ 0 h 1181047"/>
                    <a:gd name="connsiteX5" fmla="*/ 508376 w 858541"/>
                    <a:gd name="connsiteY5" fmla="*/ 194109 h 1181047"/>
                    <a:gd name="connsiteX6" fmla="*/ 777896 w 858541"/>
                    <a:gd name="connsiteY6" fmla="*/ 598146 h 1181047"/>
                    <a:gd name="connsiteX7" fmla="*/ 858541 w 858541"/>
                    <a:gd name="connsiteY7" fmla="*/ 1122152 h 1181047"/>
                    <a:gd name="connsiteX8" fmla="*/ 747640 w 858541"/>
                    <a:gd name="connsiteY8" fmla="*/ 1178038 h 1181047"/>
                    <a:gd name="connsiteX9" fmla="*/ 579340 w 858541"/>
                    <a:gd name="connsiteY9" fmla="*/ 633667 h 1181047"/>
                    <a:gd name="connsiteX10" fmla="*/ 245315 w 858541"/>
                    <a:gd name="connsiteY10" fmla="*/ 647310 h 1181047"/>
                    <a:gd name="connsiteX11" fmla="*/ 321569 w 858541"/>
                    <a:gd name="connsiteY11" fmla="*/ 1181047 h 1181047"/>
                    <a:gd name="connsiteX12" fmla="*/ 15049 w 858541"/>
                    <a:gd name="connsiteY12" fmla="*/ 1178938 h 1181047"/>
                    <a:gd name="connsiteX13" fmla="*/ 0 w 858541"/>
                    <a:gd name="connsiteY13" fmla="*/ 686830 h 1181047"/>
                    <a:gd name="connsiteX0" fmla="*/ 0 w 858541"/>
                    <a:gd name="connsiteY0" fmla="*/ 686830 h 1178938"/>
                    <a:gd name="connsiteX1" fmla="*/ 50409 w 858541"/>
                    <a:gd name="connsiteY1" fmla="*/ 484199 h 1178938"/>
                    <a:gd name="connsiteX2" fmla="*/ 14096 w 858541"/>
                    <a:gd name="connsiteY2" fmla="*/ 321700 h 1178938"/>
                    <a:gd name="connsiteX3" fmla="*/ 124126 w 858541"/>
                    <a:gd name="connsiteY3" fmla="*/ 226007 h 1178938"/>
                    <a:gd name="connsiteX4" fmla="*/ 34489 w 858541"/>
                    <a:gd name="connsiteY4" fmla="*/ 0 h 1178938"/>
                    <a:gd name="connsiteX5" fmla="*/ 508376 w 858541"/>
                    <a:gd name="connsiteY5" fmla="*/ 194109 h 1178938"/>
                    <a:gd name="connsiteX6" fmla="*/ 777896 w 858541"/>
                    <a:gd name="connsiteY6" fmla="*/ 598146 h 1178938"/>
                    <a:gd name="connsiteX7" fmla="*/ 858541 w 858541"/>
                    <a:gd name="connsiteY7" fmla="*/ 1122152 h 1178938"/>
                    <a:gd name="connsiteX8" fmla="*/ 747640 w 858541"/>
                    <a:gd name="connsiteY8" fmla="*/ 1178038 h 1178938"/>
                    <a:gd name="connsiteX9" fmla="*/ 579340 w 858541"/>
                    <a:gd name="connsiteY9" fmla="*/ 633667 h 1178938"/>
                    <a:gd name="connsiteX10" fmla="*/ 245315 w 858541"/>
                    <a:gd name="connsiteY10" fmla="*/ 647310 h 1178938"/>
                    <a:gd name="connsiteX11" fmla="*/ 247141 w 858541"/>
                    <a:gd name="connsiteY11" fmla="*/ 1127884 h 1178938"/>
                    <a:gd name="connsiteX12" fmla="*/ 15049 w 858541"/>
                    <a:gd name="connsiteY12" fmla="*/ 1178938 h 1178938"/>
                    <a:gd name="connsiteX13" fmla="*/ 0 w 858541"/>
                    <a:gd name="connsiteY13" fmla="*/ 686830 h 11789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45315 w 858541"/>
                    <a:gd name="connsiteY10" fmla="*/ 647310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79340 w 858541"/>
                    <a:gd name="connsiteY9" fmla="*/ 633667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47141 w 858541"/>
                    <a:gd name="connsiteY11" fmla="*/ 1127884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15049 w 858541"/>
                    <a:gd name="connsiteY12" fmla="*/ 1093878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508376 w 858541"/>
                    <a:gd name="connsiteY5" fmla="*/ 194109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77896 w 858541"/>
                    <a:gd name="connsiteY6" fmla="*/ 598146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78038"/>
                    <a:gd name="connsiteX1" fmla="*/ 50409 w 858541"/>
                    <a:gd name="connsiteY1" fmla="*/ 484199 h 1178038"/>
                    <a:gd name="connsiteX2" fmla="*/ 14096 w 858541"/>
                    <a:gd name="connsiteY2" fmla="*/ 321700 h 1178038"/>
                    <a:gd name="connsiteX3" fmla="*/ 124126 w 858541"/>
                    <a:gd name="connsiteY3" fmla="*/ 226007 h 1178038"/>
                    <a:gd name="connsiteX4" fmla="*/ 34489 w 858541"/>
                    <a:gd name="connsiteY4" fmla="*/ 0 h 1178038"/>
                    <a:gd name="connsiteX5" fmla="*/ 497743 w 858541"/>
                    <a:gd name="connsiteY5" fmla="*/ 247272 h 1178038"/>
                    <a:gd name="connsiteX6" fmla="*/ 735366 w 858541"/>
                    <a:gd name="connsiteY6" fmla="*/ 672574 h 1178038"/>
                    <a:gd name="connsiteX7" fmla="*/ 858541 w 858541"/>
                    <a:gd name="connsiteY7" fmla="*/ 1122152 h 1178038"/>
                    <a:gd name="connsiteX8" fmla="*/ 747640 w 858541"/>
                    <a:gd name="connsiteY8" fmla="*/ 1178038 h 1178038"/>
                    <a:gd name="connsiteX9" fmla="*/ 547443 w 858541"/>
                    <a:gd name="connsiteY9" fmla="*/ 559239 h 1178038"/>
                    <a:gd name="connsiteX10" fmla="*/ 202785 w 858541"/>
                    <a:gd name="connsiteY10" fmla="*/ 498455 h 1178038"/>
                    <a:gd name="connsiteX11" fmla="*/ 225876 w 858541"/>
                    <a:gd name="connsiteY11" fmla="*/ 925865 h 1178038"/>
                    <a:gd name="connsiteX12" fmla="*/ 4416 w 858541"/>
                    <a:gd name="connsiteY12" fmla="*/ 934389 h 1178038"/>
                    <a:gd name="connsiteX13" fmla="*/ 0 w 858541"/>
                    <a:gd name="connsiteY13" fmla="*/ 686830 h 1178038"/>
                    <a:gd name="connsiteX0" fmla="*/ 0 w 858541"/>
                    <a:gd name="connsiteY0" fmla="*/ 686830 h 1122152"/>
                    <a:gd name="connsiteX1" fmla="*/ 50409 w 858541"/>
                    <a:gd name="connsiteY1" fmla="*/ 484199 h 1122152"/>
                    <a:gd name="connsiteX2" fmla="*/ 14096 w 858541"/>
                    <a:gd name="connsiteY2" fmla="*/ 321700 h 1122152"/>
                    <a:gd name="connsiteX3" fmla="*/ 124126 w 858541"/>
                    <a:gd name="connsiteY3" fmla="*/ 226007 h 1122152"/>
                    <a:gd name="connsiteX4" fmla="*/ 34489 w 858541"/>
                    <a:gd name="connsiteY4" fmla="*/ 0 h 1122152"/>
                    <a:gd name="connsiteX5" fmla="*/ 497743 w 858541"/>
                    <a:gd name="connsiteY5" fmla="*/ 247272 h 1122152"/>
                    <a:gd name="connsiteX6" fmla="*/ 735366 w 858541"/>
                    <a:gd name="connsiteY6" fmla="*/ 672574 h 1122152"/>
                    <a:gd name="connsiteX7" fmla="*/ 858541 w 858541"/>
                    <a:gd name="connsiteY7" fmla="*/ 1122152 h 1122152"/>
                    <a:gd name="connsiteX8" fmla="*/ 620050 w 858541"/>
                    <a:gd name="connsiteY8" fmla="*/ 1114242 h 1122152"/>
                    <a:gd name="connsiteX9" fmla="*/ 547443 w 858541"/>
                    <a:gd name="connsiteY9" fmla="*/ 559239 h 1122152"/>
                    <a:gd name="connsiteX10" fmla="*/ 202785 w 858541"/>
                    <a:gd name="connsiteY10" fmla="*/ 498455 h 1122152"/>
                    <a:gd name="connsiteX11" fmla="*/ 225876 w 858541"/>
                    <a:gd name="connsiteY11" fmla="*/ 925865 h 1122152"/>
                    <a:gd name="connsiteX12" fmla="*/ 4416 w 858541"/>
                    <a:gd name="connsiteY12" fmla="*/ 934389 h 1122152"/>
                    <a:gd name="connsiteX13" fmla="*/ 0 w 858541"/>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735366 w 762848"/>
                    <a:gd name="connsiteY6" fmla="*/ 672574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 name="connsiteX0" fmla="*/ 0 w 762848"/>
                    <a:gd name="connsiteY0" fmla="*/ 686830 h 1122152"/>
                    <a:gd name="connsiteX1" fmla="*/ 50409 w 762848"/>
                    <a:gd name="connsiteY1" fmla="*/ 484199 h 1122152"/>
                    <a:gd name="connsiteX2" fmla="*/ 14096 w 762848"/>
                    <a:gd name="connsiteY2" fmla="*/ 321700 h 1122152"/>
                    <a:gd name="connsiteX3" fmla="*/ 124126 w 762848"/>
                    <a:gd name="connsiteY3" fmla="*/ 226007 h 1122152"/>
                    <a:gd name="connsiteX4" fmla="*/ 34489 w 762848"/>
                    <a:gd name="connsiteY4" fmla="*/ 0 h 1122152"/>
                    <a:gd name="connsiteX5" fmla="*/ 497743 w 762848"/>
                    <a:gd name="connsiteY5" fmla="*/ 247272 h 1122152"/>
                    <a:gd name="connsiteX6" fmla="*/ 671570 w 762848"/>
                    <a:gd name="connsiteY6" fmla="*/ 608779 h 1122152"/>
                    <a:gd name="connsiteX7" fmla="*/ 762848 w 762848"/>
                    <a:gd name="connsiteY7" fmla="*/ 1122152 h 1122152"/>
                    <a:gd name="connsiteX8" fmla="*/ 620050 w 762848"/>
                    <a:gd name="connsiteY8" fmla="*/ 1114242 h 1122152"/>
                    <a:gd name="connsiteX9" fmla="*/ 547443 w 762848"/>
                    <a:gd name="connsiteY9" fmla="*/ 559239 h 1122152"/>
                    <a:gd name="connsiteX10" fmla="*/ 202785 w 762848"/>
                    <a:gd name="connsiteY10" fmla="*/ 498455 h 1122152"/>
                    <a:gd name="connsiteX11" fmla="*/ 225876 w 762848"/>
                    <a:gd name="connsiteY11" fmla="*/ 925865 h 1122152"/>
                    <a:gd name="connsiteX12" fmla="*/ 4416 w 762848"/>
                    <a:gd name="connsiteY12" fmla="*/ 934389 h 1122152"/>
                    <a:gd name="connsiteX13" fmla="*/ 0 w 762848"/>
                    <a:gd name="connsiteY13" fmla="*/ 686830 h 11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848" h="1122152">
                      <a:moveTo>
                        <a:pt x="0" y="686830"/>
                      </a:moveTo>
                      <a:lnTo>
                        <a:pt x="50409" y="484199"/>
                      </a:lnTo>
                      <a:lnTo>
                        <a:pt x="14096" y="321700"/>
                      </a:lnTo>
                      <a:lnTo>
                        <a:pt x="124126" y="226007"/>
                      </a:lnTo>
                      <a:cubicBezTo>
                        <a:pt x="126145" y="86876"/>
                        <a:pt x="32470" y="139131"/>
                        <a:pt x="34489" y="0"/>
                      </a:cubicBezTo>
                      <a:cubicBezTo>
                        <a:pt x="146377" y="57615"/>
                        <a:pt x="391563" y="145809"/>
                        <a:pt x="497743" y="247272"/>
                      </a:cubicBezTo>
                      <a:cubicBezTo>
                        <a:pt x="603923" y="348735"/>
                        <a:pt x="614981" y="434612"/>
                        <a:pt x="671570" y="608779"/>
                      </a:cubicBezTo>
                      <a:lnTo>
                        <a:pt x="762848" y="1122152"/>
                      </a:lnTo>
                      <a:lnTo>
                        <a:pt x="620050" y="1114242"/>
                      </a:lnTo>
                      <a:lnTo>
                        <a:pt x="547443" y="559239"/>
                      </a:lnTo>
                      <a:lnTo>
                        <a:pt x="202785" y="498455"/>
                      </a:lnTo>
                      <a:cubicBezTo>
                        <a:pt x="203394" y="658646"/>
                        <a:pt x="225267" y="765674"/>
                        <a:pt x="225876" y="925865"/>
                      </a:cubicBezTo>
                      <a:lnTo>
                        <a:pt x="4416" y="934389"/>
                      </a:lnTo>
                      <a:lnTo>
                        <a:pt x="0" y="686830"/>
                      </a:ln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ectangle 6">
                  <a:extLst>
                    <a:ext uri="{FF2B5EF4-FFF2-40B4-BE49-F238E27FC236}">
                      <a16:creationId xmlns:a16="http://schemas.microsoft.com/office/drawing/2014/main" id="{FF1CA757-41E1-B649-8C29-715ABA270C66}"/>
                    </a:ext>
                  </a:extLst>
                </p:cNvPr>
                <p:cNvSpPr/>
                <p:nvPr/>
              </p:nvSpPr>
              <p:spPr>
                <a:xfrm>
                  <a:off x="9604425" y="415096"/>
                  <a:ext cx="224004" cy="549353"/>
                </a:xfrm>
                <a:custGeom>
                  <a:avLst/>
                  <a:gdLst>
                    <a:gd name="connsiteX0" fmla="*/ 0 w 277165"/>
                    <a:gd name="connsiteY0" fmla="*/ 0 h 517455"/>
                    <a:gd name="connsiteX1" fmla="*/ 277165 w 277165"/>
                    <a:gd name="connsiteY1" fmla="*/ 0 h 517455"/>
                    <a:gd name="connsiteX2" fmla="*/ 277165 w 277165"/>
                    <a:gd name="connsiteY2" fmla="*/ 517455 h 517455"/>
                    <a:gd name="connsiteX3" fmla="*/ 0 w 277165"/>
                    <a:gd name="connsiteY3" fmla="*/ 517455 h 517455"/>
                    <a:gd name="connsiteX4" fmla="*/ 0 w 277165"/>
                    <a:gd name="connsiteY4" fmla="*/ 0 h 517455"/>
                    <a:gd name="connsiteX0" fmla="*/ 74427 w 277165"/>
                    <a:gd name="connsiteY0" fmla="*/ 10632 h 517455"/>
                    <a:gd name="connsiteX1" fmla="*/ 277165 w 277165"/>
                    <a:gd name="connsiteY1" fmla="*/ 0 h 517455"/>
                    <a:gd name="connsiteX2" fmla="*/ 277165 w 277165"/>
                    <a:gd name="connsiteY2" fmla="*/ 517455 h 517455"/>
                    <a:gd name="connsiteX3" fmla="*/ 0 w 277165"/>
                    <a:gd name="connsiteY3" fmla="*/ 517455 h 517455"/>
                    <a:gd name="connsiteX4" fmla="*/ 74427 w 277165"/>
                    <a:gd name="connsiteY4" fmla="*/ 10632 h 517455"/>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77165 w 277165"/>
                    <a:gd name="connsiteY1" fmla="*/ 85061 h 602516"/>
                    <a:gd name="connsiteX2" fmla="*/ 277165 w 277165"/>
                    <a:gd name="connsiteY2" fmla="*/ 602516 h 602516"/>
                    <a:gd name="connsiteX3" fmla="*/ 0 w 277165"/>
                    <a:gd name="connsiteY3" fmla="*/ 602516 h 602516"/>
                    <a:gd name="connsiteX4" fmla="*/ 148855 w 277165"/>
                    <a:gd name="connsiteY4" fmla="*/ 0 h 602516"/>
                    <a:gd name="connsiteX0" fmla="*/ 148855 w 277165"/>
                    <a:gd name="connsiteY0" fmla="*/ 0 h 602516"/>
                    <a:gd name="connsiteX1" fmla="*/ 234635 w 277165"/>
                    <a:gd name="connsiteY1" fmla="*/ 170122 h 602516"/>
                    <a:gd name="connsiteX2" fmla="*/ 277165 w 277165"/>
                    <a:gd name="connsiteY2" fmla="*/ 602516 h 602516"/>
                    <a:gd name="connsiteX3" fmla="*/ 0 w 277165"/>
                    <a:gd name="connsiteY3" fmla="*/ 602516 h 602516"/>
                    <a:gd name="connsiteX4" fmla="*/ 148855 w 277165"/>
                    <a:gd name="connsiteY4" fmla="*/ 0 h 602516"/>
                    <a:gd name="connsiteX0" fmla="*/ 159488 w 287798"/>
                    <a:gd name="connsiteY0" fmla="*/ 0 h 740739"/>
                    <a:gd name="connsiteX1" fmla="*/ 245268 w 287798"/>
                    <a:gd name="connsiteY1" fmla="*/ 170122 h 740739"/>
                    <a:gd name="connsiteX2" fmla="*/ 287798 w 287798"/>
                    <a:gd name="connsiteY2" fmla="*/ 602516 h 740739"/>
                    <a:gd name="connsiteX3" fmla="*/ 0 w 287798"/>
                    <a:gd name="connsiteY3" fmla="*/ 740739 h 740739"/>
                    <a:gd name="connsiteX4" fmla="*/ 159488 w 287798"/>
                    <a:gd name="connsiteY4" fmla="*/ 0 h 740739"/>
                    <a:gd name="connsiteX0" fmla="*/ 159488 w 277166"/>
                    <a:gd name="connsiteY0" fmla="*/ 0 h 740739"/>
                    <a:gd name="connsiteX1" fmla="*/ 245268 w 277166"/>
                    <a:gd name="connsiteY1" fmla="*/ 170122 h 740739"/>
                    <a:gd name="connsiteX2" fmla="*/ 277166 w 277166"/>
                    <a:gd name="connsiteY2" fmla="*/ 740739 h 740739"/>
                    <a:gd name="connsiteX3" fmla="*/ 0 w 277166"/>
                    <a:gd name="connsiteY3" fmla="*/ 740739 h 740739"/>
                    <a:gd name="connsiteX4" fmla="*/ 159488 w 277166"/>
                    <a:gd name="connsiteY4" fmla="*/ 0 h 740739"/>
                    <a:gd name="connsiteX0" fmla="*/ 159488 w 277166"/>
                    <a:gd name="connsiteY0" fmla="*/ 0 h 793902"/>
                    <a:gd name="connsiteX1" fmla="*/ 245268 w 277166"/>
                    <a:gd name="connsiteY1" fmla="*/ 170122 h 793902"/>
                    <a:gd name="connsiteX2" fmla="*/ 277166 w 277166"/>
                    <a:gd name="connsiteY2" fmla="*/ 740739 h 793902"/>
                    <a:gd name="connsiteX3" fmla="*/ 0 w 277166"/>
                    <a:gd name="connsiteY3" fmla="*/ 793902 h 793902"/>
                    <a:gd name="connsiteX4" fmla="*/ 159488 w 277166"/>
                    <a:gd name="connsiteY4" fmla="*/ 0 h 793902"/>
                    <a:gd name="connsiteX0" fmla="*/ 159488 w 298431"/>
                    <a:gd name="connsiteY0" fmla="*/ 0 h 847065"/>
                    <a:gd name="connsiteX1" fmla="*/ 245268 w 298431"/>
                    <a:gd name="connsiteY1" fmla="*/ 170122 h 847065"/>
                    <a:gd name="connsiteX2" fmla="*/ 298431 w 298431"/>
                    <a:gd name="connsiteY2" fmla="*/ 847065 h 847065"/>
                    <a:gd name="connsiteX3" fmla="*/ 0 w 298431"/>
                    <a:gd name="connsiteY3" fmla="*/ 793902 h 847065"/>
                    <a:gd name="connsiteX4" fmla="*/ 159488 w 298431"/>
                    <a:gd name="connsiteY4" fmla="*/ 0 h 847065"/>
                    <a:gd name="connsiteX0" fmla="*/ 159488 w 298431"/>
                    <a:gd name="connsiteY0" fmla="*/ 0 h 793902"/>
                    <a:gd name="connsiteX1" fmla="*/ 245268 w 298431"/>
                    <a:gd name="connsiteY1" fmla="*/ 170122 h 793902"/>
                    <a:gd name="connsiteX2" fmla="*/ 298431 w 298431"/>
                    <a:gd name="connsiteY2" fmla="*/ 783269 h 793902"/>
                    <a:gd name="connsiteX3" fmla="*/ 0 w 298431"/>
                    <a:gd name="connsiteY3" fmla="*/ 793902 h 793902"/>
                    <a:gd name="connsiteX4" fmla="*/ 159488 w 298431"/>
                    <a:gd name="connsiteY4" fmla="*/ 0 h 793902"/>
                    <a:gd name="connsiteX0" fmla="*/ 159488 w 287799"/>
                    <a:gd name="connsiteY0" fmla="*/ 0 h 793902"/>
                    <a:gd name="connsiteX1" fmla="*/ 245268 w 287799"/>
                    <a:gd name="connsiteY1" fmla="*/ 170122 h 793902"/>
                    <a:gd name="connsiteX2" fmla="*/ 287799 w 287799"/>
                    <a:gd name="connsiteY2" fmla="*/ 538720 h 793902"/>
                    <a:gd name="connsiteX3" fmla="*/ 0 w 287799"/>
                    <a:gd name="connsiteY3" fmla="*/ 793902 h 793902"/>
                    <a:gd name="connsiteX4" fmla="*/ 159488 w 287799"/>
                    <a:gd name="connsiteY4" fmla="*/ 0 h 793902"/>
                    <a:gd name="connsiteX0" fmla="*/ 95693 w 224004"/>
                    <a:gd name="connsiteY0" fmla="*/ 0 h 549353"/>
                    <a:gd name="connsiteX1" fmla="*/ 181473 w 224004"/>
                    <a:gd name="connsiteY1" fmla="*/ 170122 h 549353"/>
                    <a:gd name="connsiteX2" fmla="*/ 224004 w 224004"/>
                    <a:gd name="connsiteY2" fmla="*/ 538720 h 549353"/>
                    <a:gd name="connsiteX3" fmla="*/ 0 w 224004"/>
                    <a:gd name="connsiteY3" fmla="*/ 549353 h 549353"/>
                    <a:gd name="connsiteX4" fmla="*/ 95693 w 224004"/>
                    <a:gd name="connsiteY4" fmla="*/ 0 h 5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004" h="549353">
                      <a:moveTo>
                        <a:pt x="95693" y="0"/>
                      </a:moveTo>
                      <a:lnTo>
                        <a:pt x="181473" y="170122"/>
                      </a:lnTo>
                      <a:lnTo>
                        <a:pt x="224004" y="538720"/>
                      </a:lnTo>
                      <a:lnTo>
                        <a:pt x="0" y="549353"/>
                      </a:lnTo>
                      <a:cubicBezTo>
                        <a:pt x="49618" y="348514"/>
                        <a:pt x="-38985" y="158309"/>
                        <a:pt x="95693" y="0"/>
                      </a:cubicBezTo>
                      <a:close/>
                    </a:path>
                  </a:pathLst>
                </a:cu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Trapezoid 14">
                  <a:extLst>
                    <a:ext uri="{FF2B5EF4-FFF2-40B4-BE49-F238E27FC236}">
                      <a16:creationId xmlns:a16="http://schemas.microsoft.com/office/drawing/2014/main" id="{D9595D64-BE90-244B-B9A9-1153549FC45F}"/>
                    </a:ext>
                  </a:extLst>
                </p:cNvPr>
                <p:cNvSpPr/>
                <p:nvPr/>
              </p:nvSpPr>
              <p:spPr>
                <a:xfrm>
                  <a:off x="9578594" y="1569480"/>
                  <a:ext cx="835040" cy="1010658"/>
                </a:xfrm>
                <a:custGeom>
                  <a:avLst/>
                  <a:gdLst>
                    <a:gd name="connsiteX0" fmla="*/ 0 w 613382"/>
                    <a:gd name="connsiteY0" fmla="*/ 647114 h 647114"/>
                    <a:gd name="connsiteX1" fmla="*/ 153346 w 613382"/>
                    <a:gd name="connsiteY1" fmla="*/ 0 h 647114"/>
                    <a:gd name="connsiteX2" fmla="*/ 460037 w 613382"/>
                    <a:gd name="connsiteY2" fmla="*/ 0 h 647114"/>
                    <a:gd name="connsiteX3" fmla="*/ 613382 w 613382"/>
                    <a:gd name="connsiteY3" fmla="*/ 647114 h 647114"/>
                    <a:gd name="connsiteX4" fmla="*/ 0 w 613382"/>
                    <a:gd name="connsiteY4" fmla="*/ 647114 h 647114"/>
                    <a:gd name="connsiteX0" fmla="*/ 0 w 460037"/>
                    <a:gd name="connsiteY0" fmla="*/ 647114 h 662103"/>
                    <a:gd name="connsiteX1" fmla="*/ 153346 w 460037"/>
                    <a:gd name="connsiteY1" fmla="*/ 0 h 662103"/>
                    <a:gd name="connsiteX2" fmla="*/ 460037 w 460037"/>
                    <a:gd name="connsiteY2" fmla="*/ 0 h 662103"/>
                    <a:gd name="connsiteX3" fmla="*/ 447198 w 460037"/>
                    <a:gd name="connsiteY3" fmla="*/ 662103 h 662103"/>
                    <a:gd name="connsiteX4" fmla="*/ 0 w 460037"/>
                    <a:gd name="connsiteY4" fmla="*/ 647114 h 662103"/>
                    <a:gd name="connsiteX0" fmla="*/ 0 w 578446"/>
                    <a:gd name="connsiteY0" fmla="*/ 647114 h 680182"/>
                    <a:gd name="connsiteX1" fmla="*/ 153346 w 578446"/>
                    <a:gd name="connsiteY1" fmla="*/ 0 h 680182"/>
                    <a:gd name="connsiteX2" fmla="*/ 460037 w 578446"/>
                    <a:gd name="connsiteY2" fmla="*/ 0 h 680182"/>
                    <a:gd name="connsiteX3" fmla="*/ 578446 w 578446"/>
                    <a:gd name="connsiteY3" fmla="*/ 680182 h 680182"/>
                    <a:gd name="connsiteX4" fmla="*/ 0 w 578446"/>
                    <a:gd name="connsiteY4" fmla="*/ 647114 h 680182"/>
                    <a:gd name="connsiteX0" fmla="*/ 0 w 578446"/>
                    <a:gd name="connsiteY0" fmla="*/ 773666 h 806734"/>
                    <a:gd name="connsiteX1" fmla="*/ 153346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773666 h 806734"/>
                    <a:gd name="connsiteX1" fmla="*/ 95844 w 578446"/>
                    <a:gd name="connsiteY1" fmla="*/ 126552 h 806734"/>
                    <a:gd name="connsiteX2" fmla="*/ 427225 w 578446"/>
                    <a:gd name="connsiteY2" fmla="*/ 0 h 806734"/>
                    <a:gd name="connsiteX3" fmla="*/ 578446 w 578446"/>
                    <a:gd name="connsiteY3" fmla="*/ 806734 h 806734"/>
                    <a:gd name="connsiteX4" fmla="*/ 0 w 578446"/>
                    <a:gd name="connsiteY4" fmla="*/ 773666 h 806734"/>
                    <a:gd name="connsiteX0" fmla="*/ 0 w 578446"/>
                    <a:gd name="connsiteY0" fmla="*/ 843050 h 876118"/>
                    <a:gd name="connsiteX1" fmla="*/ 95844 w 578446"/>
                    <a:gd name="connsiteY1" fmla="*/ 195936 h 876118"/>
                    <a:gd name="connsiteX2" fmla="*/ 427225 w 578446"/>
                    <a:gd name="connsiteY2" fmla="*/ 0 h 876118"/>
                    <a:gd name="connsiteX3" fmla="*/ 578446 w 578446"/>
                    <a:gd name="connsiteY3" fmla="*/ 876118 h 876118"/>
                    <a:gd name="connsiteX4" fmla="*/ 0 w 578446"/>
                    <a:gd name="connsiteY4" fmla="*/ 843050 h 876118"/>
                    <a:gd name="connsiteX0" fmla="*/ 0 w 533722"/>
                    <a:gd name="connsiteY0" fmla="*/ 942171 h 942171"/>
                    <a:gd name="connsiteX1" fmla="*/ 51120 w 533722"/>
                    <a:gd name="connsiteY1" fmla="*/ 195936 h 942171"/>
                    <a:gd name="connsiteX2" fmla="*/ 382501 w 533722"/>
                    <a:gd name="connsiteY2" fmla="*/ 0 h 942171"/>
                    <a:gd name="connsiteX3" fmla="*/ 533722 w 533722"/>
                    <a:gd name="connsiteY3" fmla="*/ 876118 h 942171"/>
                    <a:gd name="connsiteX4" fmla="*/ 0 w 533722"/>
                    <a:gd name="connsiteY4" fmla="*/ 942171 h 942171"/>
                    <a:gd name="connsiteX0" fmla="*/ 0 w 501776"/>
                    <a:gd name="connsiteY0" fmla="*/ 942171 h 942171"/>
                    <a:gd name="connsiteX1" fmla="*/ 51120 w 501776"/>
                    <a:gd name="connsiteY1" fmla="*/ 195936 h 942171"/>
                    <a:gd name="connsiteX2" fmla="*/ 382501 w 501776"/>
                    <a:gd name="connsiteY2" fmla="*/ 0 h 942171"/>
                    <a:gd name="connsiteX3" fmla="*/ 501776 w 501776"/>
                    <a:gd name="connsiteY3" fmla="*/ 935591 h 942171"/>
                    <a:gd name="connsiteX4" fmla="*/ 0 w 501776"/>
                    <a:gd name="connsiteY4" fmla="*/ 942171 h 942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76" h="942171">
                      <a:moveTo>
                        <a:pt x="0" y="942171"/>
                      </a:moveTo>
                      <a:lnTo>
                        <a:pt x="51120" y="195936"/>
                      </a:lnTo>
                      <a:lnTo>
                        <a:pt x="382501" y="0"/>
                      </a:lnTo>
                      <a:lnTo>
                        <a:pt x="501776" y="935591"/>
                      </a:lnTo>
                      <a:lnTo>
                        <a:pt x="0" y="942171"/>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Diagonal Stripe 160">
                  <a:extLst>
                    <a:ext uri="{FF2B5EF4-FFF2-40B4-BE49-F238E27FC236}">
                      <a16:creationId xmlns:a16="http://schemas.microsoft.com/office/drawing/2014/main" id="{85A5E235-5AAF-4444-980C-8F25E77FC65D}"/>
                    </a:ext>
                  </a:extLst>
                </p:cNvPr>
                <p:cNvSpPr/>
                <p:nvPr/>
              </p:nvSpPr>
              <p:spPr>
                <a:xfrm rot="13502867">
                  <a:off x="9557559" y="98066"/>
                  <a:ext cx="138930" cy="150548"/>
                </a:xfrm>
                <a:prstGeom prst="diagStripe">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2" name="Oval 161">
                  <a:extLst>
                    <a:ext uri="{FF2B5EF4-FFF2-40B4-BE49-F238E27FC236}">
                      <a16:creationId xmlns:a16="http://schemas.microsoft.com/office/drawing/2014/main" id="{6BF4CBCE-A788-5C47-981F-652204276BDE}"/>
                    </a:ext>
                  </a:extLst>
                </p:cNvPr>
                <p:cNvSpPr/>
                <p:nvPr/>
              </p:nvSpPr>
              <p:spPr>
                <a:xfrm flipH="1">
                  <a:off x="9576716" y="106710"/>
                  <a:ext cx="95726" cy="103105"/>
                </a:xfrm>
                <a:prstGeom prst="ellipse">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a:extLst>
                  <a:ext uri="{FF2B5EF4-FFF2-40B4-BE49-F238E27FC236}">
                    <a16:creationId xmlns:a16="http://schemas.microsoft.com/office/drawing/2014/main" id="{AB0E6B16-C47C-114D-81A0-8F6432334F0A}"/>
                  </a:ext>
                </a:extLst>
              </p:cNvPr>
              <p:cNvSpPr/>
              <p:nvPr/>
            </p:nvSpPr>
            <p:spPr>
              <a:xfrm rot="10492887">
                <a:off x="9631812" y="1271835"/>
                <a:ext cx="302997" cy="2685582"/>
              </a:xfrm>
              <a:custGeom>
                <a:avLst/>
                <a:gdLst>
                  <a:gd name="connsiteX0" fmla="*/ 0 w 50800"/>
                  <a:gd name="connsiteY0" fmla="*/ 0 h 1130300"/>
                  <a:gd name="connsiteX1" fmla="*/ 12700 w 50800"/>
                  <a:gd name="connsiteY1" fmla="*/ 1054100 h 1130300"/>
                  <a:gd name="connsiteX2" fmla="*/ 38100 w 50800"/>
                  <a:gd name="connsiteY2" fmla="*/ 1092200 h 1130300"/>
                  <a:gd name="connsiteX3" fmla="*/ 50800 w 50800"/>
                  <a:gd name="connsiteY3" fmla="*/ 1130300 h 1130300"/>
                  <a:gd name="connsiteX0" fmla="*/ 0 w 228600"/>
                  <a:gd name="connsiteY0" fmla="*/ 0 h 1092931"/>
                  <a:gd name="connsiteX1" fmla="*/ 12700 w 228600"/>
                  <a:gd name="connsiteY1" fmla="*/ 1054100 h 1092931"/>
                  <a:gd name="connsiteX2" fmla="*/ 38100 w 228600"/>
                  <a:gd name="connsiteY2" fmla="*/ 1092200 h 1092931"/>
                  <a:gd name="connsiteX3" fmla="*/ 228600 w 228600"/>
                  <a:gd name="connsiteY3" fmla="*/ 965200 h 1092931"/>
                  <a:gd name="connsiteX0" fmla="*/ 0 w 228600"/>
                  <a:gd name="connsiteY0" fmla="*/ 0 h 1206911"/>
                  <a:gd name="connsiteX1" fmla="*/ 12700 w 228600"/>
                  <a:gd name="connsiteY1" fmla="*/ 10541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206911"/>
                  <a:gd name="connsiteX1" fmla="*/ 127000 w 228600"/>
                  <a:gd name="connsiteY1" fmla="*/ 1041400 h 1206911"/>
                  <a:gd name="connsiteX2" fmla="*/ 76200 w 228600"/>
                  <a:gd name="connsiteY2" fmla="*/ 1206500 h 1206911"/>
                  <a:gd name="connsiteX3" fmla="*/ 228600 w 228600"/>
                  <a:gd name="connsiteY3" fmla="*/ 965200 h 1206911"/>
                  <a:gd name="connsiteX0" fmla="*/ 0 w 228600"/>
                  <a:gd name="connsiteY0" fmla="*/ 0 h 1519918"/>
                  <a:gd name="connsiteX1" fmla="*/ 127000 w 228600"/>
                  <a:gd name="connsiteY1" fmla="*/ 1346200 h 1519918"/>
                  <a:gd name="connsiteX2" fmla="*/ 76200 w 228600"/>
                  <a:gd name="connsiteY2" fmla="*/ 1511300 h 1519918"/>
                  <a:gd name="connsiteX3" fmla="*/ 228600 w 228600"/>
                  <a:gd name="connsiteY3" fmla="*/ 1270000 h 1519918"/>
                  <a:gd name="connsiteX0" fmla="*/ 0 w 228600"/>
                  <a:gd name="connsiteY0" fmla="*/ 0 h 1511825"/>
                  <a:gd name="connsiteX1" fmla="*/ 50800 w 228600"/>
                  <a:gd name="connsiteY1" fmla="*/ 1320800 h 1511825"/>
                  <a:gd name="connsiteX2" fmla="*/ 76200 w 228600"/>
                  <a:gd name="connsiteY2" fmla="*/ 1511300 h 1511825"/>
                  <a:gd name="connsiteX3" fmla="*/ 228600 w 228600"/>
                  <a:gd name="connsiteY3" fmla="*/ 1270000 h 1511825"/>
                  <a:gd name="connsiteX0" fmla="*/ 34722 w 263322"/>
                  <a:gd name="connsiteY0" fmla="*/ 0 h 1511711"/>
                  <a:gd name="connsiteX1" fmla="*/ 85522 w 263322"/>
                  <a:gd name="connsiteY1" fmla="*/ 1320800 h 1511711"/>
                  <a:gd name="connsiteX2" fmla="*/ 110922 w 263322"/>
                  <a:gd name="connsiteY2" fmla="*/ 1511300 h 1511711"/>
                  <a:gd name="connsiteX3" fmla="*/ 263322 w 263322"/>
                  <a:gd name="connsiteY3" fmla="*/ 1270000 h 1511711"/>
                  <a:gd name="connsiteX0" fmla="*/ 0 w 292100"/>
                  <a:gd name="connsiteY0" fmla="*/ 0 h 1564562"/>
                  <a:gd name="connsiteX1" fmla="*/ 114300 w 292100"/>
                  <a:gd name="connsiteY1" fmla="*/ 1371600 h 1564562"/>
                  <a:gd name="connsiteX2" fmla="*/ 139700 w 292100"/>
                  <a:gd name="connsiteY2" fmla="*/ 1562100 h 1564562"/>
                  <a:gd name="connsiteX3" fmla="*/ 292100 w 292100"/>
                  <a:gd name="connsiteY3" fmla="*/ 1320800 h 1564562"/>
                  <a:gd name="connsiteX0" fmla="*/ 0 w 292100"/>
                  <a:gd name="connsiteY0" fmla="*/ 0 h 1562511"/>
                  <a:gd name="connsiteX1" fmla="*/ 114300 w 292100"/>
                  <a:gd name="connsiteY1" fmla="*/ 1371600 h 1562511"/>
                  <a:gd name="connsiteX2" fmla="*/ 139700 w 292100"/>
                  <a:gd name="connsiteY2" fmla="*/ 1562100 h 1562511"/>
                  <a:gd name="connsiteX3" fmla="*/ 292100 w 292100"/>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7047 w 299147"/>
                  <a:gd name="connsiteY0" fmla="*/ 0 h 1562511"/>
                  <a:gd name="connsiteX1" fmla="*/ 94692 w 299147"/>
                  <a:gd name="connsiteY1" fmla="*/ 1363789 h 1562511"/>
                  <a:gd name="connsiteX2" fmla="*/ 146747 w 299147"/>
                  <a:gd name="connsiteY2" fmla="*/ 1562100 h 1562511"/>
                  <a:gd name="connsiteX3" fmla="*/ 299147 w 299147"/>
                  <a:gd name="connsiteY3" fmla="*/ 1320800 h 1562511"/>
                  <a:gd name="connsiteX0" fmla="*/ 0 w 292100"/>
                  <a:gd name="connsiteY0" fmla="*/ 0 h 1562511"/>
                  <a:gd name="connsiteX1" fmla="*/ 87645 w 292100"/>
                  <a:gd name="connsiteY1" fmla="*/ 1363789 h 1562511"/>
                  <a:gd name="connsiteX2" fmla="*/ 139700 w 292100"/>
                  <a:gd name="connsiteY2" fmla="*/ 1562100 h 1562511"/>
                  <a:gd name="connsiteX3" fmla="*/ 292100 w 292100"/>
                  <a:gd name="connsiteY3" fmla="*/ 1320800 h 1562511"/>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247675"/>
                  <a:gd name="connsiteY0" fmla="*/ 0 h 1570322"/>
                  <a:gd name="connsiteX1" fmla="*/ 43220 w 247675"/>
                  <a:gd name="connsiteY1" fmla="*/ 1371600 h 1570322"/>
                  <a:gd name="connsiteX2" fmla="*/ 95275 w 247675"/>
                  <a:gd name="connsiteY2" fmla="*/ 1569911 h 1570322"/>
                  <a:gd name="connsiteX3" fmla="*/ 247675 w 247675"/>
                  <a:gd name="connsiteY3" fmla="*/ 1328611 h 1570322"/>
                  <a:gd name="connsiteX0" fmla="*/ 0 w 141055"/>
                  <a:gd name="connsiteY0" fmla="*/ 0 h 1570412"/>
                  <a:gd name="connsiteX1" fmla="*/ 43220 w 141055"/>
                  <a:gd name="connsiteY1" fmla="*/ 1371600 h 1570412"/>
                  <a:gd name="connsiteX2" fmla="*/ 95275 w 141055"/>
                  <a:gd name="connsiteY2" fmla="*/ 1569911 h 1570412"/>
                  <a:gd name="connsiteX3" fmla="*/ 141055 w 141055"/>
                  <a:gd name="connsiteY3" fmla="*/ 1375479 h 1570412"/>
                  <a:gd name="connsiteX0" fmla="*/ 0 w 141055"/>
                  <a:gd name="connsiteY0" fmla="*/ 0 h 1601268"/>
                  <a:gd name="connsiteX1" fmla="*/ 43220 w 141055"/>
                  <a:gd name="connsiteY1" fmla="*/ 1371600 h 1601268"/>
                  <a:gd name="connsiteX2" fmla="*/ 95275 w 141055"/>
                  <a:gd name="connsiteY2" fmla="*/ 1569911 h 1601268"/>
                  <a:gd name="connsiteX3" fmla="*/ 100984 w 141055"/>
                  <a:gd name="connsiteY3" fmla="*/ 1581060 h 1601268"/>
                  <a:gd name="connsiteX4" fmla="*/ 141055 w 141055"/>
                  <a:gd name="connsiteY4" fmla="*/ 1375479 h 1601268"/>
                  <a:gd name="connsiteX0" fmla="*/ 0 w 141055"/>
                  <a:gd name="connsiteY0" fmla="*/ 0 h 1651800"/>
                  <a:gd name="connsiteX1" fmla="*/ 43220 w 141055"/>
                  <a:gd name="connsiteY1" fmla="*/ 1371600 h 1651800"/>
                  <a:gd name="connsiteX2" fmla="*/ 95275 w 141055"/>
                  <a:gd name="connsiteY2" fmla="*/ 1569911 h 1651800"/>
                  <a:gd name="connsiteX3" fmla="*/ 83214 w 141055"/>
                  <a:gd name="connsiteY3" fmla="*/ 1643550 h 1651800"/>
                  <a:gd name="connsiteX4" fmla="*/ 141055 w 141055"/>
                  <a:gd name="connsiteY4" fmla="*/ 1375479 h 1651800"/>
                  <a:gd name="connsiteX0" fmla="*/ 0 w 105515"/>
                  <a:gd name="connsiteY0" fmla="*/ 0 h 1651800"/>
                  <a:gd name="connsiteX1" fmla="*/ 43220 w 105515"/>
                  <a:gd name="connsiteY1" fmla="*/ 1371600 h 1651800"/>
                  <a:gd name="connsiteX2" fmla="*/ 95275 w 105515"/>
                  <a:gd name="connsiteY2" fmla="*/ 1569911 h 1651800"/>
                  <a:gd name="connsiteX3" fmla="*/ 83214 w 105515"/>
                  <a:gd name="connsiteY3" fmla="*/ 1643550 h 1651800"/>
                  <a:gd name="connsiteX4" fmla="*/ 105515 w 105515"/>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37160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13441"/>
                  <a:gd name="connsiteY0" fmla="*/ 0 h 1651800"/>
                  <a:gd name="connsiteX1" fmla="*/ 43220 w 113441"/>
                  <a:gd name="connsiteY1" fmla="*/ 1434090 h 1651800"/>
                  <a:gd name="connsiteX2" fmla="*/ 95275 w 113441"/>
                  <a:gd name="connsiteY2" fmla="*/ 1569911 h 1651800"/>
                  <a:gd name="connsiteX3" fmla="*/ 83214 w 113441"/>
                  <a:gd name="connsiteY3" fmla="*/ 1643550 h 1651800"/>
                  <a:gd name="connsiteX4" fmla="*/ 105515 w 113441"/>
                  <a:gd name="connsiteY4" fmla="*/ 1367668 h 1651800"/>
                  <a:gd name="connsiteX0" fmla="*/ 0 w 105989"/>
                  <a:gd name="connsiteY0" fmla="*/ 0 h 1651800"/>
                  <a:gd name="connsiteX1" fmla="*/ 43220 w 105989"/>
                  <a:gd name="connsiteY1" fmla="*/ 1434090 h 1651800"/>
                  <a:gd name="connsiteX2" fmla="*/ 95275 w 105989"/>
                  <a:gd name="connsiteY2" fmla="*/ 1569911 h 1651800"/>
                  <a:gd name="connsiteX3" fmla="*/ 83214 w 105989"/>
                  <a:gd name="connsiteY3" fmla="*/ 1643550 h 1651800"/>
                  <a:gd name="connsiteX4" fmla="*/ 96630 w 105989"/>
                  <a:gd name="connsiteY4" fmla="*/ 1437970 h 165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9" h="1651800">
                    <a:moveTo>
                      <a:pt x="0" y="0"/>
                    </a:moveTo>
                    <a:cubicBezTo>
                      <a:pt x="4233" y="351367"/>
                      <a:pt x="25584" y="1311475"/>
                      <a:pt x="43220" y="1434090"/>
                    </a:cubicBezTo>
                    <a:cubicBezTo>
                      <a:pt x="53638" y="1561863"/>
                      <a:pt x="88449" y="1556259"/>
                      <a:pt x="95275" y="1569911"/>
                    </a:cubicBezTo>
                    <a:cubicBezTo>
                      <a:pt x="104902" y="1604821"/>
                      <a:pt x="75584" y="1675955"/>
                      <a:pt x="83214" y="1643550"/>
                    </a:cubicBezTo>
                    <a:cubicBezTo>
                      <a:pt x="90844" y="1611145"/>
                      <a:pt x="121049" y="1550346"/>
                      <a:pt x="96630" y="143797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3" name="TextBox 152">
              <a:extLst>
                <a:ext uri="{FF2B5EF4-FFF2-40B4-BE49-F238E27FC236}">
                  <a16:creationId xmlns:a16="http://schemas.microsoft.com/office/drawing/2014/main" id="{6021DA02-9153-1444-BA3F-620ECB3F6B07}"/>
                </a:ext>
              </a:extLst>
            </p:cNvPr>
            <p:cNvSpPr txBox="1"/>
            <p:nvPr/>
          </p:nvSpPr>
          <p:spPr>
            <a:xfrm>
              <a:off x="9711462" y="5178933"/>
              <a:ext cx="2456467" cy="1261484"/>
            </a:xfrm>
            <a:prstGeom prst="rect">
              <a:avLst/>
            </a:prstGeom>
            <a:noFill/>
          </p:spPr>
          <p:txBody>
            <a:bodyPr wrap="square" rtlCol="0">
              <a:spAutoFit/>
            </a:bodyPr>
            <a:lstStyle/>
            <a:p>
              <a:r>
                <a:rPr lang="en-US" sz="1600" b="1" dirty="0">
                  <a:latin typeface="Stencil" pitchFamily="82" charset="77"/>
                </a:rPr>
                <a:t>SETH / SET </a:t>
              </a:r>
              <a:br>
                <a:rPr lang="en-US" b="1" dirty="0">
                  <a:latin typeface="Stencil" pitchFamily="82" charset="77"/>
                </a:rPr>
              </a:br>
              <a:endParaRPr lang="en-US" b="1" dirty="0">
                <a:latin typeface="Stencil" pitchFamily="82" charset="77"/>
              </a:endParaRPr>
            </a:p>
          </p:txBody>
        </p:sp>
      </p:grpSp>
      <p:grpSp>
        <p:nvGrpSpPr>
          <p:cNvPr id="17" name="Group 16">
            <a:extLst>
              <a:ext uri="{FF2B5EF4-FFF2-40B4-BE49-F238E27FC236}">
                <a16:creationId xmlns:a16="http://schemas.microsoft.com/office/drawing/2014/main" id="{AE34D1F1-2111-B648-85EB-7A30CE522C7A}"/>
              </a:ext>
            </a:extLst>
          </p:cNvPr>
          <p:cNvGrpSpPr/>
          <p:nvPr/>
        </p:nvGrpSpPr>
        <p:grpSpPr>
          <a:xfrm>
            <a:off x="4207618" y="4905965"/>
            <a:ext cx="3776764" cy="1712423"/>
            <a:chOff x="4151434" y="4949460"/>
            <a:chExt cx="3776764" cy="1712423"/>
          </a:xfrm>
        </p:grpSpPr>
        <p:pic>
          <p:nvPicPr>
            <p:cNvPr id="163" name="Picture 2">
              <a:extLst>
                <a:ext uri="{FF2B5EF4-FFF2-40B4-BE49-F238E27FC236}">
                  <a16:creationId xmlns:a16="http://schemas.microsoft.com/office/drawing/2014/main" id="{94D91A3F-2140-6941-95CD-2A329A5D1470}"/>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887771" y="5326961"/>
              <a:ext cx="557752" cy="1274861"/>
            </a:xfrm>
            <a:prstGeom prst="rect">
              <a:avLst/>
            </a:prstGeom>
            <a:noFill/>
            <a:extLst>
              <a:ext uri="{909E8E84-426E-40DD-AFC4-6F175D3DCCD1}">
                <a14:hiddenFill xmlns:a14="http://schemas.microsoft.com/office/drawing/2010/main">
                  <a:solidFill>
                    <a:srgbClr val="FFFFFF"/>
                  </a:solidFill>
                </a14:hiddenFill>
              </a:ext>
            </a:extLst>
          </p:spPr>
        </p:pic>
        <p:sp>
          <p:nvSpPr>
            <p:cNvPr id="11" name="Left Brace 10">
              <a:extLst>
                <a:ext uri="{FF2B5EF4-FFF2-40B4-BE49-F238E27FC236}">
                  <a16:creationId xmlns:a16="http://schemas.microsoft.com/office/drawing/2014/main" id="{AEABFB5D-E2AB-5645-B7FE-261A6D0FB0E0}"/>
                </a:ext>
              </a:extLst>
            </p:cNvPr>
            <p:cNvSpPr/>
            <p:nvPr/>
          </p:nvSpPr>
          <p:spPr>
            <a:xfrm rot="16752303">
              <a:off x="7126979" y="4662591"/>
              <a:ext cx="514350" cy="1088088"/>
            </a:xfrm>
            <a:prstGeom prst="leftBrace">
              <a:avLst/>
            </a:prstGeom>
            <a:ln w="571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Rectangle 15">
              <a:extLst>
                <a:ext uri="{FF2B5EF4-FFF2-40B4-BE49-F238E27FC236}">
                  <a16:creationId xmlns:a16="http://schemas.microsoft.com/office/drawing/2014/main" id="{011B4014-2C84-DB4D-BD9E-D47EF0B0839B}"/>
                </a:ext>
              </a:extLst>
            </p:cNvPr>
            <p:cNvSpPr/>
            <p:nvPr/>
          </p:nvSpPr>
          <p:spPr>
            <a:xfrm>
              <a:off x="4151434" y="5923219"/>
              <a:ext cx="2861072" cy="738664"/>
            </a:xfrm>
            <a:prstGeom prst="rect">
              <a:avLst/>
            </a:prstGeom>
          </p:spPr>
          <p:txBody>
            <a:bodyPr wrap="square">
              <a:spAutoFit/>
            </a:bodyPr>
            <a:lstStyle/>
            <a:p>
              <a:r>
                <a:rPr lang="en-US" sz="2400" b="1" dirty="0">
                  <a:latin typeface="Stencil" pitchFamily="82" charset="77"/>
                </a:rPr>
                <a:t>HORUS the child</a:t>
              </a:r>
              <a:br>
                <a:rPr lang="en-US" b="1" dirty="0">
                  <a:latin typeface="Stencil" pitchFamily="82" charset="77"/>
                </a:rPr>
              </a:br>
              <a:endParaRPr lang="en-US" dirty="0"/>
            </a:p>
          </p:txBody>
        </p:sp>
      </p:grpSp>
      <p:sp>
        <p:nvSpPr>
          <p:cNvPr id="19" name="Donut 18">
            <a:extLst>
              <a:ext uri="{FF2B5EF4-FFF2-40B4-BE49-F238E27FC236}">
                <a16:creationId xmlns:a16="http://schemas.microsoft.com/office/drawing/2014/main" id="{BEC707B0-63F0-0B44-81F1-95DE700993A6}"/>
              </a:ext>
            </a:extLst>
          </p:cNvPr>
          <p:cNvSpPr/>
          <p:nvPr/>
        </p:nvSpPr>
        <p:spPr>
          <a:xfrm>
            <a:off x="7126243" y="1742817"/>
            <a:ext cx="3264182" cy="1458183"/>
          </a:xfrm>
          <a:prstGeom prst="donut">
            <a:avLst>
              <a:gd name="adj" fmla="val 10443"/>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4" name="Donut 163">
            <a:extLst>
              <a:ext uri="{FF2B5EF4-FFF2-40B4-BE49-F238E27FC236}">
                <a16:creationId xmlns:a16="http://schemas.microsoft.com/office/drawing/2014/main" id="{B488387E-71BF-D347-A59D-15F21426A4CB}"/>
              </a:ext>
            </a:extLst>
          </p:cNvPr>
          <p:cNvSpPr/>
          <p:nvPr/>
        </p:nvSpPr>
        <p:spPr>
          <a:xfrm>
            <a:off x="3734879" y="5209418"/>
            <a:ext cx="4817447" cy="1458183"/>
          </a:xfrm>
          <a:prstGeom prst="donut">
            <a:avLst>
              <a:gd name="adj" fmla="val 10443"/>
            </a:avLst>
          </a:prstGeom>
          <a:solidFill>
            <a:srgbClr val="FFC000"/>
          </a:solidFill>
          <a:effectLst>
            <a:outerShdw blurRad="114300" dist="101600" dir="2700000" algn="tl" rotWithShape="0">
              <a:prstClr val="black">
                <a:alpha val="62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5" name="Right Arrow 164">
            <a:extLst>
              <a:ext uri="{FF2B5EF4-FFF2-40B4-BE49-F238E27FC236}">
                <a16:creationId xmlns:a16="http://schemas.microsoft.com/office/drawing/2014/main" id="{928570E7-90FB-574B-AC81-3D93893EF55B}"/>
              </a:ext>
            </a:extLst>
          </p:cNvPr>
          <p:cNvSpPr/>
          <p:nvPr/>
        </p:nvSpPr>
        <p:spPr>
          <a:xfrm rot="1417635">
            <a:off x="1779409" y="3618857"/>
            <a:ext cx="3018199" cy="2018830"/>
          </a:xfrm>
          <a:prstGeom prst="rightArrow">
            <a:avLst>
              <a:gd name="adj1" fmla="val 69909"/>
              <a:gd name="adj2" fmla="val 50000"/>
            </a:avLst>
          </a:prstGeom>
          <a:solidFill>
            <a:srgbClr val="FFC000"/>
          </a:solidFill>
          <a:ln>
            <a:solidFill>
              <a:schemeClr val="tx1"/>
            </a:solidFill>
          </a:ln>
          <a:effectLst>
            <a:outerShdw blurRad="139700" dist="190500" dir="2700000" algn="tl" rotWithShape="0">
              <a:prstClr val="black">
                <a:alpha val="72000"/>
              </a:prstClr>
            </a:outerShdw>
          </a:effectLst>
          <a:scene3d>
            <a:camera prst="orthographicFront"/>
            <a:lightRig rig="threePt" dir="t"/>
          </a:scene3d>
          <a:sp3d>
            <a:bevelT w="1206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Born of a virgin?</a:t>
            </a:r>
          </a:p>
        </p:txBody>
      </p:sp>
    </p:spTree>
    <p:extLst>
      <p:ext uri="{BB962C8B-B14F-4D97-AF65-F5344CB8AC3E}">
        <p14:creationId xmlns:p14="http://schemas.microsoft.com/office/powerpoint/2010/main" val="30879787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wipe(left)">
                                      <p:cBhvr>
                                        <p:cTn id="7"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9" name="Group 8">
            <a:extLst>
              <a:ext uri="{FF2B5EF4-FFF2-40B4-BE49-F238E27FC236}">
                <a16:creationId xmlns:a16="http://schemas.microsoft.com/office/drawing/2014/main" id="{36EBC8B7-89D1-1E4E-9EEE-4479CAE22A8B}"/>
              </a:ext>
            </a:extLst>
          </p:cNvPr>
          <p:cNvGrpSpPr/>
          <p:nvPr/>
        </p:nvGrpSpPr>
        <p:grpSpPr>
          <a:xfrm>
            <a:off x="7336348" y="299753"/>
            <a:ext cx="3952240" cy="5425052"/>
            <a:chOff x="7264784" y="1280289"/>
            <a:chExt cx="3952240" cy="5425052"/>
          </a:xfrm>
        </p:grpSpPr>
        <p:pic>
          <p:nvPicPr>
            <p:cNvPr id="2050" name="Picture 2">
              <a:extLst>
                <a:ext uri="{FF2B5EF4-FFF2-40B4-BE49-F238E27FC236}">
                  <a16:creationId xmlns:a16="http://schemas.microsoft.com/office/drawing/2014/main" id="{EF5529E8-5665-C441-A099-30E70A64EA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64784" y="1280289"/>
              <a:ext cx="3952240" cy="49403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6E63E018-AAC4-0747-B1C5-11D3D503FB0F}"/>
                </a:ext>
              </a:extLst>
            </p:cNvPr>
            <p:cNvSpPr/>
            <p:nvPr/>
          </p:nvSpPr>
          <p:spPr>
            <a:xfrm>
              <a:off x="7883778" y="6243676"/>
              <a:ext cx="3190622" cy="461665"/>
            </a:xfrm>
            <a:prstGeom prst="rect">
              <a:avLst/>
            </a:prstGeom>
          </p:spPr>
          <p:txBody>
            <a:bodyPr wrap="square">
              <a:spAutoFit/>
            </a:bodyPr>
            <a:lstStyle/>
            <a:p>
              <a:r>
                <a:rPr lang="en-US" sz="1200" u="sng" dirty="0">
                  <a:solidFill>
                    <a:srgbClr val="663366"/>
                  </a:solidFill>
                  <a:hlinkClick r:id="rId3" tooltip="en:Egyptian Collection of the Hermitage Museum"/>
                </a:rPr>
                <a:t>Egyptian Collection</a:t>
              </a:r>
              <a:r>
                <a:rPr lang="en-US" sz="1200" dirty="0">
                  <a:solidFill>
                    <a:srgbClr val="202122"/>
                  </a:solidFill>
                </a:rPr>
                <a:t> of the </a:t>
              </a:r>
              <a:r>
                <a:rPr lang="en-US" sz="1200" dirty="0">
                  <a:solidFill>
                    <a:srgbClr val="663366"/>
                  </a:solidFill>
                  <a:hlinkClick r:id="rId4" tooltip="en:Hermitage Museum"/>
                </a:rPr>
                <a:t>Hermitage Museum</a:t>
              </a:r>
              <a:br>
                <a:rPr lang="en-US" sz="1200" dirty="0">
                  <a:solidFill>
                    <a:srgbClr val="663366"/>
                  </a:solidFill>
                </a:rPr>
              </a:br>
              <a:r>
                <a:rPr lang="en-US" sz="1200" dirty="0">
                  <a:solidFill>
                    <a:srgbClr val="663366"/>
                  </a:solidFill>
                </a:rPr>
                <a:t>photo: </a:t>
              </a:r>
              <a:r>
                <a:rPr lang="en-US" sz="1200" u="sng" dirty="0">
                  <a:hlinkClick r:id="rId5"/>
                </a:rPr>
                <a:t> Andrew Bossi</a:t>
              </a:r>
              <a:r>
                <a:rPr lang="en-US" sz="1200" dirty="0">
                  <a:solidFill>
                    <a:srgbClr val="663366"/>
                  </a:solidFill>
                </a:rPr>
                <a:t>  </a:t>
              </a:r>
              <a:r>
                <a:rPr lang="en-US" sz="1200" u="sng" dirty="0">
                  <a:hlinkClick r:id="rId6"/>
                </a:rPr>
                <a:t>CC BY-SA 2.0</a:t>
              </a:r>
              <a:endParaRPr lang="en-US" sz="1200" dirty="0"/>
            </a:p>
          </p:txBody>
        </p:sp>
      </p:grpSp>
      <p:sp>
        <p:nvSpPr>
          <p:cNvPr id="4" name="Rounded Rectangle 3">
            <a:extLst>
              <a:ext uri="{FF2B5EF4-FFF2-40B4-BE49-F238E27FC236}">
                <a16:creationId xmlns:a16="http://schemas.microsoft.com/office/drawing/2014/main" id="{62A50DD7-6FF5-A84D-9380-49049CB6124F}"/>
              </a:ext>
            </a:extLst>
          </p:cNvPr>
          <p:cNvSpPr/>
          <p:nvPr/>
        </p:nvSpPr>
        <p:spPr>
          <a:xfrm>
            <a:off x="7012878" y="1455769"/>
            <a:ext cx="1203081" cy="571500"/>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a:r>
              <a:rPr lang="en-US" sz="2400" b="1" dirty="0">
                <a:solidFill>
                  <a:schemeClr val="tx1"/>
                </a:solidFill>
              </a:rPr>
              <a:t>OSIRIS</a:t>
            </a:r>
          </a:p>
        </p:txBody>
      </p:sp>
      <p:sp>
        <p:nvSpPr>
          <p:cNvPr id="12" name="Rounded Rectangle 11">
            <a:extLst>
              <a:ext uri="{FF2B5EF4-FFF2-40B4-BE49-F238E27FC236}">
                <a16:creationId xmlns:a16="http://schemas.microsoft.com/office/drawing/2014/main" id="{88E13FD3-111C-9E44-B9A8-5066F3290013}"/>
              </a:ext>
            </a:extLst>
          </p:cNvPr>
          <p:cNvSpPr/>
          <p:nvPr/>
        </p:nvSpPr>
        <p:spPr>
          <a:xfrm>
            <a:off x="10622972" y="1491594"/>
            <a:ext cx="1203081" cy="571500"/>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a:r>
              <a:rPr lang="en-US" sz="2400" b="1" dirty="0">
                <a:solidFill>
                  <a:schemeClr val="tx1"/>
                </a:solidFill>
              </a:rPr>
              <a:t>ISIS</a:t>
            </a:r>
          </a:p>
        </p:txBody>
      </p:sp>
      <p:sp>
        <p:nvSpPr>
          <p:cNvPr id="13" name="Rounded Rectangle 12">
            <a:extLst>
              <a:ext uri="{FF2B5EF4-FFF2-40B4-BE49-F238E27FC236}">
                <a16:creationId xmlns:a16="http://schemas.microsoft.com/office/drawing/2014/main" id="{DAF86CB2-08E4-0848-BDE7-F08DA8236E64}"/>
              </a:ext>
            </a:extLst>
          </p:cNvPr>
          <p:cNvSpPr/>
          <p:nvPr/>
        </p:nvSpPr>
        <p:spPr>
          <a:xfrm>
            <a:off x="10637949" y="2773905"/>
            <a:ext cx="1188104" cy="571500"/>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a:r>
              <a:rPr lang="en-US" sz="2400" b="1" dirty="0">
                <a:solidFill>
                  <a:schemeClr val="tx1"/>
                </a:solidFill>
              </a:rPr>
              <a:t>HORUS</a:t>
            </a:r>
          </a:p>
        </p:txBody>
      </p:sp>
      <p:sp>
        <p:nvSpPr>
          <p:cNvPr id="14" name="Rectangle 13">
            <a:extLst>
              <a:ext uri="{FF2B5EF4-FFF2-40B4-BE49-F238E27FC236}">
                <a16:creationId xmlns:a16="http://schemas.microsoft.com/office/drawing/2014/main" id="{45F6B444-E3F0-0846-A9EE-4ECD8FFBFF82}"/>
              </a:ext>
            </a:extLst>
          </p:cNvPr>
          <p:cNvSpPr/>
          <p:nvPr/>
        </p:nvSpPr>
        <p:spPr>
          <a:xfrm>
            <a:off x="256674" y="270980"/>
            <a:ext cx="6261084" cy="923330"/>
          </a:xfrm>
          <a:prstGeom prst="rect">
            <a:avLst/>
          </a:prstGeom>
          <a:solidFill>
            <a:schemeClr val="tx1">
              <a:lumMod val="75000"/>
              <a:lumOff val="25000"/>
            </a:schemeClr>
          </a:solidFill>
          <a:scene3d>
            <a:camera prst="orthographicFront"/>
            <a:lightRig rig="threePt" dir="t"/>
          </a:scene3d>
          <a:sp3d>
            <a:bevelT w="101600" prst="angle"/>
          </a:sp3d>
        </p:spPr>
        <p:txBody>
          <a:bodyPr wrap="square">
            <a:spAutoFit/>
          </a:bodyPr>
          <a:lstStyle/>
          <a:p>
            <a:pPr algn="ctr"/>
            <a:r>
              <a:rPr lang="en-US" sz="5400" dirty="0">
                <a:solidFill>
                  <a:schemeClr val="bg1"/>
                </a:solidFill>
                <a:latin typeface="Rockwell" panose="02060603020205020403" pitchFamily="18" charset="77"/>
                <a:cs typeface="Oriya MN" pitchFamily="2" charset="0"/>
              </a:rPr>
              <a:t>HORUS</a:t>
            </a:r>
            <a:endParaRPr lang="en-US" sz="5400" dirty="0"/>
          </a:p>
        </p:txBody>
      </p:sp>
      <p:sp>
        <p:nvSpPr>
          <p:cNvPr id="10" name="Oval 9">
            <a:extLst>
              <a:ext uri="{FF2B5EF4-FFF2-40B4-BE49-F238E27FC236}">
                <a16:creationId xmlns:a16="http://schemas.microsoft.com/office/drawing/2014/main" id="{3F14F85E-58A6-F14D-9C53-A53ADB4163B3}"/>
              </a:ext>
            </a:extLst>
          </p:cNvPr>
          <p:cNvSpPr/>
          <p:nvPr/>
        </p:nvSpPr>
        <p:spPr>
          <a:xfrm>
            <a:off x="4694371" y="116290"/>
            <a:ext cx="2156520" cy="1232709"/>
          </a:xfrm>
          <a:prstGeom prst="ellipse">
            <a:avLst/>
          </a:prstGeom>
          <a:solidFill>
            <a:schemeClr val="tx1">
              <a:lumMod val="85000"/>
              <a:lumOff val="15000"/>
            </a:schemeClr>
          </a:solidFill>
          <a:ln>
            <a:solidFill>
              <a:schemeClr val="tx1"/>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latin typeface="Rockwell" panose="02060603020205020403" pitchFamily="18" charset="77"/>
              </a:rPr>
              <a:t>THE</a:t>
            </a:r>
            <a:br>
              <a:rPr lang="en-US" sz="2000" b="1" dirty="0">
                <a:latin typeface="Rockwell" panose="02060603020205020403" pitchFamily="18" charset="77"/>
              </a:rPr>
            </a:br>
            <a:r>
              <a:rPr lang="en-US" sz="2000" b="1" dirty="0">
                <a:latin typeface="Rockwell" panose="02060603020205020403" pitchFamily="18" charset="77"/>
              </a:rPr>
              <a:t>YOUNGER</a:t>
            </a:r>
          </a:p>
        </p:txBody>
      </p:sp>
      <p:sp>
        <p:nvSpPr>
          <p:cNvPr id="17" name="Rectangle 16">
            <a:extLst>
              <a:ext uri="{FF2B5EF4-FFF2-40B4-BE49-F238E27FC236}">
                <a16:creationId xmlns:a16="http://schemas.microsoft.com/office/drawing/2014/main" id="{F3DD0A6B-EB65-6B4E-B1BA-9DA01F781545}"/>
              </a:ext>
            </a:extLst>
          </p:cNvPr>
          <p:cNvSpPr/>
          <p:nvPr/>
        </p:nvSpPr>
        <p:spPr>
          <a:xfrm>
            <a:off x="587510" y="1348999"/>
            <a:ext cx="6382891" cy="4940300"/>
          </a:xfrm>
          <a:prstGeom prst="rect">
            <a:avLst/>
          </a:prstGeom>
          <a:blipFill>
            <a:blip r:embed="rId7"/>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solidFill>
                  <a:schemeClr val="tx1"/>
                </a:solidFill>
              </a:rPr>
              <a:t>Plutarch (b. 46 AD):</a:t>
            </a:r>
            <a:br>
              <a:rPr lang="en-US" sz="2400" dirty="0">
                <a:solidFill>
                  <a:schemeClr val="tx1"/>
                </a:solidFill>
              </a:rPr>
            </a:br>
            <a:endParaRPr lang="en-US" sz="2400" dirty="0">
              <a:solidFill>
                <a:schemeClr val="tx1"/>
              </a:solidFill>
            </a:endParaRPr>
          </a:p>
          <a:p>
            <a:pPr algn="ctr"/>
            <a:r>
              <a:rPr lang="en-US" sz="3200" b="1" dirty="0">
                <a:solidFill>
                  <a:schemeClr val="tx1"/>
                </a:solidFill>
              </a:rPr>
              <a:t>“Osiris consorted with Isis</a:t>
            </a:r>
          </a:p>
          <a:p>
            <a:pPr algn="ctr"/>
            <a:r>
              <a:rPr lang="en-US" sz="3200" b="1" dirty="0">
                <a:solidFill>
                  <a:schemeClr val="tx1"/>
                </a:solidFill>
              </a:rPr>
              <a:t> after his death, </a:t>
            </a:r>
          </a:p>
          <a:p>
            <a:pPr algn="ctr"/>
            <a:r>
              <a:rPr lang="en-US" sz="3200" b="1" dirty="0">
                <a:solidFill>
                  <a:schemeClr val="tx1"/>
                </a:solidFill>
              </a:rPr>
              <a:t>and she became the mother of </a:t>
            </a:r>
            <a:r>
              <a:rPr lang="en-US" sz="3200" b="1" dirty="0" err="1">
                <a:solidFill>
                  <a:schemeClr val="tx1"/>
                </a:solidFill>
              </a:rPr>
              <a:t>Harpocrates</a:t>
            </a:r>
            <a:r>
              <a:rPr lang="en-US" sz="3200" b="1" dirty="0">
                <a:solidFill>
                  <a:schemeClr val="tx1"/>
                </a:solidFill>
              </a:rPr>
              <a:t> [HORUS THE CHILD]”</a:t>
            </a:r>
            <a:br>
              <a:rPr lang="en-US" sz="3200" b="1" dirty="0">
                <a:solidFill>
                  <a:schemeClr val="tx1"/>
                </a:solidFill>
              </a:rPr>
            </a:br>
            <a:br>
              <a:rPr lang="en-US" sz="3200" b="1" dirty="0">
                <a:solidFill>
                  <a:schemeClr val="tx1"/>
                </a:solidFill>
              </a:rPr>
            </a:br>
            <a:r>
              <a:rPr lang="en-US" sz="3200" i="1" dirty="0">
                <a:solidFill>
                  <a:schemeClr val="tx1"/>
                </a:solidFill>
              </a:rPr>
              <a:t>Isis &amp; Osiris, sect. 19, Loeb </a:t>
            </a:r>
          </a:p>
        </p:txBody>
      </p:sp>
    </p:spTree>
    <p:extLst>
      <p:ext uri="{BB962C8B-B14F-4D97-AF65-F5344CB8AC3E}">
        <p14:creationId xmlns:p14="http://schemas.microsoft.com/office/powerpoint/2010/main" val="25325433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a:extLst>
              <a:ext uri="{FF2B5EF4-FFF2-40B4-BE49-F238E27FC236}">
                <a16:creationId xmlns:a16="http://schemas.microsoft.com/office/drawing/2014/main" id="{B4F5ADC9-E4CC-8F45-AAC0-AC44684661E1}"/>
              </a:ext>
            </a:extLst>
          </p:cNvPr>
          <p:cNvGrpSpPr/>
          <p:nvPr/>
        </p:nvGrpSpPr>
        <p:grpSpPr>
          <a:xfrm>
            <a:off x="271423" y="2686049"/>
            <a:ext cx="3543797" cy="3890963"/>
            <a:chOff x="271423" y="2686049"/>
            <a:chExt cx="3543797" cy="3890963"/>
          </a:xfrm>
        </p:grpSpPr>
        <p:pic>
          <p:nvPicPr>
            <p:cNvPr id="21" name="Picture 20">
              <a:extLst>
                <a:ext uri="{FF2B5EF4-FFF2-40B4-BE49-F238E27FC236}">
                  <a16:creationId xmlns:a16="http://schemas.microsoft.com/office/drawing/2014/main" id="{DA3A381D-7661-B74C-A5B3-E36060C649DD}"/>
                </a:ext>
              </a:extLst>
            </p:cNvPr>
            <p:cNvPicPr>
              <a:picLocks noChangeAspect="1"/>
            </p:cNvPicPr>
            <p:nvPr/>
          </p:nvPicPr>
          <p:blipFill>
            <a:blip r:embed="rId3"/>
            <a:stretch>
              <a:fillRect/>
            </a:stretch>
          </p:blipFill>
          <p:spPr>
            <a:xfrm>
              <a:off x="271423" y="2686050"/>
              <a:ext cx="1712835" cy="3890962"/>
            </a:xfrm>
            <a:prstGeom prst="rect">
              <a:avLst/>
            </a:prstGeom>
            <a:ln>
              <a:solidFill>
                <a:schemeClr val="tx1"/>
              </a:solidFill>
            </a:ln>
          </p:spPr>
        </p:pic>
        <p:pic>
          <p:nvPicPr>
            <p:cNvPr id="23" name="Picture 22">
              <a:extLst>
                <a:ext uri="{FF2B5EF4-FFF2-40B4-BE49-F238E27FC236}">
                  <a16:creationId xmlns:a16="http://schemas.microsoft.com/office/drawing/2014/main" id="{0AC033A9-4AAF-D147-A8FD-387D8B3244BB}"/>
                </a:ext>
              </a:extLst>
            </p:cNvPr>
            <p:cNvPicPr>
              <a:picLocks noChangeAspect="1"/>
            </p:cNvPicPr>
            <p:nvPr/>
          </p:nvPicPr>
          <p:blipFill>
            <a:blip r:embed="rId4"/>
            <a:stretch>
              <a:fillRect/>
            </a:stretch>
          </p:blipFill>
          <p:spPr>
            <a:xfrm>
              <a:off x="1984258" y="2686049"/>
              <a:ext cx="1830962" cy="3890963"/>
            </a:xfrm>
            <a:prstGeom prst="rect">
              <a:avLst/>
            </a:prstGeom>
            <a:ln>
              <a:solidFill>
                <a:schemeClr val="tx1"/>
              </a:solidFill>
            </a:ln>
          </p:spPr>
        </p:pic>
      </p:grpSp>
      <p:sp>
        <p:nvSpPr>
          <p:cNvPr id="25" name="Horizontal Scroll 24">
            <a:extLst>
              <a:ext uri="{FF2B5EF4-FFF2-40B4-BE49-F238E27FC236}">
                <a16:creationId xmlns:a16="http://schemas.microsoft.com/office/drawing/2014/main" id="{6623F7F0-9DEE-1343-85C7-513A2367B76A}"/>
              </a:ext>
            </a:extLst>
          </p:cNvPr>
          <p:cNvSpPr/>
          <p:nvPr/>
        </p:nvSpPr>
        <p:spPr>
          <a:xfrm>
            <a:off x="383590" y="321456"/>
            <a:ext cx="2018224" cy="1711324"/>
          </a:xfrm>
          <a:prstGeom prst="horizontalScroll">
            <a:avLst>
              <a:gd name="adj" fmla="val 9027"/>
            </a:avLst>
          </a:prstGeom>
          <a:blipFill>
            <a:blip r:embed="rId5"/>
            <a:tile tx="0" ty="0" sx="100000" sy="100000" flip="none" algn="tl"/>
          </a:blipFill>
          <a:ln w="19050">
            <a:solidFill>
              <a:schemeClr val="tx1"/>
            </a:solidFill>
          </a:ln>
          <a:effectLst>
            <a:outerShdw blurRad="203200" dist="203200" dir="2700000" algn="tl"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rPr>
              <a:t>Plutarch</a:t>
            </a:r>
            <a:r>
              <a:rPr lang="en-US" sz="3200" dirty="0">
                <a:solidFill>
                  <a:schemeClr val="tx1"/>
                </a:solidFill>
              </a:rPr>
              <a:t>  </a:t>
            </a:r>
          </a:p>
          <a:p>
            <a:pPr algn="ctr"/>
            <a:r>
              <a:rPr lang="en-US" dirty="0">
                <a:solidFill>
                  <a:schemeClr val="tx1"/>
                </a:solidFill>
              </a:rPr>
              <a:t>Born AD 46</a:t>
            </a:r>
            <a:endParaRPr lang="en-US" sz="1600" dirty="0">
              <a:solidFill>
                <a:schemeClr val="tx1"/>
              </a:solidFill>
            </a:endParaRPr>
          </a:p>
          <a:p>
            <a:pPr algn="ctr"/>
            <a:r>
              <a:rPr lang="en-US" sz="2000" b="1" dirty="0">
                <a:solidFill>
                  <a:schemeClr val="tx1"/>
                </a:solidFill>
              </a:rPr>
              <a:t>Isis &amp; Osiris; 12</a:t>
            </a:r>
          </a:p>
        </p:txBody>
      </p:sp>
      <p:sp>
        <p:nvSpPr>
          <p:cNvPr id="28" name="Oval 27">
            <a:extLst>
              <a:ext uri="{FF2B5EF4-FFF2-40B4-BE49-F238E27FC236}">
                <a16:creationId xmlns:a16="http://schemas.microsoft.com/office/drawing/2014/main" id="{88AB0438-8334-C74B-8327-3BCB37A3CE40}"/>
              </a:ext>
            </a:extLst>
          </p:cNvPr>
          <p:cNvSpPr/>
          <p:nvPr/>
        </p:nvSpPr>
        <p:spPr>
          <a:xfrm>
            <a:off x="527838" y="1924399"/>
            <a:ext cx="2828782" cy="897342"/>
          </a:xfrm>
          <a:prstGeom prst="ellipse">
            <a:avLst/>
          </a:prstGeom>
          <a:solidFill>
            <a:schemeClr val="tx1">
              <a:lumMod val="85000"/>
              <a:lumOff val="15000"/>
            </a:schemeClr>
          </a:solidFill>
          <a:ln>
            <a:solidFill>
              <a:schemeClr val="tx1"/>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latin typeface="Rockwell" panose="02060603020205020403" pitchFamily="18" charset="77"/>
              </a:rPr>
              <a:t>HORUS THE</a:t>
            </a:r>
            <a:br>
              <a:rPr lang="en-US" sz="2000" b="1" dirty="0">
                <a:latin typeface="Rockwell" panose="02060603020205020403" pitchFamily="18" charset="77"/>
              </a:rPr>
            </a:br>
            <a:r>
              <a:rPr lang="en-US" sz="2000" b="1" dirty="0">
                <a:latin typeface="Rockwell" panose="02060603020205020403" pitchFamily="18" charset="77"/>
              </a:rPr>
              <a:t>ELDER</a:t>
            </a:r>
          </a:p>
        </p:txBody>
      </p:sp>
      <p:sp>
        <p:nvSpPr>
          <p:cNvPr id="30" name="Right Arrow 29">
            <a:extLst>
              <a:ext uri="{FF2B5EF4-FFF2-40B4-BE49-F238E27FC236}">
                <a16:creationId xmlns:a16="http://schemas.microsoft.com/office/drawing/2014/main" id="{F787634B-FC38-5844-8C7C-1CB3AB18B328}"/>
              </a:ext>
            </a:extLst>
          </p:cNvPr>
          <p:cNvSpPr/>
          <p:nvPr/>
        </p:nvSpPr>
        <p:spPr>
          <a:xfrm>
            <a:off x="2587190" y="309413"/>
            <a:ext cx="1380386" cy="1795056"/>
          </a:xfrm>
          <a:prstGeom prst="rightArrow">
            <a:avLst>
              <a:gd name="adj1" fmla="val 83772"/>
              <a:gd name="adj2" fmla="val 39650"/>
            </a:avLst>
          </a:prstGeom>
          <a:solidFill>
            <a:srgbClr val="FFFF00"/>
          </a:solidFill>
          <a:effectLst>
            <a:outerShdw blurRad="114300" dist="114300" dir="2700000" algn="tl" rotWithShape="0">
              <a:prstClr val="black">
                <a:alpha val="46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tx1"/>
                </a:solidFill>
              </a:rPr>
              <a:t>1</a:t>
            </a:r>
            <a:r>
              <a:rPr lang="en-US" sz="3600" b="1" baseline="30000" dirty="0">
                <a:solidFill>
                  <a:schemeClr val="tx1"/>
                </a:solidFill>
              </a:rPr>
              <a:t>st</a:t>
            </a:r>
            <a:r>
              <a:rPr lang="en-US" sz="2800" b="1" dirty="0">
                <a:solidFill>
                  <a:schemeClr val="tx1"/>
                </a:solidFill>
              </a:rPr>
              <a:t> </a:t>
            </a:r>
            <a:r>
              <a:rPr lang="en-US" sz="2400" b="1" dirty="0">
                <a:solidFill>
                  <a:schemeClr val="tx1"/>
                </a:solidFill>
              </a:rPr>
              <a:t>cent.</a:t>
            </a:r>
            <a:br>
              <a:rPr lang="en-US" sz="2400" b="1" dirty="0">
                <a:solidFill>
                  <a:schemeClr val="tx1"/>
                </a:solidFill>
              </a:rPr>
            </a:br>
            <a:r>
              <a:rPr lang="en-US" sz="2400" b="1" dirty="0">
                <a:solidFill>
                  <a:schemeClr val="tx1"/>
                </a:solidFill>
              </a:rPr>
              <a:t>AD</a:t>
            </a:r>
          </a:p>
        </p:txBody>
      </p:sp>
      <p:sp>
        <p:nvSpPr>
          <p:cNvPr id="27" name="Rectangle 26">
            <a:extLst>
              <a:ext uri="{FF2B5EF4-FFF2-40B4-BE49-F238E27FC236}">
                <a16:creationId xmlns:a16="http://schemas.microsoft.com/office/drawing/2014/main" id="{2BF0AF3A-0F51-0E4B-A5EC-405CD31C1BDB}"/>
              </a:ext>
            </a:extLst>
          </p:cNvPr>
          <p:cNvSpPr/>
          <p:nvPr/>
        </p:nvSpPr>
        <p:spPr>
          <a:xfrm>
            <a:off x="542581" y="136789"/>
            <a:ext cx="3188245" cy="369332"/>
          </a:xfrm>
          <a:prstGeom prst="rect">
            <a:avLst/>
          </a:prstGeom>
        </p:spPr>
        <p:txBody>
          <a:bodyPr wrap="none">
            <a:spAutoFit/>
          </a:bodyPr>
          <a:lstStyle/>
          <a:p>
            <a:r>
              <a:rPr lang="en-US" dirty="0"/>
              <a:t>https://</a:t>
            </a:r>
            <a:r>
              <a:rPr lang="en-US" dirty="0" err="1"/>
              <a:t>penelope.uchicago.edu</a:t>
            </a:r>
            <a:r>
              <a:rPr lang="en-US" dirty="0"/>
              <a:t>/</a:t>
            </a:r>
          </a:p>
        </p:txBody>
      </p:sp>
      <p:grpSp>
        <p:nvGrpSpPr>
          <p:cNvPr id="17" name="Group 16">
            <a:extLst>
              <a:ext uri="{FF2B5EF4-FFF2-40B4-BE49-F238E27FC236}">
                <a16:creationId xmlns:a16="http://schemas.microsoft.com/office/drawing/2014/main" id="{490D9447-29D2-CC4B-AF8D-309C53219D18}"/>
              </a:ext>
            </a:extLst>
          </p:cNvPr>
          <p:cNvGrpSpPr/>
          <p:nvPr/>
        </p:nvGrpSpPr>
        <p:grpSpPr>
          <a:xfrm>
            <a:off x="4199843" y="820227"/>
            <a:ext cx="7607533" cy="2866527"/>
            <a:chOff x="4396095" y="1204985"/>
            <a:chExt cx="7284789" cy="2541934"/>
          </a:xfrm>
        </p:grpSpPr>
        <p:grpSp>
          <p:nvGrpSpPr>
            <p:cNvPr id="12" name="Group 11">
              <a:extLst>
                <a:ext uri="{FF2B5EF4-FFF2-40B4-BE49-F238E27FC236}">
                  <a16:creationId xmlns:a16="http://schemas.microsoft.com/office/drawing/2014/main" id="{3A1C0CA5-22FA-1C4F-8D26-4268A674B36C}"/>
                </a:ext>
              </a:extLst>
            </p:cNvPr>
            <p:cNvGrpSpPr/>
            <p:nvPr/>
          </p:nvGrpSpPr>
          <p:grpSpPr>
            <a:xfrm>
              <a:off x="4396095" y="1204985"/>
              <a:ext cx="7284789" cy="2541934"/>
              <a:chOff x="4347582" y="-3751401"/>
              <a:chExt cx="8407400" cy="2667000"/>
            </a:xfrm>
          </p:grpSpPr>
          <p:pic>
            <p:nvPicPr>
              <p:cNvPr id="7" name="Picture 6">
                <a:extLst>
                  <a:ext uri="{FF2B5EF4-FFF2-40B4-BE49-F238E27FC236}">
                    <a16:creationId xmlns:a16="http://schemas.microsoft.com/office/drawing/2014/main" id="{1F101B68-4AB4-9343-B743-3736AEBE3DB7}"/>
                  </a:ext>
                </a:extLst>
              </p:cNvPr>
              <p:cNvPicPr>
                <a:picLocks noChangeAspect="1"/>
              </p:cNvPicPr>
              <p:nvPr/>
            </p:nvPicPr>
            <p:blipFill>
              <a:blip r:embed="rId6"/>
              <a:stretch>
                <a:fillRect/>
              </a:stretch>
            </p:blipFill>
            <p:spPr>
              <a:xfrm>
                <a:off x="4347582" y="-3751401"/>
                <a:ext cx="8407400" cy="2667000"/>
              </a:xfrm>
              <a:prstGeom prst="rect">
                <a:avLst/>
              </a:prstGeom>
            </p:spPr>
          </p:pic>
          <p:sp>
            <p:nvSpPr>
              <p:cNvPr id="41" name="Rectangle 40">
                <a:extLst>
                  <a:ext uri="{FF2B5EF4-FFF2-40B4-BE49-F238E27FC236}">
                    <a16:creationId xmlns:a16="http://schemas.microsoft.com/office/drawing/2014/main" id="{5E208670-C578-5D4F-8EFC-6929405691AC}"/>
                  </a:ext>
                </a:extLst>
              </p:cNvPr>
              <p:cNvSpPr/>
              <p:nvPr/>
            </p:nvSpPr>
            <p:spPr>
              <a:xfrm>
                <a:off x="10980494" y="-1509298"/>
                <a:ext cx="1656224" cy="37558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PL. I&amp;O: 18</a:t>
                </a:r>
              </a:p>
            </p:txBody>
          </p:sp>
        </p:grpSp>
        <p:cxnSp>
          <p:nvCxnSpPr>
            <p:cNvPr id="16" name="Straight Connector 15">
              <a:extLst>
                <a:ext uri="{FF2B5EF4-FFF2-40B4-BE49-F238E27FC236}">
                  <a16:creationId xmlns:a16="http://schemas.microsoft.com/office/drawing/2014/main" id="{182ACB1E-CCAA-7B49-B800-B16744D3C0E2}"/>
                </a:ext>
              </a:extLst>
            </p:cNvPr>
            <p:cNvCxnSpPr/>
            <p:nvPr/>
          </p:nvCxnSpPr>
          <p:spPr>
            <a:xfrm>
              <a:off x="5677786" y="3040912"/>
              <a:ext cx="540439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B9B9C942-80A0-8246-8A4B-1570C48E03ED}"/>
              </a:ext>
            </a:extLst>
          </p:cNvPr>
          <p:cNvGrpSpPr/>
          <p:nvPr/>
        </p:nvGrpSpPr>
        <p:grpSpPr>
          <a:xfrm>
            <a:off x="4240641" y="-1172858"/>
            <a:ext cx="7337770" cy="820234"/>
            <a:chOff x="4317996" y="192376"/>
            <a:chExt cx="7337770" cy="820234"/>
          </a:xfrm>
        </p:grpSpPr>
        <p:pic>
          <p:nvPicPr>
            <p:cNvPr id="6" name="Picture 5">
              <a:extLst>
                <a:ext uri="{FF2B5EF4-FFF2-40B4-BE49-F238E27FC236}">
                  <a16:creationId xmlns:a16="http://schemas.microsoft.com/office/drawing/2014/main" id="{E4D325DC-801B-C34F-9127-E3BB341E8A6F}"/>
                </a:ext>
              </a:extLst>
            </p:cNvPr>
            <p:cNvPicPr>
              <a:picLocks noChangeAspect="1"/>
            </p:cNvPicPr>
            <p:nvPr/>
          </p:nvPicPr>
          <p:blipFill>
            <a:blip r:embed="rId7"/>
            <a:stretch>
              <a:fillRect/>
            </a:stretch>
          </p:blipFill>
          <p:spPr>
            <a:xfrm>
              <a:off x="4317996" y="192376"/>
              <a:ext cx="7337770" cy="820234"/>
            </a:xfrm>
            <a:prstGeom prst="rect">
              <a:avLst/>
            </a:prstGeom>
          </p:spPr>
        </p:pic>
        <p:cxnSp>
          <p:nvCxnSpPr>
            <p:cNvPr id="44" name="Straight Connector 43">
              <a:extLst>
                <a:ext uri="{FF2B5EF4-FFF2-40B4-BE49-F238E27FC236}">
                  <a16:creationId xmlns:a16="http://schemas.microsoft.com/office/drawing/2014/main" id="{1EF309A7-0939-0046-8F45-665084F4736B}"/>
                </a:ext>
              </a:extLst>
            </p:cNvPr>
            <p:cNvCxnSpPr>
              <a:cxnSpLocks/>
            </p:cNvCxnSpPr>
            <p:nvPr/>
          </p:nvCxnSpPr>
          <p:spPr>
            <a:xfrm flipV="1">
              <a:off x="6489281" y="623758"/>
              <a:ext cx="3377733" cy="354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2FC0A5D2-0646-B84F-90CC-B3C6C57FC52D}"/>
              </a:ext>
            </a:extLst>
          </p:cNvPr>
          <p:cNvGrpSpPr/>
          <p:nvPr/>
        </p:nvGrpSpPr>
        <p:grpSpPr>
          <a:xfrm>
            <a:off x="3357443" y="4424684"/>
            <a:ext cx="8477465" cy="1870265"/>
            <a:chOff x="3147883" y="4741701"/>
            <a:chExt cx="8477465" cy="1870265"/>
          </a:xfrm>
        </p:grpSpPr>
        <p:grpSp>
          <p:nvGrpSpPr>
            <p:cNvPr id="11" name="Group 10">
              <a:extLst>
                <a:ext uri="{FF2B5EF4-FFF2-40B4-BE49-F238E27FC236}">
                  <a16:creationId xmlns:a16="http://schemas.microsoft.com/office/drawing/2014/main" id="{2B625717-464B-BB4F-AC0C-1FA3FFF7962F}"/>
                </a:ext>
              </a:extLst>
            </p:cNvPr>
            <p:cNvGrpSpPr/>
            <p:nvPr/>
          </p:nvGrpSpPr>
          <p:grpSpPr>
            <a:xfrm>
              <a:off x="3147883" y="4741701"/>
              <a:ext cx="8477465" cy="1870265"/>
              <a:chOff x="5018011" y="7726991"/>
              <a:chExt cx="8477465" cy="1870265"/>
            </a:xfrm>
          </p:grpSpPr>
          <p:pic>
            <p:nvPicPr>
              <p:cNvPr id="9" name="Picture 8">
                <a:extLst>
                  <a:ext uri="{FF2B5EF4-FFF2-40B4-BE49-F238E27FC236}">
                    <a16:creationId xmlns:a16="http://schemas.microsoft.com/office/drawing/2014/main" id="{12208150-B49D-814E-8FB0-EB688AA1DF04}"/>
                  </a:ext>
                </a:extLst>
              </p:cNvPr>
              <p:cNvPicPr>
                <a:picLocks noChangeAspect="1"/>
              </p:cNvPicPr>
              <p:nvPr/>
            </p:nvPicPr>
            <p:blipFill>
              <a:blip r:embed="rId8"/>
              <a:stretch>
                <a:fillRect/>
              </a:stretch>
            </p:blipFill>
            <p:spPr>
              <a:xfrm>
                <a:off x="5909049" y="7726991"/>
                <a:ext cx="7586427" cy="1870265"/>
              </a:xfrm>
              <a:prstGeom prst="rect">
                <a:avLst/>
              </a:prstGeom>
            </p:spPr>
          </p:pic>
          <p:sp>
            <p:nvSpPr>
              <p:cNvPr id="10" name="Rectangle 9">
                <a:extLst>
                  <a:ext uri="{FF2B5EF4-FFF2-40B4-BE49-F238E27FC236}">
                    <a16:creationId xmlns:a16="http://schemas.microsoft.com/office/drawing/2014/main" id="{C384927D-8DA0-F842-B055-EC3350458704}"/>
                  </a:ext>
                </a:extLst>
              </p:cNvPr>
              <p:cNvSpPr/>
              <p:nvPr/>
            </p:nvSpPr>
            <p:spPr>
              <a:xfrm>
                <a:off x="5018011" y="7726991"/>
                <a:ext cx="1240364" cy="5438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PL. I&amp;O: 65</a:t>
                </a:r>
              </a:p>
            </p:txBody>
          </p:sp>
        </p:grpSp>
        <p:cxnSp>
          <p:nvCxnSpPr>
            <p:cNvPr id="48" name="Straight Connector 47">
              <a:extLst>
                <a:ext uri="{FF2B5EF4-FFF2-40B4-BE49-F238E27FC236}">
                  <a16:creationId xmlns:a16="http://schemas.microsoft.com/office/drawing/2014/main" id="{2DFA23FC-C2A9-2F40-B35B-6DA1946B54DC}"/>
                </a:ext>
              </a:extLst>
            </p:cNvPr>
            <p:cNvCxnSpPr>
              <a:cxnSpLocks/>
            </p:cNvCxnSpPr>
            <p:nvPr/>
          </p:nvCxnSpPr>
          <p:spPr>
            <a:xfrm>
              <a:off x="5875276" y="6334049"/>
              <a:ext cx="570313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84C66C6B-B194-FC48-B2BB-C46FC9E277CF}"/>
                </a:ext>
              </a:extLst>
            </p:cNvPr>
            <p:cNvCxnSpPr>
              <a:cxnSpLocks/>
            </p:cNvCxnSpPr>
            <p:nvPr/>
          </p:nvCxnSpPr>
          <p:spPr>
            <a:xfrm>
              <a:off x="4196862" y="6598866"/>
              <a:ext cx="1707753" cy="131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5" name="Up Ribbon 54">
            <a:extLst>
              <a:ext uri="{FF2B5EF4-FFF2-40B4-BE49-F238E27FC236}">
                <a16:creationId xmlns:a16="http://schemas.microsoft.com/office/drawing/2014/main" id="{396088C7-EF67-B84A-9ED3-9C63A786E7F5}"/>
              </a:ext>
            </a:extLst>
          </p:cNvPr>
          <p:cNvSpPr/>
          <p:nvPr/>
        </p:nvSpPr>
        <p:spPr>
          <a:xfrm rot="567565">
            <a:off x="6610989" y="2413361"/>
            <a:ext cx="3997842" cy="2877860"/>
          </a:xfrm>
          <a:prstGeom prst="ribbon2">
            <a:avLst/>
          </a:prstGeom>
          <a:solidFill>
            <a:srgbClr val="FFC000"/>
          </a:solidFill>
          <a:ln w="28575">
            <a:solidFill>
              <a:srgbClr val="FF0000"/>
            </a:solidFill>
          </a:ln>
          <a:effectLst>
            <a:outerShdw blurRad="241300" dist="254000" dir="2700000" algn="tl" rotWithShape="0">
              <a:prstClr val="black">
                <a:alpha val="6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CONGRATS!!</a:t>
            </a:r>
            <a:br>
              <a:rPr lang="en-US" sz="3200" dirty="0">
                <a:solidFill>
                  <a:schemeClr val="tx1"/>
                </a:solidFill>
              </a:rPr>
            </a:br>
            <a:r>
              <a:rPr lang="en-US" sz="3200" dirty="0">
                <a:solidFill>
                  <a:schemeClr val="tx1"/>
                </a:solidFill>
              </a:rPr>
              <a:t>Almost a fact!</a:t>
            </a:r>
          </a:p>
        </p:txBody>
      </p:sp>
    </p:spTree>
    <p:extLst>
      <p:ext uri="{BB962C8B-B14F-4D97-AF65-F5344CB8AC3E}">
        <p14:creationId xmlns:p14="http://schemas.microsoft.com/office/powerpoint/2010/main" val="13892032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4" name="Picture 3">
            <a:extLst>
              <a:ext uri="{FF2B5EF4-FFF2-40B4-BE49-F238E27FC236}">
                <a16:creationId xmlns:a16="http://schemas.microsoft.com/office/drawing/2014/main" id="{3283610C-D990-5147-9E65-97F2B92BE36C}"/>
              </a:ext>
            </a:extLst>
          </p:cNvPr>
          <p:cNvPicPr>
            <a:picLocks noChangeAspect="1"/>
          </p:cNvPicPr>
          <p:nvPr/>
        </p:nvPicPr>
        <p:blipFill>
          <a:blip r:embed="rId2"/>
          <a:stretch>
            <a:fillRect/>
          </a:stretch>
        </p:blipFill>
        <p:spPr>
          <a:xfrm>
            <a:off x="4082870" y="3229666"/>
            <a:ext cx="3879003" cy="2894053"/>
          </a:xfrm>
          <a:prstGeom prst="rect">
            <a:avLst/>
          </a:prstGeom>
        </p:spPr>
      </p:pic>
      <p:pic>
        <p:nvPicPr>
          <p:cNvPr id="7" name="Picture 6">
            <a:extLst>
              <a:ext uri="{FF2B5EF4-FFF2-40B4-BE49-F238E27FC236}">
                <a16:creationId xmlns:a16="http://schemas.microsoft.com/office/drawing/2014/main" id="{EA2FDC00-549A-8549-85FC-7D4D5CC2EE66}"/>
              </a:ext>
            </a:extLst>
          </p:cNvPr>
          <p:cNvPicPr>
            <a:picLocks noChangeAspect="1"/>
          </p:cNvPicPr>
          <p:nvPr/>
        </p:nvPicPr>
        <p:blipFill rotWithShape="1">
          <a:blip r:embed="rId3"/>
          <a:srcRect l="11223" t="33811" r="8374" b="23965"/>
          <a:stretch/>
        </p:blipFill>
        <p:spPr>
          <a:xfrm>
            <a:off x="4052907" y="1191270"/>
            <a:ext cx="3879003" cy="1988561"/>
          </a:xfrm>
          <a:prstGeom prst="rect">
            <a:avLst/>
          </a:prstGeom>
        </p:spPr>
      </p:pic>
      <p:sp>
        <p:nvSpPr>
          <p:cNvPr id="2" name="Left Arrow 1">
            <a:extLst>
              <a:ext uri="{FF2B5EF4-FFF2-40B4-BE49-F238E27FC236}">
                <a16:creationId xmlns:a16="http://schemas.microsoft.com/office/drawing/2014/main" id="{0C526F96-9543-7B40-93D8-60BB0332F55B}"/>
              </a:ext>
            </a:extLst>
          </p:cNvPr>
          <p:cNvSpPr/>
          <p:nvPr/>
        </p:nvSpPr>
        <p:spPr>
          <a:xfrm>
            <a:off x="8112940" y="3536333"/>
            <a:ext cx="3544522" cy="2894053"/>
          </a:xfrm>
          <a:prstGeom prst="leftArrow">
            <a:avLst>
              <a:gd name="adj1" fmla="val 70382"/>
              <a:gd name="adj2" fmla="val 33093"/>
            </a:avLst>
          </a:prstGeom>
          <a:solidFill>
            <a:srgbClr val="FFC000"/>
          </a:solidFill>
          <a:ln w="381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like Dec. 25th:</a:t>
            </a:r>
            <a:br>
              <a:rPr lang="en-US" sz="3200" dirty="0">
                <a:solidFill>
                  <a:schemeClr val="tx1"/>
                </a:solidFill>
              </a:rPr>
            </a:br>
            <a:r>
              <a:rPr lang="en-US" sz="3200" b="1" dirty="0">
                <a:solidFill>
                  <a:schemeClr val="tx1"/>
                </a:solidFill>
              </a:rPr>
              <a:t>not</a:t>
            </a:r>
            <a:br>
              <a:rPr lang="en-US" sz="3200" b="1" dirty="0">
                <a:solidFill>
                  <a:schemeClr val="tx1"/>
                </a:solidFill>
              </a:rPr>
            </a:br>
            <a:r>
              <a:rPr lang="en-US" sz="3200" b="1" dirty="0">
                <a:solidFill>
                  <a:schemeClr val="tx1"/>
                </a:solidFill>
              </a:rPr>
              <a:t>in the Bible</a:t>
            </a:r>
          </a:p>
        </p:txBody>
      </p:sp>
      <p:sp>
        <p:nvSpPr>
          <p:cNvPr id="8" name="Left Arrow 7">
            <a:extLst>
              <a:ext uri="{FF2B5EF4-FFF2-40B4-BE49-F238E27FC236}">
                <a16:creationId xmlns:a16="http://schemas.microsoft.com/office/drawing/2014/main" id="{76D3C405-F770-6140-8945-26D59C406D00}"/>
              </a:ext>
            </a:extLst>
          </p:cNvPr>
          <p:cNvSpPr/>
          <p:nvPr/>
        </p:nvSpPr>
        <p:spPr>
          <a:xfrm>
            <a:off x="8112940" y="642280"/>
            <a:ext cx="3544522" cy="2894053"/>
          </a:xfrm>
          <a:prstGeom prst="leftArrow">
            <a:avLst>
              <a:gd name="adj1" fmla="val 70382"/>
              <a:gd name="adj2" fmla="val 33093"/>
            </a:avLst>
          </a:prstGeom>
          <a:solidFill>
            <a:srgbClr val="FFC000"/>
          </a:solidFill>
          <a:ln w="381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But also:</a:t>
            </a:r>
          </a:p>
          <a:p>
            <a:pPr algn="ctr"/>
            <a:r>
              <a:rPr lang="en-US" sz="2800" b="1" dirty="0">
                <a:solidFill>
                  <a:schemeClr val="tx1"/>
                </a:solidFill>
              </a:rPr>
              <a:t>There’s the “chicken or egg”</a:t>
            </a:r>
            <a:br>
              <a:rPr lang="en-US" sz="3200" b="1" dirty="0">
                <a:solidFill>
                  <a:schemeClr val="tx1"/>
                </a:solidFill>
              </a:rPr>
            </a:br>
            <a:r>
              <a:rPr lang="en-US" sz="3200" b="1" dirty="0">
                <a:solidFill>
                  <a:schemeClr val="tx1"/>
                </a:solidFill>
              </a:rPr>
              <a:t>Q</a:t>
            </a:r>
          </a:p>
        </p:txBody>
      </p:sp>
      <p:grpSp>
        <p:nvGrpSpPr>
          <p:cNvPr id="9" name="Group 8">
            <a:extLst>
              <a:ext uri="{FF2B5EF4-FFF2-40B4-BE49-F238E27FC236}">
                <a16:creationId xmlns:a16="http://schemas.microsoft.com/office/drawing/2014/main" id="{88D1B250-AE41-E544-95F7-9152745818D1}"/>
              </a:ext>
            </a:extLst>
          </p:cNvPr>
          <p:cNvGrpSpPr/>
          <p:nvPr/>
        </p:nvGrpSpPr>
        <p:grpSpPr>
          <a:xfrm>
            <a:off x="645200" y="1732806"/>
            <a:ext cx="3471862" cy="3128962"/>
            <a:chOff x="4229101" y="3214688"/>
            <a:chExt cx="3471862" cy="3128962"/>
          </a:xfrm>
          <a:effectLst>
            <a:outerShdw blurRad="190500" dist="190500" dir="2700000" algn="tl" rotWithShape="0">
              <a:prstClr val="black">
                <a:alpha val="40000"/>
              </a:prstClr>
            </a:outerShdw>
          </a:effectLst>
        </p:grpSpPr>
        <p:sp>
          <p:nvSpPr>
            <p:cNvPr id="10" name="Folded Corner 1">
              <a:extLst>
                <a:ext uri="{FF2B5EF4-FFF2-40B4-BE49-F238E27FC236}">
                  <a16:creationId xmlns:a16="http://schemas.microsoft.com/office/drawing/2014/main" id="{3F555FFA-87BD-9040-A889-498C7E66BBB3}"/>
                </a:ext>
              </a:extLst>
            </p:cNvPr>
            <p:cNvSpPr/>
            <p:nvPr/>
          </p:nvSpPr>
          <p:spPr>
            <a:xfrm rot="635303">
              <a:off x="4229101" y="3214688"/>
              <a:ext cx="3471862" cy="3128962"/>
            </a:xfrm>
            <a:custGeom>
              <a:avLst/>
              <a:gdLst>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10963 w 2690813"/>
                <a:gd name="connsiteY1" fmla="*/ 238371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0813" h="2771775" stroke="0" extrusionOk="0">
                  <a:moveTo>
                    <a:pt x="0" y="0"/>
                  </a:moveTo>
                  <a:lnTo>
                    <a:pt x="2690813" y="0"/>
                  </a:lnTo>
                  <a:lnTo>
                    <a:pt x="2690813" y="2323297"/>
                  </a:lnTo>
                  <a:lnTo>
                    <a:pt x="2242335" y="2771775"/>
                  </a:lnTo>
                  <a:lnTo>
                    <a:pt x="0" y="2771775"/>
                  </a:lnTo>
                  <a:lnTo>
                    <a:pt x="0" y="0"/>
                  </a:lnTo>
                  <a:close/>
                </a:path>
                <a:path w="2690813" h="2771775" fill="darkenLess" stroke="0" extrusionOk="0">
                  <a:moveTo>
                    <a:pt x="2242335" y="2771775"/>
                  </a:moveTo>
                  <a:cubicBezTo>
                    <a:pt x="2287224" y="2644686"/>
                    <a:pt x="2369589" y="2607538"/>
                    <a:pt x="2377002" y="2390508"/>
                  </a:cubicBezTo>
                  <a:lnTo>
                    <a:pt x="2690813" y="2323297"/>
                  </a:lnTo>
                  <a:lnTo>
                    <a:pt x="2242335" y="2771775"/>
                  </a:lnTo>
                  <a:close/>
                </a:path>
                <a:path w="2690813" h="2771775" fill="none" extrusionOk="0">
                  <a:moveTo>
                    <a:pt x="2242335" y="2771775"/>
                  </a:moveTo>
                  <a:cubicBezTo>
                    <a:pt x="2296046" y="2647418"/>
                    <a:pt x="2442977" y="2565222"/>
                    <a:pt x="2410963" y="2383715"/>
                  </a:cubicBezTo>
                  <a:lnTo>
                    <a:pt x="2690813" y="2323297"/>
                  </a:lnTo>
                  <a:lnTo>
                    <a:pt x="2242335" y="2771775"/>
                  </a:lnTo>
                  <a:lnTo>
                    <a:pt x="0" y="2771775"/>
                  </a:lnTo>
                  <a:lnTo>
                    <a:pt x="0" y="0"/>
                  </a:lnTo>
                  <a:lnTo>
                    <a:pt x="2690813" y="0"/>
                  </a:lnTo>
                  <a:lnTo>
                    <a:pt x="2690813" y="2323297"/>
                  </a:lnTo>
                </a:path>
              </a:pathLst>
            </a:custGeom>
            <a:solidFill>
              <a:srgbClr val="FFFB9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DFB099C-8B45-5345-B943-13F402CFE5BB}"/>
                </a:ext>
              </a:extLst>
            </p:cNvPr>
            <p:cNvSpPr/>
            <p:nvPr/>
          </p:nvSpPr>
          <p:spPr>
            <a:xfrm rot="682530">
              <a:off x="4659040" y="4137778"/>
              <a:ext cx="2598212" cy="1446550"/>
            </a:xfrm>
            <a:prstGeom prst="rect">
              <a:avLst/>
            </a:prstGeom>
          </p:spPr>
          <p:txBody>
            <a:bodyPr wrap="none">
              <a:spAutoFit/>
            </a:bodyPr>
            <a:lstStyle/>
            <a:p>
              <a:pPr algn="ctr"/>
              <a:r>
                <a:rPr lang="en-US" sz="4400" dirty="0">
                  <a:latin typeface="Chalkduster" panose="03050602040202020205" pitchFamily="66" charset="77"/>
                  <a:cs typeface="Oriya MN" pitchFamily="2" charset="0"/>
                </a:rPr>
                <a:t>3 kings</a:t>
              </a:r>
            </a:p>
            <a:p>
              <a:pPr algn="ctr"/>
              <a:r>
                <a:rPr lang="en-US" sz="4400" dirty="0">
                  <a:latin typeface="Chalkduster" panose="03050602040202020205" pitchFamily="66" charset="77"/>
                  <a:cs typeface="Oriya MN" pitchFamily="2" charset="0"/>
                </a:rPr>
                <a:t>?</a:t>
              </a:r>
              <a:endParaRPr lang="en-US" sz="4400" dirty="0">
                <a:latin typeface="Chalkduster" panose="03050602040202020205" pitchFamily="66" charset="77"/>
              </a:endParaRPr>
            </a:p>
          </p:txBody>
        </p:sp>
      </p:grpSp>
    </p:spTree>
    <p:extLst>
      <p:ext uri="{BB962C8B-B14F-4D97-AF65-F5344CB8AC3E}">
        <p14:creationId xmlns:p14="http://schemas.microsoft.com/office/powerpoint/2010/main" val="2533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1+#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D8AF8AFA-BAB7-ED42-A187-CB219DD96C3B}"/>
              </a:ext>
            </a:extLst>
          </p:cNvPr>
          <p:cNvSpPr txBox="1"/>
          <p:nvPr/>
        </p:nvSpPr>
        <p:spPr>
          <a:xfrm>
            <a:off x="2514665" y="1280289"/>
            <a:ext cx="3922332" cy="4524315"/>
          </a:xfrm>
          <a:prstGeom prst="rect">
            <a:avLst/>
          </a:prstGeom>
          <a:noFill/>
        </p:spPr>
        <p:txBody>
          <a:bodyPr wrap="square" rtlCol="0">
            <a:spAutoFit/>
          </a:bodyPr>
          <a:lstStyle/>
          <a:p>
            <a:r>
              <a:rPr lang="en-US" sz="3600" b="1" dirty="0">
                <a:solidFill>
                  <a:srgbClr val="0070C0"/>
                </a:solidFill>
              </a:rPr>
              <a:t>FACT CHECK:</a:t>
            </a:r>
          </a:p>
          <a:p>
            <a:pPr marL="342900" indent="-342900">
              <a:buFont typeface="Wingdings" pitchFamily="2" charset="2"/>
              <a:buChar char="§"/>
            </a:pPr>
            <a:r>
              <a:rPr lang="en-US" sz="3600" b="1" dirty="0"/>
              <a:t>SUN GOD</a:t>
            </a:r>
          </a:p>
          <a:p>
            <a:pPr marL="342900" indent="-342900">
              <a:buFont typeface="Wingdings" pitchFamily="2" charset="2"/>
              <a:buChar char="§"/>
            </a:pPr>
            <a:r>
              <a:rPr lang="en-US" sz="3600" b="1" dirty="0"/>
              <a:t>BORN DEC 25</a:t>
            </a:r>
            <a:r>
              <a:rPr lang="en-US" sz="3600" b="1" baseline="30000" dirty="0"/>
              <a:t>th</a:t>
            </a:r>
          </a:p>
          <a:p>
            <a:pPr marL="342900" indent="-342900">
              <a:buFont typeface="Wingdings" pitchFamily="2" charset="2"/>
              <a:buChar char="§"/>
            </a:pPr>
            <a:r>
              <a:rPr lang="en-US" sz="3600" b="1" dirty="0"/>
              <a:t>TO A VIRGIN</a:t>
            </a:r>
          </a:p>
          <a:p>
            <a:pPr marL="342900" indent="-342900">
              <a:buFont typeface="Wingdings" pitchFamily="2" charset="2"/>
              <a:buChar char="§"/>
            </a:pPr>
            <a:r>
              <a:rPr lang="en-US" sz="3600" b="1" dirty="0">
                <a:solidFill>
                  <a:srgbClr val="0070C0"/>
                </a:solidFill>
              </a:rPr>
              <a:t>CRUCIFIED ???</a:t>
            </a:r>
          </a:p>
          <a:p>
            <a:pPr marL="342900" indent="-342900">
              <a:buFont typeface="Wingdings" pitchFamily="2" charset="2"/>
              <a:buChar char="§"/>
            </a:pPr>
            <a:r>
              <a:rPr lang="en-US" sz="3600" b="1" dirty="0"/>
              <a:t>DEAD FOR 3 DAYS</a:t>
            </a:r>
          </a:p>
          <a:p>
            <a:pPr marL="342900" indent="-342900">
              <a:buFont typeface="Wingdings" pitchFamily="2" charset="2"/>
              <a:buChar char="§"/>
            </a:pPr>
            <a:r>
              <a:rPr lang="en-US" sz="3600" b="1" dirty="0"/>
              <a:t>RESURRECTED</a:t>
            </a:r>
            <a:br>
              <a:rPr lang="en-US" sz="3600" b="1" dirty="0"/>
            </a:br>
            <a:endParaRPr lang="en-US" sz="3600" b="1" dirty="0"/>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 name="Group 16">
            <a:extLst>
              <a:ext uri="{FF2B5EF4-FFF2-40B4-BE49-F238E27FC236}">
                <a16:creationId xmlns:a16="http://schemas.microsoft.com/office/drawing/2014/main" id="{529C1BBC-2EF9-ED45-BC83-2B24AE3907F7}"/>
              </a:ext>
            </a:extLst>
          </p:cNvPr>
          <p:cNvGrpSpPr/>
          <p:nvPr/>
        </p:nvGrpSpPr>
        <p:grpSpPr>
          <a:xfrm>
            <a:off x="7076580" y="2643284"/>
            <a:ext cx="4912035" cy="3948241"/>
            <a:chOff x="7076580" y="2643284"/>
            <a:chExt cx="4912035" cy="3948241"/>
          </a:xfrm>
        </p:grpSpPr>
        <p:sp>
          <p:nvSpPr>
            <p:cNvPr id="4" name="Rectangle 3">
              <a:extLst>
                <a:ext uri="{FF2B5EF4-FFF2-40B4-BE49-F238E27FC236}">
                  <a16:creationId xmlns:a16="http://schemas.microsoft.com/office/drawing/2014/main" id="{FCF9B769-5689-944C-A7E5-FE94B83A3F2A}"/>
                </a:ext>
              </a:extLst>
            </p:cNvPr>
            <p:cNvSpPr/>
            <p:nvPr/>
          </p:nvSpPr>
          <p:spPr>
            <a:xfrm>
              <a:off x="7163507" y="6252971"/>
              <a:ext cx="4771819" cy="338554"/>
            </a:xfrm>
            <a:prstGeom prst="rect">
              <a:avLst/>
            </a:prstGeom>
          </p:spPr>
          <p:style>
            <a:lnRef idx="0">
              <a:schemeClr val="accent1"/>
            </a:lnRef>
            <a:fillRef idx="3">
              <a:schemeClr val="accent1"/>
            </a:fillRef>
            <a:effectRef idx="3">
              <a:schemeClr val="accent1"/>
            </a:effectRef>
            <a:fontRef idx="minor">
              <a:schemeClr val="lt1"/>
            </a:fontRef>
          </p:style>
          <p:txBody>
            <a:bodyPr wrap="none">
              <a:spAutoFit/>
            </a:bodyPr>
            <a:lstStyle/>
            <a:p>
              <a:r>
                <a:rPr lang="en-US" sz="1600" dirty="0"/>
                <a:t>https://</a:t>
              </a:r>
              <a:r>
                <a:rPr lang="en-US" sz="1600" dirty="0" err="1"/>
                <a:t>stellarhousepublishing.com</a:t>
              </a:r>
              <a:r>
                <a:rPr lang="en-US" sz="1600" dirty="0"/>
                <a:t>/</a:t>
              </a:r>
              <a:r>
                <a:rPr lang="en-US" sz="1600" dirty="0" err="1"/>
                <a:t>washoruscrucified</a:t>
              </a:r>
              <a:r>
                <a:rPr lang="en-US" sz="1600" dirty="0"/>
                <a:t>/</a:t>
              </a:r>
            </a:p>
          </p:txBody>
        </p:sp>
        <p:pic>
          <p:nvPicPr>
            <p:cNvPr id="10" name="Picture 9">
              <a:extLst>
                <a:ext uri="{FF2B5EF4-FFF2-40B4-BE49-F238E27FC236}">
                  <a16:creationId xmlns:a16="http://schemas.microsoft.com/office/drawing/2014/main" id="{69692B7E-8956-B14E-B215-CA29DD5EFBE0}"/>
                </a:ext>
              </a:extLst>
            </p:cNvPr>
            <p:cNvPicPr>
              <a:picLocks noChangeAspect="1"/>
            </p:cNvPicPr>
            <p:nvPr/>
          </p:nvPicPr>
          <p:blipFill>
            <a:blip r:embed="rId3"/>
            <a:stretch>
              <a:fillRect/>
            </a:stretch>
          </p:blipFill>
          <p:spPr>
            <a:xfrm>
              <a:off x="8401703" y="3605902"/>
              <a:ext cx="2431228" cy="2645748"/>
            </a:xfrm>
            <a:prstGeom prst="rect">
              <a:avLst/>
            </a:prstGeom>
          </p:spPr>
        </p:pic>
        <p:pic>
          <p:nvPicPr>
            <p:cNvPr id="14" name="Picture 13">
              <a:extLst>
                <a:ext uri="{FF2B5EF4-FFF2-40B4-BE49-F238E27FC236}">
                  <a16:creationId xmlns:a16="http://schemas.microsoft.com/office/drawing/2014/main" id="{76B2FFE1-1BC4-8E4A-B868-826C7E8E40F2}"/>
                </a:ext>
              </a:extLst>
            </p:cNvPr>
            <p:cNvPicPr>
              <a:picLocks noChangeAspect="1"/>
            </p:cNvPicPr>
            <p:nvPr/>
          </p:nvPicPr>
          <p:blipFill>
            <a:blip r:embed="rId4"/>
            <a:stretch>
              <a:fillRect/>
            </a:stretch>
          </p:blipFill>
          <p:spPr>
            <a:xfrm>
              <a:off x="7076580" y="2643284"/>
              <a:ext cx="4912035" cy="982407"/>
            </a:xfrm>
            <a:prstGeom prst="rect">
              <a:avLst/>
            </a:prstGeom>
          </p:spPr>
        </p:pic>
      </p:grpSp>
      <p:grpSp>
        <p:nvGrpSpPr>
          <p:cNvPr id="16" name="Group 15">
            <a:extLst>
              <a:ext uri="{FF2B5EF4-FFF2-40B4-BE49-F238E27FC236}">
                <a16:creationId xmlns:a16="http://schemas.microsoft.com/office/drawing/2014/main" id="{915EA462-3E95-164F-89C9-B37DF343F696}"/>
              </a:ext>
            </a:extLst>
          </p:cNvPr>
          <p:cNvGrpSpPr/>
          <p:nvPr/>
        </p:nvGrpSpPr>
        <p:grpSpPr>
          <a:xfrm>
            <a:off x="7743818" y="187725"/>
            <a:ext cx="3438592" cy="2585802"/>
            <a:chOff x="5063916" y="3345628"/>
            <a:chExt cx="3438592" cy="2585802"/>
          </a:xfrm>
        </p:grpSpPr>
        <p:sp>
          <p:nvSpPr>
            <p:cNvPr id="15" name="Down Arrow Callout 14">
              <a:extLst>
                <a:ext uri="{FF2B5EF4-FFF2-40B4-BE49-F238E27FC236}">
                  <a16:creationId xmlns:a16="http://schemas.microsoft.com/office/drawing/2014/main" id="{8F4A13AA-0E50-AF43-A4A3-AE7355FC7AA1}"/>
                </a:ext>
              </a:extLst>
            </p:cNvPr>
            <p:cNvSpPr/>
            <p:nvPr/>
          </p:nvSpPr>
          <p:spPr>
            <a:xfrm>
              <a:off x="5063916" y="3345628"/>
              <a:ext cx="3438592" cy="2585802"/>
            </a:xfrm>
            <a:prstGeom prst="downArrowCallout">
              <a:avLst>
                <a:gd name="adj1" fmla="val 50000"/>
                <a:gd name="adj2" fmla="val 25000"/>
                <a:gd name="adj3" fmla="val 12889"/>
                <a:gd name="adj4" fmla="val 82937"/>
              </a:avLst>
            </a:prstGeom>
            <a:solidFill>
              <a:srgbClr val="C00000"/>
            </a:solid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i="1" dirty="0">
                  <a:solidFill>
                    <a:srgbClr val="FFFF00"/>
                  </a:solidFill>
                </a:rPr>
                <a:t>LET MYTHICIST ANSWER THIS ONE</a:t>
              </a:r>
              <a:br>
                <a:rPr lang="en-US" dirty="0"/>
              </a:br>
              <a:r>
                <a:rPr lang="en-US" dirty="0"/>
                <a:t>D.M. Murdock (aka </a:t>
              </a:r>
              <a:r>
                <a:rPr lang="en-US" b="1" dirty="0"/>
                <a:t>Acharya S)</a:t>
              </a:r>
              <a:r>
                <a:rPr lang="en-US" dirty="0"/>
                <a:t> </a:t>
              </a:r>
              <a:br>
                <a:rPr lang="en-US" dirty="0"/>
              </a:br>
              <a:r>
                <a:rPr lang="en-US" dirty="0"/>
                <a:t>supporting </a:t>
              </a:r>
            </a:p>
            <a:p>
              <a:r>
                <a:rPr lang="en-US" dirty="0"/>
                <a:t>the </a:t>
              </a:r>
              <a:r>
                <a:rPr lang="en-US" dirty="0">
                  <a:solidFill>
                    <a:schemeClr val="bg1"/>
                  </a:solidFill>
                </a:rPr>
                <a:t>Christ </a:t>
              </a:r>
            </a:p>
            <a:p>
              <a:r>
                <a:rPr lang="en-US" dirty="0">
                  <a:solidFill>
                    <a:schemeClr val="bg1"/>
                  </a:solidFill>
                </a:rPr>
                <a:t>myth theory </a:t>
              </a:r>
            </a:p>
            <a:p>
              <a:r>
                <a:rPr lang="en-US" dirty="0">
                  <a:solidFill>
                    <a:schemeClr val="bg1"/>
                  </a:solidFill>
                </a:rPr>
                <a:t>that Jesus</a:t>
              </a:r>
            </a:p>
            <a:p>
              <a:r>
                <a:rPr lang="en-US" dirty="0">
                  <a:solidFill>
                    <a:schemeClr val="bg1"/>
                  </a:solidFill>
                </a:rPr>
                <a:t>never existed</a:t>
              </a:r>
            </a:p>
          </p:txBody>
        </p:sp>
        <p:pic>
          <p:nvPicPr>
            <p:cNvPr id="1026" name="Picture 2" descr="Publicity photo of Murdock">
              <a:extLst>
                <a:ext uri="{FF2B5EF4-FFF2-40B4-BE49-F238E27FC236}">
                  <a16:creationId xmlns:a16="http://schemas.microsoft.com/office/drawing/2014/main" id="{F667A486-97A8-E54A-B949-E62487B377D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2696" y="4132569"/>
              <a:ext cx="1300333" cy="1219062"/>
            </a:xfrm>
            <a:prstGeom prst="rect">
              <a:avLst/>
            </a:prstGeom>
            <a:noFill/>
            <a:ln w="28575">
              <a:solidFill>
                <a:schemeClr val="bg1"/>
              </a:solidFill>
            </a:ln>
            <a:extLst>
              <a:ext uri="{909E8E84-426E-40DD-AFC4-6F175D3DCCD1}">
                <a14:hiddenFill xmlns:a14="http://schemas.microsoft.com/office/drawing/2010/main">
                  <a:solidFill>
                    <a:srgbClr val="FFFFFF"/>
                  </a:solidFill>
                </a14:hiddenFill>
              </a:ext>
            </a:extLst>
          </p:spPr>
        </p:pic>
      </p:grpSp>
      <p:sp>
        <p:nvSpPr>
          <p:cNvPr id="2" name="Rounded Rectangular Callout 1">
            <a:extLst>
              <a:ext uri="{FF2B5EF4-FFF2-40B4-BE49-F238E27FC236}">
                <a16:creationId xmlns:a16="http://schemas.microsoft.com/office/drawing/2014/main" id="{4A66FA8A-0A10-EF4B-86C3-7C8F6FB7EA8D}"/>
              </a:ext>
            </a:extLst>
          </p:cNvPr>
          <p:cNvSpPr/>
          <p:nvPr/>
        </p:nvSpPr>
        <p:spPr>
          <a:xfrm>
            <a:off x="5962100" y="2352416"/>
            <a:ext cx="6137743" cy="4398310"/>
          </a:xfrm>
          <a:prstGeom prst="wedgeRoundRectCallout">
            <a:avLst>
              <a:gd name="adj1" fmla="val 20578"/>
              <a:gd name="adj2" fmla="val -58188"/>
              <a:gd name="adj3" fmla="val 16667"/>
            </a:avLst>
          </a:prstGeom>
          <a:solidFill>
            <a:schemeClr val="tx1">
              <a:lumMod val="85000"/>
              <a:lumOff val="15000"/>
            </a:schemeClr>
          </a:solidFill>
          <a:ln>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a:t>much confusion concerning this subject, because many people </a:t>
            </a:r>
            <a:r>
              <a:rPr lang="en-US" sz="2600" b="1" dirty="0">
                <a:solidFill>
                  <a:srgbClr val="FFFF00"/>
                </a:solidFill>
              </a:rPr>
              <a:t>erroneously </a:t>
            </a:r>
            <a:r>
              <a:rPr lang="en-US" sz="2600" b="1" dirty="0"/>
              <a:t>believe that the contention is that Horus or Osiris were</a:t>
            </a:r>
            <a:r>
              <a:rPr lang="en-US" sz="2600" b="1" dirty="0">
                <a:solidFill>
                  <a:srgbClr val="FFFF00"/>
                </a:solidFill>
              </a:rPr>
              <a:t> </a:t>
            </a:r>
            <a:r>
              <a:rPr lang="en-US" sz="2600" b="1" i="1" dirty="0">
                <a:solidFill>
                  <a:srgbClr val="FFFF00"/>
                </a:solidFill>
              </a:rPr>
              <a:t>killed</a:t>
            </a:r>
            <a:r>
              <a:rPr lang="en-US" sz="2600" b="1" dirty="0">
                <a:solidFill>
                  <a:srgbClr val="FFFF00"/>
                </a:solidFill>
              </a:rPr>
              <a:t> via crucifixion</a:t>
            </a:r>
            <a:r>
              <a:rPr lang="en-US" sz="2600" b="1" dirty="0"/>
              <a:t>, as allegedly happened to Jesus. In actuality, the most common myths concerning the deaths of Osiris and Horus are that the former was rent into pieces, while </a:t>
            </a:r>
            <a:r>
              <a:rPr lang="en-US" sz="2600" b="1" dirty="0">
                <a:solidFill>
                  <a:srgbClr val="FFFF00"/>
                </a:solidFill>
              </a:rPr>
              <a:t>the latter was stung by a scorpion…</a:t>
            </a:r>
          </a:p>
        </p:txBody>
      </p:sp>
      <p:sp>
        <p:nvSpPr>
          <p:cNvPr id="18" name="Rectangle 17">
            <a:extLst>
              <a:ext uri="{FF2B5EF4-FFF2-40B4-BE49-F238E27FC236}">
                <a16:creationId xmlns:a16="http://schemas.microsoft.com/office/drawing/2014/main" id="{758B8A82-E664-8443-A096-18D46D05DBDC}"/>
              </a:ext>
            </a:extLst>
          </p:cNvPr>
          <p:cNvSpPr/>
          <p:nvPr/>
        </p:nvSpPr>
        <p:spPr>
          <a:xfrm>
            <a:off x="256674" y="270980"/>
            <a:ext cx="6261084" cy="923330"/>
          </a:xfrm>
          <a:prstGeom prst="rect">
            <a:avLst/>
          </a:prstGeom>
          <a:solidFill>
            <a:schemeClr val="tx1">
              <a:lumMod val="75000"/>
              <a:lumOff val="25000"/>
            </a:schemeClr>
          </a:solidFill>
          <a:scene3d>
            <a:camera prst="orthographicFront"/>
            <a:lightRig rig="threePt" dir="t"/>
          </a:scene3d>
          <a:sp3d>
            <a:bevelT w="101600" prst="angle"/>
          </a:sp3d>
        </p:spPr>
        <p:txBody>
          <a:bodyPr wrap="square">
            <a:spAutoFit/>
          </a:bodyPr>
          <a:lstStyle/>
          <a:p>
            <a:pPr algn="ctr"/>
            <a:r>
              <a:rPr lang="en-US" sz="5400" dirty="0">
                <a:solidFill>
                  <a:schemeClr val="bg1"/>
                </a:solidFill>
                <a:latin typeface="Rockwell" panose="02060603020205020403" pitchFamily="18" charset="77"/>
                <a:cs typeface="Oriya MN" pitchFamily="2" charset="0"/>
              </a:rPr>
              <a:t>HORUS</a:t>
            </a:r>
            <a:endParaRPr lang="en-US" sz="5400" dirty="0"/>
          </a:p>
        </p:txBody>
      </p:sp>
      <p:pic>
        <p:nvPicPr>
          <p:cNvPr id="20" name="Picture 19">
            <a:extLst>
              <a:ext uri="{FF2B5EF4-FFF2-40B4-BE49-F238E27FC236}">
                <a16:creationId xmlns:a16="http://schemas.microsoft.com/office/drawing/2014/main" id="{F13DD3CD-FC85-8644-83F4-3ABAAEA6AEE1}"/>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59000" contrast="-14000"/>
                    </a14:imgEffect>
                  </a14:imgLayer>
                </a14:imgProps>
              </a:ext>
            </a:extLst>
          </a:blip>
          <a:stretch>
            <a:fillRect/>
          </a:stretch>
        </p:blipFill>
        <p:spPr>
          <a:xfrm>
            <a:off x="473148" y="1465290"/>
            <a:ext cx="1853493" cy="2724261"/>
          </a:xfrm>
          <a:prstGeom prst="rect">
            <a:avLst/>
          </a:prstGeom>
        </p:spPr>
      </p:pic>
      <p:sp>
        <p:nvSpPr>
          <p:cNvPr id="9" name="Rounded Rectangular Callout 8">
            <a:extLst>
              <a:ext uri="{FF2B5EF4-FFF2-40B4-BE49-F238E27FC236}">
                <a16:creationId xmlns:a16="http://schemas.microsoft.com/office/drawing/2014/main" id="{B799F025-1332-1D47-A75C-31C0EC40BEAE}"/>
              </a:ext>
            </a:extLst>
          </p:cNvPr>
          <p:cNvSpPr/>
          <p:nvPr/>
        </p:nvSpPr>
        <p:spPr>
          <a:xfrm>
            <a:off x="5962100" y="2352417"/>
            <a:ext cx="6137743" cy="4441918"/>
          </a:xfrm>
          <a:prstGeom prst="wedgeRoundRectCallout">
            <a:avLst>
              <a:gd name="adj1" fmla="val 20655"/>
              <a:gd name="adj2" fmla="val -58669"/>
              <a:gd name="adj3" fmla="val 16667"/>
            </a:avLst>
          </a:prstGeom>
          <a:solidFill>
            <a:schemeClr val="tx1">
              <a:lumMod val="85000"/>
              <a:lumOff val="15000"/>
            </a:schemeClr>
          </a:solidFill>
          <a:ln>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i="1" dirty="0"/>
              <a:t>Horus </a:t>
            </a:r>
            <a:r>
              <a:rPr lang="en-US" sz="2700" b="1" i="1" dirty="0">
                <a:solidFill>
                  <a:srgbClr val="FFFF00"/>
                </a:solidFill>
              </a:rPr>
              <a:t>as the hawk with his wings or arms outstretched </a:t>
            </a:r>
            <a:r>
              <a:rPr lang="en-US" sz="2700" b="1" i="1" dirty="0"/>
              <a:t>reflects his role as the sun god </a:t>
            </a:r>
            <a:r>
              <a:rPr lang="en-US" sz="2700" b="1" i="1" dirty="0">
                <a:solidFill>
                  <a:srgbClr val="FFFF00"/>
                </a:solidFill>
              </a:rPr>
              <a:t>“crossing over” the sky</a:t>
            </a:r>
            <a:r>
              <a:rPr lang="en-US" sz="2700" b="1" i="1" dirty="0"/>
              <a:t>, as depicted in various hymns and Coffin Texts. As I say in Christ in Egypt (342), </a:t>
            </a:r>
            <a:r>
              <a:rPr lang="en-US" sz="2700" b="1" i="1" dirty="0">
                <a:solidFill>
                  <a:schemeClr val="bg1"/>
                </a:solidFill>
              </a:rPr>
              <a:t>the significance of asserting the sun god </a:t>
            </a:r>
            <a:r>
              <a:rPr lang="en-US" sz="2700" b="1" i="1" dirty="0">
                <a:solidFill>
                  <a:srgbClr val="FFFF00"/>
                </a:solidFill>
              </a:rPr>
              <a:t>to be “crucified” </a:t>
            </a:r>
            <a:r>
              <a:rPr lang="en-US" sz="2700" b="1" i="1" dirty="0">
                <a:solidFill>
                  <a:schemeClr val="bg1"/>
                </a:solidFill>
              </a:rPr>
              <a:t>is </a:t>
            </a:r>
            <a:r>
              <a:rPr lang="en-US" sz="2700" b="1" i="1" dirty="0">
                <a:solidFill>
                  <a:srgbClr val="FFFF00"/>
                </a:solidFill>
              </a:rPr>
              <a:t>not that his myth is imitated exactly in the gospel story </a:t>
            </a:r>
            <a:r>
              <a:rPr lang="en-US" sz="2700" b="1" i="1" dirty="0"/>
              <a:t>but that he was a revered pre-Christian god “on a cross”…</a:t>
            </a:r>
            <a:endParaRPr lang="en-US" sz="2700" b="1" dirty="0"/>
          </a:p>
        </p:txBody>
      </p:sp>
      <p:sp>
        <p:nvSpPr>
          <p:cNvPr id="3" name="Oval Callout 2">
            <a:extLst>
              <a:ext uri="{FF2B5EF4-FFF2-40B4-BE49-F238E27FC236}">
                <a16:creationId xmlns:a16="http://schemas.microsoft.com/office/drawing/2014/main" id="{70434E19-9087-E846-89BE-F2C1BA33D6F6}"/>
              </a:ext>
            </a:extLst>
          </p:cNvPr>
          <p:cNvSpPr/>
          <p:nvPr/>
        </p:nvSpPr>
        <p:spPr>
          <a:xfrm>
            <a:off x="473147" y="2643284"/>
            <a:ext cx="3818199" cy="3829127"/>
          </a:xfrm>
          <a:prstGeom prst="wedgeEllipseCallout">
            <a:avLst>
              <a:gd name="adj1" fmla="val 162126"/>
              <a:gd name="adj2" fmla="val 25316"/>
            </a:avLst>
          </a:prstGeom>
          <a:solidFill>
            <a:srgbClr val="FFFF00"/>
          </a:solidFill>
          <a:effectLst>
            <a:outerShdw blurRad="317500" dist="330200" dir="2700000" algn="tl" rotWithShape="0">
              <a:prstClr val="black">
                <a:alpha val="6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chemeClr val="tx1"/>
                </a:solidFill>
              </a:rPr>
              <a:t>not…</a:t>
            </a:r>
            <a:br>
              <a:rPr lang="en-US" sz="6600" b="1" dirty="0">
                <a:solidFill>
                  <a:schemeClr val="tx1"/>
                </a:solidFill>
              </a:rPr>
            </a:br>
            <a:r>
              <a:rPr lang="en-US" sz="6600" b="1" dirty="0">
                <a:solidFill>
                  <a:schemeClr val="tx1"/>
                </a:solidFill>
              </a:rPr>
              <a:t>exactly</a:t>
            </a:r>
          </a:p>
        </p:txBody>
      </p:sp>
    </p:spTree>
    <p:extLst>
      <p:ext uri="{BB962C8B-B14F-4D97-AF65-F5344CB8AC3E}">
        <p14:creationId xmlns:p14="http://schemas.microsoft.com/office/powerpoint/2010/main" val="29476609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DC35ED-95C1-6247-A188-6B40B4D4B3B9}"/>
              </a:ext>
            </a:extLst>
          </p:cNvPr>
          <p:cNvSpPr>
            <a:spLocks noGrp="1"/>
          </p:cNvSpPr>
          <p:nvPr>
            <p:ph type="ctrTitle"/>
          </p:nvPr>
        </p:nvSpPr>
        <p:spPr>
          <a:xfrm>
            <a:off x="0" y="0"/>
            <a:ext cx="12192000" cy="6858000"/>
          </a:xfrm>
          <a:solidFill>
            <a:schemeClr val="bg1"/>
          </a:solidFill>
        </p:spPr>
        <p:txBody>
          <a:bodyPr>
            <a:normAutofit fontScale="90000"/>
          </a:bodyPr>
          <a:lstStyle/>
          <a:p>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Stencil" pitchFamily="82" charset="77"/>
                <a:cs typeface="Phosphate Inline" panose="02000506050000020004" pitchFamily="2" charset="77"/>
              </a:rPr>
            </a:br>
            <a:endParaRPr lang="en-US" dirty="0">
              <a:latin typeface="Stencil" pitchFamily="82" charset="77"/>
              <a:cs typeface="Phosphate Inline" panose="02000506050000020004" pitchFamily="2" charset="77"/>
            </a:endParaRPr>
          </a:p>
        </p:txBody>
      </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Rectangle 6">
            <a:extLst>
              <a:ext uri="{FF2B5EF4-FFF2-40B4-BE49-F238E27FC236}">
                <a16:creationId xmlns:a16="http://schemas.microsoft.com/office/drawing/2014/main" id="{85FDF975-743B-FF48-AD8D-F57333E99B44}"/>
              </a:ext>
            </a:extLst>
          </p:cNvPr>
          <p:cNvSpPr/>
          <p:nvPr/>
        </p:nvSpPr>
        <p:spPr>
          <a:xfrm>
            <a:off x="3909974" y="285711"/>
            <a:ext cx="3961982" cy="400110"/>
          </a:xfrm>
          <a:prstGeom prst="rect">
            <a:avLst/>
          </a:prstGeom>
        </p:spPr>
        <p:txBody>
          <a:bodyPr wrap="none">
            <a:spAutoFit/>
          </a:bodyPr>
          <a:lstStyle/>
          <a:p>
            <a:r>
              <a:rPr lang="en-US" sz="2000" dirty="0">
                <a:hlinkClick r:id="rId2"/>
              </a:rPr>
              <a:t>https://nineplanets.org/orions-belt/</a:t>
            </a:r>
            <a:endParaRPr lang="en-US" sz="2000" dirty="0"/>
          </a:p>
        </p:txBody>
      </p:sp>
      <p:pic>
        <p:nvPicPr>
          <p:cNvPr id="8" name="Picture 7">
            <a:extLst>
              <a:ext uri="{FF2B5EF4-FFF2-40B4-BE49-F238E27FC236}">
                <a16:creationId xmlns:a16="http://schemas.microsoft.com/office/drawing/2014/main" id="{64968604-F5FD-8843-9FBA-CD9077FFC5B8}"/>
              </a:ext>
            </a:extLst>
          </p:cNvPr>
          <p:cNvPicPr>
            <a:picLocks noChangeAspect="1"/>
          </p:cNvPicPr>
          <p:nvPr/>
        </p:nvPicPr>
        <p:blipFill rotWithShape="1">
          <a:blip r:embed="rId3"/>
          <a:srcRect r="1794" b="81469"/>
          <a:stretch/>
        </p:blipFill>
        <p:spPr>
          <a:xfrm>
            <a:off x="505292" y="1938070"/>
            <a:ext cx="10807949" cy="1990912"/>
          </a:xfrm>
          <a:prstGeom prst="rect">
            <a:avLst/>
          </a:prstGeom>
        </p:spPr>
      </p:pic>
      <p:pic>
        <p:nvPicPr>
          <p:cNvPr id="4" name="Picture 3">
            <a:extLst>
              <a:ext uri="{FF2B5EF4-FFF2-40B4-BE49-F238E27FC236}">
                <a16:creationId xmlns:a16="http://schemas.microsoft.com/office/drawing/2014/main" id="{6CA9E29F-E26B-2944-B24A-8E73E790F0AF}"/>
              </a:ext>
            </a:extLst>
          </p:cNvPr>
          <p:cNvPicPr>
            <a:picLocks noChangeAspect="1"/>
          </p:cNvPicPr>
          <p:nvPr/>
        </p:nvPicPr>
        <p:blipFill rotWithShape="1">
          <a:blip r:embed="rId3"/>
          <a:srcRect l="11223" t="33811" r="8374" b="23965"/>
          <a:stretch/>
        </p:blipFill>
        <p:spPr>
          <a:xfrm>
            <a:off x="2981743" y="3429000"/>
            <a:ext cx="6029740" cy="3091130"/>
          </a:xfrm>
          <a:prstGeom prst="rect">
            <a:avLst/>
          </a:prstGeom>
        </p:spPr>
      </p:pic>
      <p:pic>
        <p:nvPicPr>
          <p:cNvPr id="9" name="Picture 8">
            <a:extLst>
              <a:ext uri="{FF2B5EF4-FFF2-40B4-BE49-F238E27FC236}">
                <a16:creationId xmlns:a16="http://schemas.microsoft.com/office/drawing/2014/main" id="{D3865B31-5AC5-F74F-B1F5-2ECE0A69BCE9}"/>
              </a:ext>
            </a:extLst>
          </p:cNvPr>
          <p:cNvPicPr>
            <a:picLocks noChangeAspect="1"/>
          </p:cNvPicPr>
          <p:nvPr/>
        </p:nvPicPr>
        <p:blipFill>
          <a:blip r:embed="rId4"/>
          <a:stretch>
            <a:fillRect/>
          </a:stretch>
        </p:blipFill>
        <p:spPr>
          <a:xfrm>
            <a:off x="878759" y="685821"/>
            <a:ext cx="10235708" cy="1416876"/>
          </a:xfrm>
          <a:prstGeom prst="rect">
            <a:avLst/>
          </a:prstGeom>
        </p:spPr>
      </p:pic>
      <p:sp>
        <p:nvSpPr>
          <p:cNvPr id="3" name="U-Turn Arrow 2">
            <a:extLst>
              <a:ext uri="{FF2B5EF4-FFF2-40B4-BE49-F238E27FC236}">
                <a16:creationId xmlns:a16="http://schemas.microsoft.com/office/drawing/2014/main" id="{21D094B8-B6D6-A348-8DA1-812F30BFEDBD}"/>
              </a:ext>
            </a:extLst>
          </p:cNvPr>
          <p:cNvSpPr/>
          <p:nvPr/>
        </p:nvSpPr>
        <p:spPr>
          <a:xfrm>
            <a:off x="3100387" y="1674254"/>
            <a:ext cx="2660989" cy="1416876"/>
          </a:xfrm>
          <a:prstGeom prst="uturnArrow">
            <a:avLst>
              <a:gd name="adj1" fmla="val 27755"/>
              <a:gd name="adj2" fmla="val 25000"/>
              <a:gd name="adj3" fmla="val 21524"/>
              <a:gd name="adj4" fmla="val 80341"/>
              <a:gd name="adj5" fmla="val 100000"/>
            </a:avLst>
          </a:prstGeom>
          <a:solidFill>
            <a:srgbClr val="FFFF00"/>
          </a:solidFill>
          <a:ln w="28575">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89058214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828676" y="1166842"/>
            <a:ext cx="10272712" cy="1200329"/>
          </a:xfrm>
          <a:prstGeom prst="rect">
            <a:avLst/>
          </a:prstGeom>
          <a:solidFill>
            <a:schemeClr val="bg1"/>
          </a:solidFill>
        </p:spPr>
        <p:txBody>
          <a:bodyPr wrap="square">
            <a:spAutoFit/>
          </a:bodyPr>
          <a:lstStyle/>
          <a:p>
            <a:pPr algn="ctr"/>
            <a:endParaRPr lang="en-US" sz="7200" dirty="0"/>
          </a:p>
        </p:txBody>
      </p:sp>
      <p:grpSp>
        <p:nvGrpSpPr>
          <p:cNvPr id="7" name="Group 6">
            <a:extLst>
              <a:ext uri="{FF2B5EF4-FFF2-40B4-BE49-F238E27FC236}">
                <a16:creationId xmlns:a16="http://schemas.microsoft.com/office/drawing/2014/main" id="{73AF2CCA-ECF6-544B-8134-FFBA2190B7C4}"/>
              </a:ext>
            </a:extLst>
          </p:cNvPr>
          <p:cNvGrpSpPr/>
          <p:nvPr/>
        </p:nvGrpSpPr>
        <p:grpSpPr>
          <a:xfrm>
            <a:off x="4360069" y="1767006"/>
            <a:ext cx="3471862" cy="3128962"/>
            <a:chOff x="4229101" y="3214688"/>
            <a:chExt cx="3471862" cy="3128962"/>
          </a:xfrm>
          <a:effectLst>
            <a:outerShdw blurRad="190500" dist="190500" dir="2700000" algn="tl" rotWithShape="0">
              <a:prstClr val="black">
                <a:alpha val="40000"/>
              </a:prstClr>
            </a:outerShdw>
          </a:effectLst>
        </p:grpSpPr>
        <p:sp>
          <p:nvSpPr>
            <p:cNvPr id="8" name="Folded Corner 1">
              <a:extLst>
                <a:ext uri="{FF2B5EF4-FFF2-40B4-BE49-F238E27FC236}">
                  <a16:creationId xmlns:a16="http://schemas.microsoft.com/office/drawing/2014/main" id="{ED8CA97A-883E-4542-A5D4-FEC445FB3091}"/>
                </a:ext>
              </a:extLst>
            </p:cNvPr>
            <p:cNvSpPr/>
            <p:nvPr/>
          </p:nvSpPr>
          <p:spPr>
            <a:xfrm rot="635303">
              <a:off x="4229101" y="3214688"/>
              <a:ext cx="3471862" cy="3128962"/>
            </a:xfrm>
            <a:custGeom>
              <a:avLst/>
              <a:gdLst>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10963 w 2690813"/>
                <a:gd name="connsiteY1" fmla="*/ 238371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0813" h="2771775" stroke="0" extrusionOk="0">
                  <a:moveTo>
                    <a:pt x="0" y="0"/>
                  </a:moveTo>
                  <a:lnTo>
                    <a:pt x="2690813" y="0"/>
                  </a:lnTo>
                  <a:lnTo>
                    <a:pt x="2690813" y="2323297"/>
                  </a:lnTo>
                  <a:lnTo>
                    <a:pt x="2242335" y="2771775"/>
                  </a:lnTo>
                  <a:lnTo>
                    <a:pt x="0" y="2771775"/>
                  </a:lnTo>
                  <a:lnTo>
                    <a:pt x="0" y="0"/>
                  </a:lnTo>
                  <a:close/>
                </a:path>
                <a:path w="2690813" h="2771775" fill="darkenLess" stroke="0" extrusionOk="0">
                  <a:moveTo>
                    <a:pt x="2242335" y="2771775"/>
                  </a:moveTo>
                  <a:cubicBezTo>
                    <a:pt x="2287224" y="2644686"/>
                    <a:pt x="2369589" y="2607538"/>
                    <a:pt x="2377002" y="2390508"/>
                  </a:cubicBezTo>
                  <a:lnTo>
                    <a:pt x="2690813" y="2323297"/>
                  </a:lnTo>
                  <a:lnTo>
                    <a:pt x="2242335" y="2771775"/>
                  </a:lnTo>
                  <a:close/>
                </a:path>
                <a:path w="2690813" h="2771775" fill="none" extrusionOk="0">
                  <a:moveTo>
                    <a:pt x="2242335" y="2771775"/>
                  </a:moveTo>
                  <a:cubicBezTo>
                    <a:pt x="2296046" y="2647418"/>
                    <a:pt x="2442977" y="2565222"/>
                    <a:pt x="2410963" y="2383715"/>
                  </a:cubicBezTo>
                  <a:lnTo>
                    <a:pt x="2690813" y="2323297"/>
                  </a:lnTo>
                  <a:lnTo>
                    <a:pt x="2242335" y="2771775"/>
                  </a:lnTo>
                  <a:lnTo>
                    <a:pt x="0" y="2771775"/>
                  </a:lnTo>
                  <a:lnTo>
                    <a:pt x="0" y="0"/>
                  </a:lnTo>
                  <a:lnTo>
                    <a:pt x="2690813" y="0"/>
                  </a:lnTo>
                  <a:lnTo>
                    <a:pt x="2690813" y="2323297"/>
                  </a:lnTo>
                </a:path>
              </a:pathLst>
            </a:custGeom>
            <a:solidFill>
              <a:srgbClr val="FFFB9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C54A060-0F0F-2843-9837-55E990BC9B8D}"/>
                </a:ext>
              </a:extLst>
            </p:cNvPr>
            <p:cNvSpPr/>
            <p:nvPr/>
          </p:nvSpPr>
          <p:spPr>
            <a:xfrm rot="682530">
              <a:off x="4459403" y="4137778"/>
              <a:ext cx="2997488" cy="1446550"/>
            </a:xfrm>
            <a:prstGeom prst="rect">
              <a:avLst/>
            </a:prstGeom>
          </p:spPr>
          <p:txBody>
            <a:bodyPr wrap="none">
              <a:spAutoFit/>
            </a:bodyPr>
            <a:lstStyle/>
            <a:p>
              <a:pPr algn="ctr"/>
              <a:r>
                <a:rPr lang="en-US" sz="4400" dirty="0">
                  <a:latin typeface="Chalkduster" panose="03050602040202020205" pitchFamily="66" charset="77"/>
                  <a:cs typeface="Oriya MN" pitchFamily="2" charset="0"/>
                </a:rPr>
                <a:t>Dec. 25th</a:t>
              </a:r>
            </a:p>
            <a:p>
              <a:pPr algn="ctr"/>
              <a:r>
                <a:rPr lang="en-US" sz="4400" dirty="0">
                  <a:latin typeface="Chalkduster" panose="03050602040202020205" pitchFamily="66" charset="77"/>
                  <a:cs typeface="Oriya MN" pitchFamily="2" charset="0"/>
                </a:rPr>
                <a:t>?</a:t>
              </a:r>
              <a:endParaRPr lang="en-US" sz="4400" dirty="0">
                <a:latin typeface="Chalkduster" panose="03050602040202020205" pitchFamily="66" charset="77"/>
              </a:endParaRPr>
            </a:p>
          </p:txBody>
        </p:sp>
      </p:grpSp>
    </p:spTree>
    <p:extLst>
      <p:ext uri="{BB962C8B-B14F-4D97-AF65-F5344CB8AC3E}">
        <p14:creationId xmlns:p14="http://schemas.microsoft.com/office/powerpoint/2010/main" val="3088123842"/>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a:extLst>
              <a:ext uri="{FF2B5EF4-FFF2-40B4-BE49-F238E27FC236}">
                <a16:creationId xmlns:a16="http://schemas.microsoft.com/office/drawing/2014/main" id="{CF301357-254D-324A-9944-35C0911C79EB}"/>
              </a:ext>
            </a:extLst>
          </p:cNvPr>
          <p:cNvSpPr/>
          <p:nvPr/>
        </p:nvSpPr>
        <p:spPr>
          <a:xfrm>
            <a:off x="36094" y="2691063"/>
            <a:ext cx="12235374" cy="542047"/>
          </a:xfrm>
          <a:prstGeom prst="roundRect">
            <a:avLst>
              <a:gd name="adj" fmla="val 0"/>
            </a:avLst>
          </a:prstGeom>
          <a:solidFill>
            <a:srgbClr val="7030A0"/>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Stencil" pitchFamily="82" charset="77"/>
              </a:rPr>
              <a:t> </a:t>
            </a:r>
            <a:r>
              <a:rPr lang="en-US" sz="4000" dirty="0"/>
              <a:t>two very different things</a:t>
            </a:r>
          </a:p>
        </p:txBody>
      </p:sp>
      <p:sp>
        <p:nvSpPr>
          <p:cNvPr id="7" name="Oval 6">
            <a:extLst>
              <a:ext uri="{FF2B5EF4-FFF2-40B4-BE49-F238E27FC236}">
                <a16:creationId xmlns:a16="http://schemas.microsoft.com/office/drawing/2014/main" id="{B0B46AF5-0324-FA4A-97AF-FC53E678D177}"/>
              </a:ext>
            </a:extLst>
          </p:cNvPr>
          <p:cNvSpPr/>
          <p:nvPr/>
        </p:nvSpPr>
        <p:spPr>
          <a:xfrm>
            <a:off x="208545" y="0"/>
            <a:ext cx="3304676" cy="2990460"/>
          </a:xfrm>
          <a:prstGeom prst="ellipse">
            <a:avLst/>
          </a:prstGeom>
          <a:solidFill>
            <a:schemeClr val="bg1">
              <a:lumMod val="85000"/>
            </a:schemeClr>
          </a:solidFill>
          <a:ln>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STORY</a:t>
            </a:r>
            <a:br>
              <a:rPr lang="en-US" sz="2800" b="1" dirty="0">
                <a:solidFill>
                  <a:schemeClr val="tx1"/>
                </a:solidFill>
              </a:rPr>
            </a:br>
            <a:r>
              <a:rPr lang="en-US" sz="2800" b="1" dirty="0">
                <a:solidFill>
                  <a:schemeClr val="tx1"/>
                </a:solidFill>
              </a:rPr>
              <a:t>OF JESUS</a:t>
            </a:r>
            <a:br>
              <a:rPr lang="en-US" sz="2800" b="1" dirty="0">
                <a:solidFill>
                  <a:schemeClr val="tx1"/>
                </a:solidFill>
              </a:rPr>
            </a:br>
            <a:r>
              <a:rPr lang="en-US" sz="2800" b="1" dirty="0">
                <a:solidFill>
                  <a:schemeClr val="tx1"/>
                </a:solidFill>
              </a:rPr>
              <a:t>1</a:t>
            </a:r>
            <a:r>
              <a:rPr lang="en-US" sz="2800" b="1" baseline="30000" dirty="0">
                <a:solidFill>
                  <a:schemeClr val="tx1"/>
                </a:solidFill>
              </a:rPr>
              <a:t>st </a:t>
            </a:r>
            <a:r>
              <a:rPr lang="en-US" sz="2800" b="1" dirty="0">
                <a:solidFill>
                  <a:schemeClr val="tx1"/>
                </a:solidFill>
              </a:rPr>
              <a:t> Cent. AD</a:t>
            </a:r>
          </a:p>
        </p:txBody>
      </p:sp>
      <p:sp>
        <p:nvSpPr>
          <p:cNvPr id="8" name="Oval 7">
            <a:extLst>
              <a:ext uri="{FF2B5EF4-FFF2-40B4-BE49-F238E27FC236}">
                <a16:creationId xmlns:a16="http://schemas.microsoft.com/office/drawing/2014/main" id="{C8CF25CA-0BD9-2849-8936-2B8A51AFBDD7}"/>
              </a:ext>
            </a:extLst>
          </p:cNvPr>
          <p:cNvSpPr/>
          <p:nvPr/>
        </p:nvSpPr>
        <p:spPr>
          <a:xfrm>
            <a:off x="8678781" y="2764308"/>
            <a:ext cx="3304676" cy="2990460"/>
          </a:xfrm>
          <a:prstGeom prst="ellipse">
            <a:avLst/>
          </a:prstGeom>
          <a:gradFill flip="none" rotWithShape="1">
            <a:gsLst>
              <a:gs pos="0">
                <a:schemeClr val="tx1"/>
              </a:gs>
              <a:gs pos="0">
                <a:schemeClr val="bg1">
                  <a:lumMod val="85000"/>
                  <a:shade val="67500"/>
                  <a:satMod val="115000"/>
                </a:schemeClr>
              </a:gs>
              <a:gs pos="92000">
                <a:schemeClr val="bg1">
                  <a:lumMod val="85000"/>
                  <a:shade val="100000"/>
                  <a:satMod val="115000"/>
                </a:schemeClr>
              </a:gs>
            </a:gsLst>
            <a:lin ang="16200000" scaled="1"/>
            <a:tileRect/>
          </a:gradFill>
          <a:ln>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ROMAN CHURCH</a:t>
            </a:r>
            <a:br>
              <a:rPr lang="en-US" sz="2800" b="1" dirty="0">
                <a:solidFill>
                  <a:schemeClr val="tx1"/>
                </a:solidFill>
              </a:rPr>
            </a:br>
            <a:r>
              <a:rPr lang="en-US" sz="2800" b="1" dirty="0">
                <a:solidFill>
                  <a:schemeClr val="tx1"/>
                </a:solidFill>
              </a:rPr>
              <a:t>4</a:t>
            </a:r>
            <a:r>
              <a:rPr lang="en-US" sz="2800" b="1" baseline="30000" dirty="0">
                <a:solidFill>
                  <a:schemeClr val="tx1"/>
                </a:solidFill>
              </a:rPr>
              <a:t>th</a:t>
            </a:r>
            <a:r>
              <a:rPr lang="en-US" sz="2800" b="1" dirty="0">
                <a:solidFill>
                  <a:schemeClr val="tx1"/>
                </a:solidFill>
              </a:rPr>
              <a:t> Cent. AD</a:t>
            </a:r>
            <a:br>
              <a:rPr lang="en-US" sz="2800" b="1" dirty="0">
                <a:solidFill>
                  <a:schemeClr val="tx1"/>
                </a:solidFill>
              </a:rPr>
            </a:br>
            <a:endParaRPr lang="en-US" sz="2800" b="1" dirty="0">
              <a:solidFill>
                <a:schemeClr val="tx1"/>
              </a:solidFill>
            </a:endParaRPr>
          </a:p>
        </p:txBody>
      </p:sp>
    </p:spTree>
    <p:extLst>
      <p:ext uri="{BB962C8B-B14F-4D97-AF65-F5344CB8AC3E}">
        <p14:creationId xmlns:p14="http://schemas.microsoft.com/office/powerpoint/2010/main" val="2175741223"/>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ABCB16E8-7DBF-674E-8654-A0C84A330AB0}"/>
              </a:ext>
            </a:extLst>
          </p:cNvPr>
          <p:cNvSpPr/>
          <p:nvPr/>
        </p:nvSpPr>
        <p:spPr>
          <a:xfrm>
            <a:off x="36094" y="2691063"/>
            <a:ext cx="12235374" cy="542047"/>
          </a:xfrm>
          <a:prstGeom prst="roundRect">
            <a:avLst>
              <a:gd name="adj" fmla="val 0"/>
            </a:avLst>
          </a:prstGeom>
          <a:solidFill>
            <a:srgbClr val="7030A0"/>
          </a:solidFill>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Stencil" pitchFamily="82" charset="77"/>
              </a:rPr>
              <a:t> </a:t>
            </a:r>
            <a:r>
              <a:rPr lang="en-US" sz="4000" dirty="0"/>
              <a:t>two very different things</a:t>
            </a:r>
          </a:p>
        </p:txBody>
      </p:sp>
      <p:sp>
        <p:nvSpPr>
          <p:cNvPr id="7" name="Oval 6">
            <a:extLst>
              <a:ext uri="{FF2B5EF4-FFF2-40B4-BE49-F238E27FC236}">
                <a16:creationId xmlns:a16="http://schemas.microsoft.com/office/drawing/2014/main" id="{B0B46AF5-0324-FA4A-97AF-FC53E678D177}"/>
              </a:ext>
            </a:extLst>
          </p:cNvPr>
          <p:cNvSpPr/>
          <p:nvPr/>
        </p:nvSpPr>
        <p:spPr>
          <a:xfrm>
            <a:off x="208545" y="0"/>
            <a:ext cx="3304676" cy="2990460"/>
          </a:xfrm>
          <a:prstGeom prst="ellipse">
            <a:avLst/>
          </a:prstGeom>
          <a:solidFill>
            <a:schemeClr val="bg1">
              <a:lumMod val="85000"/>
            </a:schemeClr>
          </a:solidFill>
          <a:ln>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STORY</a:t>
            </a:r>
            <a:br>
              <a:rPr lang="en-US" sz="2800" b="1" dirty="0">
                <a:solidFill>
                  <a:schemeClr val="tx1"/>
                </a:solidFill>
              </a:rPr>
            </a:br>
            <a:r>
              <a:rPr lang="en-US" sz="2800" b="1" dirty="0">
                <a:solidFill>
                  <a:schemeClr val="tx1"/>
                </a:solidFill>
              </a:rPr>
              <a:t>OF JESUS</a:t>
            </a:r>
            <a:br>
              <a:rPr lang="en-US" sz="2800" b="1" dirty="0">
                <a:solidFill>
                  <a:schemeClr val="tx1"/>
                </a:solidFill>
              </a:rPr>
            </a:br>
            <a:r>
              <a:rPr lang="en-US" sz="2800" b="1" dirty="0">
                <a:solidFill>
                  <a:schemeClr val="tx1"/>
                </a:solidFill>
              </a:rPr>
              <a:t>1</a:t>
            </a:r>
            <a:r>
              <a:rPr lang="en-US" sz="2800" b="1" baseline="30000" dirty="0">
                <a:solidFill>
                  <a:schemeClr val="tx1"/>
                </a:solidFill>
              </a:rPr>
              <a:t>st </a:t>
            </a:r>
            <a:r>
              <a:rPr lang="en-US" sz="2800" b="1" dirty="0">
                <a:solidFill>
                  <a:schemeClr val="tx1"/>
                </a:solidFill>
              </a:rPr>
              <a:t> Cent. AD</a:t>
            </a:r>
          </a:p>
        </p:txBody>
      </p:sp>
      <p:sp>
        <p:nvSpPr>
          <p:cNvPr id="9" name="Rectangle 8">
            <a:extLst>
              <a:ext uri="{FF2B5EF4-FFF2-40B4-BE49-F238E27FC236}">
                <a16:creationId xmlns:a16="http://schemas.microsoft.com/office/drawing/2014/main" id="{55EB75C0-39F4-F24A-8381-562872836703}"/>
              </a:ext>
            </a:extLst>
          </p:cNvPr>
          <p:cNvSpPr/>
          <p:nvPr/>
        </p:nvSpPr>
        <p:spPr>
          <a:xfrm>
            <a:off x="-64169" y="4432300"/>
            <a:ext cx="12256169" cy="2425700"/>
          </a:xfrm>
          <a:custGeom>
            <a:avLst/>
            <a:gdLst>
              <a:gd name="connsiteX0" fmla="*/ 0 w 12192000"/>
              <a:gd name="connsiteY0" fmla="*/ 0 h 1291389"/>
              <a:gd name="connsiteX1" fmla="*/ 12192000 w 12192000"/>
              <a:gd name="connsiteY1" fmla="*/ 0 h 1291389"/>
              <a:gd name="connsiteX2" fmla="*/ 12192000 w 12192000"/>
              <a:gd name="connsiteY2" fmla="*/ 1291389 h 1291389"/>
              <a:gd name="connsiteX3" fmla="*/ 0 w 12192000"/>
              <a:gd name="connsiteY3" fmla="*/ 1291389 h 1291389"/>
              <a:gd name="connsiteX4" fmla="*/ 0 w 12192000"/>
              <a:gd name="connsiteY4" fmla="*/ 0 h 1291389"/>
              <a:gd name="connsiteX0" fmla="*/ 0 w 12192000"/>
              <a:gd name="connsiteY0" fmla="*/ 0 h 1291389"/>
              <a:gd name="connsiteX1" fmla="*/ 1491916 w 12192000"/>
              <a:gd name="connsiteY1" fmla="*/ 0 h 1291389"/>
              <a:gd name="connsiteX2" fmla="*/ 12192000 w 12192000"/>
              <a:gd name="connsiteY2" fmla="*/ 0 h 1291389"/>
              <a:gd name="connsiteX3" fmla="*/ 12192000 w 12192000"/>
              <a:gd name="connsiteY3" fmla="*/ 1291389 h 1291389"/>
              <a:gd name="connsiteX4" fmla="*/ 0 w 12192000"/>
              <a:gd name="connsiteY4" fmla="*/ 1291389 h 1291389"/>
              <a:gd name="connsiteX5" fmla="*/ 0 w 12192000"/>
              <a:gd name="connsiteY5" fmla="*/ 0 h 1291389"/>
              <a:gd name="connsiteX0" fmla="*/ 0 w 12192000"/>
              <a:gd name="connsiteY0" fmla="*/ 16043 h 1307432"/>
              <a:gd name="connsiteX1" fmla="*/ 1491916 w 12192000"/>
              <a:gd name="connsiteY1" fmla="*/ 16043 h 1307432"/>
              <a:gd name="connsiteX2" fmla="*/ 5646821 w 12192000"/>
              <a:gd name="connsiteY2" fmla="*/ 0 h 1307432"/>
              <a:gd name="connsiteX3" fmla="*/ 12192000 w 12192000"/>
              <a:gd name="connsiteY3" fmla="*/ 16043 h 1307432"/>
              <a:gd name="connsiteX4" fmla="*/ 12192000 w 12192000"/>
              <a:gd name="connsiteY4" fmla="*/ 1307432 h 1307432"/>
              <a:gd name="connsiteX5" fmla="*/ 0 w 12192000"/>
              <a:gd name="connsiteY5" fmla="*/ 1307432 h 1307432"/>
              <a:gd name="connsiteX6" fmla="*/ 0 w 12192000"/>
              <a:gd name="connsiteY6" fmla="*/ 16043 h 1307432"/>
              <a:gd name="connsiteX0" fmla="*/ 0 w 12192000"/>
              <a:gd name="connsiteY0" fmla="*/ 16043 h 1307432"/>
              <a:gd name="connsiteX1" fmla="*/ 1491916 w 12192000"/>
              <a:gd name="connsiteY1" fmla="*/ 16043 h 1307432"/>
              <a:gd name="connsiteX2" fmla="*/ 5646821 w 12192000"/>
              <a:gd name="connsiteY2" fmla="*/ 0 h 1307432"/>
              <a:gd name="connsiteX3" fmla="*/ 9705474 w 12192000"/>
              <a:gd name="connsiteY3" fmla="*/ 0 h 1307432"/>
              <a:gd name="connsiteX4" fmla="*/ 12192000 w 12192000"/>
              <a:gd name="connsiteY4" fmla="*/ 16043 h 1307432"/>
              <a:gd name="connsiteX5" fmla="*/ 12192000 w 12192000"/>
              <a:gd name="connsiteY5" fmla="*/ 1307432 h 1307432"/>
              <a:gd name="connsiteX6" fmla="*/ 0 w 12192000"/>
              <a:gd name="connsiteY6" fmla="*/ 1307432 h 1307432"/>
              <a:gd name="connsiteX7" fmla="*/ 0 w 12192000"/>
              <a:gd name="connsiteY7" fmla="*/ 16043 h 1307432"/>
              <a:gd name="connsiteX0" fmla="*/ 0 w 12192000"/>
              <a:gd name="connsiteY0" fmla="*/ 224589 h 1515978"/>
              <a:gd name="connsiteX1" fmla="*/ 1540042 w 12192000"/>
              <a:gd name="connsiteY1" fmla="*/ 0 h 1515978"/>
              <a:gd name="connsiteX2" fmla="*/ 5646821 w 12192000"/>
              <a:gd name="connsiteY2" fmla="*/ 208546 h 1515978"/>
              <a:gd name="connsiteX3" fmla="*/ 9705474 w 12192000"/>
              <a:gd name="connsiteY3" fmla="*/ 208546 h 1515978"/>
              <a:gd name="connsiteX4" fmla="*/ 12192000 w 12192000"/>
              <a:gd name="connsiteY4" fmla="*/ 224589 h 1515978"/>
              <a:gd name="connsiteX5" fmla="*/ 12192000 w 12192000"/>
              <a:gd name="connsiteY5" fmla="*/ 1515978 h 1515978"/>
              <a:gd name="connsiteX6" fmla="*/ 0 w 12192000"/>
              <a:gd name="connsiteY6" fmla="*/ 1515978 h 1515978"/>
              <a:gd name="connsiteX7" fmla="*/ 0 w 12192000"/>
              <a:gd name="connsiteY7" fmla="*/ 224589 h 1515978"/>
              <a:gd name="connsiteX0" fmla="*/ 0 w 12192000"/>
              <a:gd name="connsiteY0" fmla="*/ 224619 h 1516008"/>
              <a:gd name="connsiteX1" fmla="*/ 1540042 w 12192000"/>
              <a:gd name="connsiteY1" fmla="*/ 30 h 1516008"/>
              <a:gd name="connsiteX2" fmla="*/ 5646821 w 12192000"/>
              <a:gd name="connsiteY2" fmla="*/ 208576 h 1516008"/>
              <a:gd name="connsiteX3" fmla="*/ 9705474 w 12192000"/>
              <a:gd name="connsiteY3" fmla="*/ 208576 h 1516008"/>
              <a:gd name="connsiteX4" fmla="*/ 12192000 w 12192000"/>
              <a:gd name="connsiteY4" fmla="*/ 224619 h 1516008"/>
              <a:gd name="connsiteX5" fmla="*/ 12192000 w 12192000"/>
              <a:gd name="connsiteY5" fmla="*/ 1516008 h 1516008"/>
              <a:gd name="connsiteX6" fmla="*/ 0 w 12192000"/>
              <a:gd name="connsiteY6" fmla="*/ 1516008 h 1516008"/>
              <a:gd name="connsiteX7" fmla="*/ 0 w 12192000"/>
              <a:gd name="connsiteY7" fmla="*/ 224619 h 1516008"/>
              <a:gd name="connsiteX0" fmla="*/ 0 w 12192000"/>
              <a:gd name="connsiteY0" fmla="*/ 244277 h 1535666"/>
              <a:gd name="connsiteX1" fmla="*/ 1540042 w 12192000"/>
              <a:gd name="connsiteY1" fmla="*/ 19688 h 1535666"/>
              <a:gd name="connsiteX2" fmla="*/ 5646821 w 12192000"/>
              <a:gd name="connsiteY2" fmla="*/ 228234 h 1535666"/>
              <a:gd name="connsiteX3" fmla="*/ 9705474 w 12192000"/>
              <a:gd name="connsiteY3" fmla="*/ 228234 h 1535666"/>
              <a:gd name="connsiteX4" fmla="*/ 12192000 w 12192000"/>
              <a:gd name="connsiteY4" fmla="*/ 244277 h 1535666"/>
              <a:gd name="connsiteX5" fmla="*/ 12192000 w 12192000"/>
              <a:gd name="connsiteY5" fmla="*/ 1535666 h 1535666"/>
              <a:gd name="connsiteX6" fmla="*/ 0 w 12192000"/>
              <a:gd name="connsiteY6" fmla="*/ 1535666 h 1535666"/>
              <a:gd name="connsiteX7" fmla="*/ 0 w 12192000"/>
              <a:gd name="connsiteY7" fmla="*/ 244277 h 1535666"/>
              <a:gd name="connsiteX0" fmla="*/ 0 w 12192000"/>
              <a:gd name="connsiteY0" fmla="*/ 159987 h 1451376"/>
              <a:gd name="connsiteX1" fmla="*/ 2294021 w 12192000"/>
              <a:gd name="connsiteY1" fmla="*/ 63735 h 1451376"/>
              <a:gd name="connsiteX2" fmla="*/ 5646821 w 12192000"/>
              <a:gd name="connsiteY2" fmla="*/ 143944 h 1451376"/>
              <a:gd name="connsiteX3" fmla="*/ 9705474 w 12192000"/>
              <a:gd name="connsiteY3" fmla="*/ 143944 h 1451376"/>
              <a:gd name="connsiteX4" fmla="*/ 12192000 w 12192000"/>
              <a:gd name="connsiteY4" fmla="*/ 159987 h 1451376"/>
              <a:gd name="connsiteX5" fmla="*/ 12192000 w 12192000"/>
              <a:gd name="connsiteY5" fmla="*/ 1451376 h 1451376"/>
              <a:gd name="connsiteX6" fmla="*/ 0 w 12192000"/>
              <a:gd name="connsiteY6" fmla="*/ 1451376 h 1451376"/>
              <a:gd name="connsiteX7" fmla="*/ 0 w 12192000"/>
              <a:gd name="connsiteY7" fmla="*/ 159987 h 1451376"/>
              <a:gd name="connsiteX0" fmla="*/ 0 w 12192000"/>
              <a:gd name="connsiteY0" fmla="*/ 159987 h 1451376"/>
              <a:gd name="connsiteX1" fmla="*/ 2294021 w 12192000"/>
              <a:gd name="connsiteY1" fmla="*/ 63735 h 1451376"/>
              <a:gd name="connsiteX2" fmla="*/ 5646821 w 12192000"/>
              <a:gd name="connsiteY2" fmla="*/ 143944 h 1451376"/>
              <a:gd name="connsiteX3" fmla="*/ 9705474 w 12192000"/>
              <a:gd name="connsiteY3" fmla="*/ 143944 h 1451376"/>
              <a:gd name="connsiteX4" fmla="*/ 12192000 w 12192000"/>
              <a:gd name="connsiteY4" fmla="*/ 159987 h 1451376"/>
              <a:gd name="connsiteX5" fmla="*/ 12192000 w 12192000"/>
              <a:gd name="connsiteY5" fmla="*/ 1451376 h 1451376"/>
              <a:gd name="connsiteX6" fmla="*/ 0 w 12192000"/>
              <a:gd name="connsiteY6" fmla="*/ 1451376 h 1451376"/>
              <a:gd name="connsiteX7" fmla="*/ 0 w 12192000"/>
              <a:gd name="connsiteY7" fmla="*/ 159987 h 1451376"/>
              <a:gd name="connsiteX0" fmla="*/ 0 w 12192000"/>
              <a:gd name="connsiteY0" fmla="*/ 159987 h 1451376"/>
              <a:gd name="connsiteX1" fmla="*/ 2294021 w 12192000"/>
              <a:gd name="connsiteY1" fmla="*/ 63735 h 1451376"/>
              <a:gd name="connsiteX2" fmla="*/ 5646821 w 12192000"/>
              <a:gd name="connsiteY2" fmla="*/ 143944 h 1451376"/>
              <a:gd name="connsiteX3" fmla="*/ 9705474 w 12192000"/>
              <a:gd name="connsiteY3" fmla="*/ 143944 h 1451376"/>
              <a:gd name="connsiteX4" fmla="*/ 12192000 w 12192000"/>
              <a:gd name="connsiteY4" fmla="*/ 159987 h 1451376"/>
              <a:gd name="connsiteX5" fmla="*/ 12192000 w 12192000"/>
              <a:gd name="connsiteY5" fmla="*/ 1451376 h 1451376"/>
              <a:gd name="connsiteX6" fmla="*/ 0 w 12192000"/>
              <a:gd name="connsiteY6" fmla="*/ 1451376 h 1451376"/>
              <a:gd name="connsiteX7" fmla="*/ 0 w 12192000"/>
              <a:gd name="connsiteY7" fmla="*/ 159987 h 1451376"/>
              <a:gd name="connsiteX0" fmla="*/ 0 w 12192000"/>
              <a:gd name="connsiteY0" fmla="*/ 159987 h 1451376"/>
              <a:gd name="connsiteX1" fmla="*/ 2294021 w 12192000"/>
              <a:gd name="connsiteY1" fmla="*/ 63735 h 1451376"/>
              <a:gd name="connsiteX2" fmla="*/ 5646821 w 12192000"/>
              <a:gd name="connsiteY2" fmla="*/ 143944 h 1451376"/>
              <a:gd name="connsiteX3" fmla="*/ 9705474 w 12192000"/>
              <a:gd name="connsiteY3" fmla="*/ 143944 h 1451376"/>
              <a:gd name="connsiteX4" fmla="*/ 12192000 w 12192000"/>
              <a:gd name="connsiteY4" fmla="*/ 159987 h 1451376"/>
              <a:gd name="connsiteX5" fmla="*/ 12192000 w 12192000"/>
              <a:gd name="connsiteY5" fmla="*/ 1451376 h 1451376"/>
              <a:gd name="connsiteX6" fmla="*/ 0 w 12192000"/>
              <a:gd name="connsiteY6" fmla="*/ 1451376 h 1451376"/>
              <a:gd name="connsiteX7" fmla="*/ 0 w 12192000"/>
              <a:gd name="connsiteY7" fmla="*/ 159987 h 1451376"/>
              <a:gd name="connsiteX0" fmla="*/ 0 w 12192000"/>
              <a:gd name="connsiteY0" fmla="*/ 181866 h 1473255"/>
              <a:gd name="connsiteX1" fmla="*/ 2294021 w 12192000"/>
              <a:gd name="connsiteY1" fmla="*/ 85614 h 1473255"/>
              <a:gd name="connsiteX2" fmla="*/ 5646821 w 12192000"/>
              <a:gd name="connsiteY2" fmla="*/ 165823 h 1473255"/>
              <a:gd name="connsiteX3" fmla="*/ 9705474 w 12192000"/>
              <a:gd name="connsiteY3" fmla="*/ 165823 h 1473255"/>
              <a:gd name="connsiteX4" fmla="*/ 12192000 w 12192000"/>
              <a:gd name="connsiteY4" fmla="*/ 181866 h 1473255"/>
              <a:gd name="connsiteX5" fmla="*/ 12192000 w 12192000"/>
              <a:gd name="connsiteY5" fmla="*/ 1473255 h 1473255"/>
              <a:gd name="connsiteX6" fmla="*/ 0 w 12192000"/>
              <a:gd name="connsiteY6" fmla="*/ 1473255 h 1473255"/>
              <a:gd name="connsiteX7" fmla="*/ 0 w 12192000"/>
              <a:gd name="connsiteY7" fmla="*/ 181866 h 147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1473255">
                <a:moveTo>
                  <a:pt x="0" y="181866"/>
                </a:moveTo>
                <a:cubicBezTo>
                  <a:pt x="256674" y="-70797"/>
                  <a:pt x="1914357" y="40161"/>
                  <a:pt x="2294021" y="85614"/>
                </a:cubicBezTo>
                <a:cubicBezTo>
                  <a:pt x="2673685" y="131067"/>
                  <a:pt x="4133516" y="438539"/>
                  <a:pt x="5646821" y="165823"/>
                </a:cubicBezTo>
                <a:cubicBezTo>
                  <a:pt x="7160126" y="-106893"/>
                  <a:pt x="8427453" y="545485"/>
                  <a:pt x="9705474" y="165823"/>
                </a:cubicBezTo>
                <a:cubicBezTo>
                  <a:pt x="10983495" y="-213839"/>
                  <a:pt x="11363158" y="176518"/>
                  <a:pt x="12192000" y="181866"/>
                </a:cubicBezTo>
                <a:lnTo>
                  <a:pt x="12192000" y="1473255"/>
                </a:lnTo>
                <a:lnTo>
                  <a:pt x="0" y="1473255"/>
                </a:lnTo>
                <a:lnTo>
                  <a:pt x="0" y="181866"/>
                </a:ln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r>
              <a:rPr lang="en-US" sz="2000" b="1" dirty="0">
                <a:solidFill>
                  <a:srgbClr val="FFC000"/>
                </a:solidFill>
              </a:rPr>
            </a:br>
            <a:r>
              <a:rPr lang="en-US" sz="7200" b="1" dirty="0">
                <a:solidFill>
                  <a:srgbClr val="FFC000"/>
                </a:solidFill>
              </a:rPr>
              <a:t>PAGANISM</a:t>
            </a:r>
          </a:p>
        </p:txBody>
      </p:sp>
      <p:sp>
        <p:nvSpPr>
          <p:cNvPr id="2" name="TextBox 1">
            <a:extLst>
              <a:ext uri="{FF2B5EF4-FFF2-40B4-BE49-F238E27FC236}">
                <a16:creationId xmlns:a16="http://schemas.microsoft.com/office/drawing/2014/main" id="{9A49E36B-890F-9B41-A521-07CFA926244B}"/>
              </a:ext>
            </a:extLst>
          </p:cNvPr>
          <p:cNvSpPr txBox="1"/>
          <p:nvPr/>
        </p:nvSpPr>
        <p:spPr>
          <a:xfrm>
            <a:off x="8339110" y="5828062"/>
            <a:ext cx="3880699" cy="954107"/>
          </a:xfrm>
          <a:prstGeom prst="rect">
            <a:avLst/>
          </a:prstGeom>
          <a:noFill/>
        </p:spPr>
        <p:txBody>
          <a:bodyPr wrap="square" rtlCol="0">
            <a:spAutoFit/>
          </a:bodyPr>
          <a:lstStyle/>
          <a:p>
            <a:pPr algn="ctr"/>
            <a:r>
              <a:rPr lang="en-US" sz="2800" b="1" dirty="0">
                <a:solidFill>
                  <a:srgbClr val="FFC000"/>
                </a:solidFill>
              </a:rPr>
              <a:t>SKY GODESSES,</a:t>
            </a:r>
            <a:br>
              <a:rPr lang="en-US" sz="2800" b="1" dirty="0">
                <a:solidFill>
                  <a:srgbClr val="FFC000"/>
                </a:solidFill>
              </a:rPr>
            </a:br>
            <a:r>
              <a:rPr lang="en-US" sz="2800" b="1" dirty="0">
                <a:solidFill>
                  <a:srgbClr val="FFC000"/>
                </a:solidFill>
              </a:rPr>
              <a:t>MOTHER DEITIES</a:t>
            </a:r>
          </a:p>
        </p:txBody>
      </p:sp>
      <p:sp>
        <p:nvSpPr>
          <p:cNvPr id="10" name="TextBox 9">
            <a:extLst>
              <a:ext uri="{FF2B5EF4-FFF2-40B4-BE49-F238E27FC236}">
                <a16:creationId xmlns:a16="http://schemas.microsoft.com/office/drawing/2014/main" id="{86534821-5B0F-AC40-BA10-8B85A11DD67A}"/>
              </a:ext>
            </a:extLst>
          </p:cNvPr>
          <p:cNvSpPr txBox="1"/>
          <p:nvPr/>
        </p:nvSpPr>
        <p:spPr>
          <a:xfrm>
            <a:off x="9037302" y="5912208"/>
            <a:ext cx="2539923" cy="646331"/>
          </a:xfrm>
          <a:prstGeom prst="rect">
            <a:avLst/>
          </a:prstGeom>
          <a:noFill/>
        </p:spPr>
        <p:txBody>
          <a:bodyPr wrap="square" rtlCol="0">
            <a:spAutoFit/>
          </a:bodyPr>
          <a:lstStyle/>
          <a:p>
            <a:pPr algn="ctr"/>
            <a:r>
              <a:rPr lang="en-US" sz="3600" b="1" dirty="0">
                <a:solidFill>
                  <a:srgbClr val="FFC000"/>
                </a:solidFill>
              </a:rPr>
              <a:t>SOLSTICE</a:t>
            </a:r>
          </a:p>
        </p:txBody>
      </p:sp>
      <p:sp>
        <p:nvSpPr>
          <p:cNvPr id="11" name="TextBox 10">
            <a:extLst>
              <a:ext uri="{FF2B5EF4-FFF2-40B4-BE49-F238E27FC236}">
                <a16:creationId xmlns:a16="http://schemas.microsoft.com/office/drawing/2014/main" id="{88854106-B82A-9D47-8621-2165CFCDF2CA}"/>
              </a:ext>
            </a:extLst>
          </p:cNvPr>
          <p:cNvSpPr txBox="1"/>
          <p:nvPr/>
        </p:nvSpPr>
        <p:spPr>
          <a:xfrm>
            <a:off x="8332741" y="5661537"/>
            <a:ext cx="3880699" cy="1200329"/>
          </a:xfrm>
          <a:prstGeom prst="rect">
            <a:avLst/>
          </a:prstGeom>
          <a:noFill/>
        </p:spPr>
        <p:txBody>
          <a:bodyPr wrap="square" rtlCol="0">
            <a:spAutoFit/>
          </a:bodyPr>
          <a:lstStyle/>
          <a:p>
            <a:pPr algn="ctr"/>
            <a:r>
              <a:rPr lang="en-US" sz="3600" b="1" dirty="0">
                <a:solidFill>
                  <a:srgbClr val="FFC000"/>
                </a:solidFill>
              </a:rPr>
              <a:t>petition</a:t>
            </a:r>
            <a:br>
              <a:rPr lang="en-US" sz="3600" b="1" dirty="0">
                <a:solidFill>
                  <a:srgbClr val="FFC000"/>
                </a:solidFill>
              </a:rPr>
            </a:br>
            <a:r>
              <a:rPr lang="en-US" sz="3600" b="1" dirty="0">
                <a:solidFill>
                  <a:srgbClr val="FFC000"/>
                </a:solidFill>
              </a:rPr>
              <a:t>dept. gods</a:t>
            </a:r>
          </a:p>
        </p:txBody>
      </p:sp>
      <p:sp>
        <p:nvSpPr>
          <p:cNvPr id="8" name="Oval 7">
            <a:extLst>
              <a:ext uri="{FF2B5EF4-FFF2-40B4-BE49-F238E27FC236}">
                <a16:creationId xmlns:a16="http://schemas.microsoft.com/office/drawing/2014/main" id="{C8CF25CA-0BD9-2849-8936-2B8A51AFBDD7}"/>
              </a:ext>
            </a:extLst>
          </p:cNvPr>
          <p:cNvSpPr/>
          <p:nvPr/>
        </p:nvSpPr>
        <p:spPr>
          <a:xfrm>
            <a:off x="8678781" y="2764308"/>
            <a:ext cx="3304676" cy="2990460"/>
          </a:xfrm>
          <a:prstGeom prst="ellipse">
            <a:avLst/>
          </a:prstGeom>
          <a:gradFill flip="none" rotWithShape="1">
            <a:gsLst>
              <a:gs pos="25000">
                <a:schemeClr val="tx1"/>
              </a:gs>
              <a:gs pos="53000">
                <a:schemeClr val="bg1">
                  <a:lumMod val="85000"/>
                  <a:shade val="67500"/>
                  <a:satMod val="115000"/>
                </a:schemeClr>
              </a:gs>
              <a:gs pos="92000">
                <a:schemeClr val="bg1">
                  <a:lumMod val="85000"/>
                  <a:shade val="100000"/>
                  <a:satMod val="115000"/>
                </a:schemeClr>
              </a:gs>
            </a:gsLst>
            <a:lin ang="16200000" scaled="1"/>
            <a:tileRect/>
          </a:gradFill>
          <a:ln>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ROMAN CHURCH</a:t>
            </a:r>
            <a:br>
              <a:rPr lang="en-US" sz="2800" b="1" dirty="0">
                <a:solidFill>
                  <a:schemeClr val="tx1"/>
                </a:solidFill>
              </a:rPr>
            </a:br>
            <a:r>
              <a:rPr lang="en-US" sz="2800" b="1" dirty="0">
                <a:solidFill>
                  <a:schemeClr val="tx1"/>
                </a:solidFill>
              </a:rPr>
              <a:t>4</a:t>
            </a:r>
            <a:r>
              <a:rPr lang="en-US" sz="2800" b="1" baseline="30000" dirty="0">
                <a:solidFill>
                  <a:schemeClr val="tx1"/>
                </a:solidFill>
              </a:rPr>
              <a:t>th</a:t>
            </a:r>
            <a:r>
              <a:rPr lang="en-US" sz="2800" b="1" dirty="0">
                <a:solidFill>
                  <a:schemeClr val="tx1"/>
                </a:solidFill>
              </a:rPr>
              <a:t> Cent. AD</a:t>
            </a:r>
            <a:br>
              <a:rPr lang="en-US" sz="2800" b="1" dirty="0">
                <a:solidFill>
                  <a:schemeClr val="tx1"/>
                </a:solidFill>
              </a:rPr>
            </a:br>
            <a:endParaRPr lang="en-US" sz="2800" b="1" dirty="0">
              <a:solidFill>
                <a:schemeClr val="tx1"/>
              </a:solidFill>
            </a:endParaRPr>
          </a:p>
        </p:txBody>
      </p:sp>
      <p:sp>
        <p:nvSpPr>
          <p:cNvPr id="12" name="Down Arrow 11">
            <a:extLst>
              <a:ext uri="{FF2B5EF4-FFF2-40B4-BE49-F238E27FC236}">
                <a16:creationId xmlns:a16="http://schemas.microsoft.com/office/drawing/2014/main" id="{A1C98157-7991-EC43-A21C-7E5F678DCD84}"/>
              </a:ext>
            </a:extLst>
          </p:cNvPr>
          <p:cNvSpPr/>
          <p:nvPr/>
        </p:nvSpPr>
        <p:spPr>
          <a:xfrm>
            <a:off x="8571337" y="222184"/>
            <a:ext cx="3398312" cy="2931158"/>
          </a:xfrm>
          <a:prstGeom prst="downArrow">
            <a:avLst>
              <a:gd name="adj1" fmla="val 77473"/>
              <a:gd name="adj2" fmla="val 24417"/>
            </a:avLst>
          </a:prstGeom>
          <a:solidFill>
            <a:srgbClr val="FFC000"/>
          </a:solidFill>
          <a:ln w="28575">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r>
              <a:rPr lang="en-US" sz="2800" dirty="0"/>
            </a:br>
            <a:endParaRPr lang="en-US" sz="2800" dirty="0"/>
          </a:p>
          <a:p>
            <a:pPr algn="ctr"/>
            <a:endParaRPr lang="en-US" sz="2800" dirty="0">
              <a:solidFill>
                <a:schemeClr val="tx1"/>
              </a:solidFill>
            </a:endParaRPr>
          </a:p>
          <a:p>
            <a:pPr algn="ctr"/>
            <a:r>
              <a:rPr lang="en-US" sz="2800" b="1" dirty="0">
                <a:solidFill>
                  <a:schemeClr val="tx1"/>
                </a:solidFill>
              </a:rPr>
              <a:t>LATER</a:t>
            </a:r>
            <a:br>
              <a:rPr lang="en-US" sz="2800" b="1" dirty="0">
                <a:solidFill>
                  <a:schemeClr val="tx1"/>
                </a:solidFill>
              </a:rPr>
            </a:br>
            <a:r>
              <a:rPr lang="en-US" sz="2800" b="1" dirty="0">
                <a:solidFill>
                  <a:schemeClr val="tx1"/>
                </a:solidFill>
              </a:rPr>
              <a:t>INFESTATION</a:t>
            </a:r>
          </a:p>
          <a:p>
            <a:pPr algn="ctr"/>
            <a:r>
              <a:rPr lang="en-US" sz="2800" b="1" dirty="0">
                <a:solidFill>
                  <a:schemeClr val="tx1"/>
                </a:solidFill>
              </a:rPr>
              <a:t>DOES</a:t>
            </a:r>
          </a:p>
          <a:p>
            <a:pPr algn="ctr"/>
            <a:r>
              <a:rPr lang="en-US" sz="2800" b="1" dirty="0">
                <a:solidFill>
                  <a:schemeClr val="tx1"/>
                </a:solidFill>
              </a:rPr>
              <a:t>NOT EQUAL </a:t>
            </a:r>
            <a:br>
              <a:rPr lang="en-US" sz="2800" b="1" dirty="0">
                <a:solidFill>
                  <a:schemeClr val="tx1"/>
                </a:solidFill>
              </a:rPr>
            </a:br>
            <a:r>
              <a:rPr lang="en-US" sz="2800" b="1" dirty="0">
                <a:solidFill>
                  <a:schemeClr val="tx1"/>
                </a:solidFill>
              </a:rPr>
              <a:t>ORIGINATION</a:t>
            </a:r>
          </a:p>
          <a:p>
            <a:pPr algn="ctr"/>
            <a:br>
              <a:rPr lang="en-US" sz="2800" b="1" dirty="0">
                <a:solidFill>
                  <a:schemeClr val="tx1"/>
                </a:solidFill>
              </a:rPr>
            </a:br>
            <a:br>
              <a:rPr lang="en-US" sz="2800" b="1" dirty="0">
                <a:solidFill>
                  <a:schemeClr val="tx1"/>
                </a:solidFill>
              </a:rPr>
            </a:br>
            <a:endParaRPr lang="en-US" sz="2800" b="1" dirty="0">
              <a:solidFill>
                <a:schemeClr val="tx1"/>
              </a:solidFill>
            </a:endParaRPr>
          </a:p>
        </p:txBody>
      </p:sp>
      <p:pic>
        <p:nvPicPr>
          <p:cNvPr id="13" name="Picture 12">
            <a:extLst>
              <a:ext uri="{FF2B5EF4-FFF2-40B4-BE49-F238E27FC236}">
                <a16:creationId xmlns:a16="http://schemas.microsoft.com/office/drawing/2014/main" id="{2D3A522E-357E-BC4A-9FED-6C0BE56780C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67000"/>
                    </a14:imgEffect>
                    <a14:imgEffect>
                      <a14:saturation sat="0"/>
                    </a14:imgEffect>
                    <a14:imgEffect>
                      <a14:brightnessContrast bright="15000" contrast="20000"/>
                    </a14:imgEffect>
                  </a14:imgLayer>
                </a14:imgProps>
              </a:ext>
            </a:extLst>
          </a:blip>
          <a:stretch>
            <a:fillRect/>
          </a:stretch>
        </p:blipFill>
        <p:spPr>
          <a:xfrm>
            <a:off x="9127233" y="4623321"/>
            <a:ext cx="2460712" cy="2157336"/>
          </a:xfrm>
          <a:prstGeom prst="rect">
            <a:avLst/>
          </a:prstGeom>
          <a:scene3d>
            <a:camera prst="orthographicFront"/>
            <a:lightRig rig="threePt" dir="t"/>
          </a:scene3d>
          <a:sp3d>
            <a:bevelT prst="angle"/>
          </a:sp3d>
        </p:spPr>
      </p:pic>
      <p:grpSp>
        <p:nvGrpSpPr>
          <p:cNvPr id="16" name="Group 15">
            <a:extLst>
              <a:ext uri="{FF2B5EF4-FFF2-40B4-BE49-F238E27FC236}">
                <a16:creationId xmlns:a16="http://schemas.microsoft.com/office/drawing/2014/main" id="{5636F9B2-24BA-E34A-8C3F-FD35CDA37D31}"/>
              </a:ext>
            </a:extLst>
          </p:cNvPr>
          <p:cNvGrpSpPr/>
          <p:nvPr/>
        </p:nvGrpSpPr>
        <p:grpSpPr>
          <a:xfrm>
            <a:off x="168278" y="1181361"/>
            <a:ext cx="7254723" cy="5531536"/>
            <a:chOff x="-2305708" y="1854850"/>
            <a:chExt cx="7254723" cy="5531536"/>
          </a:xfrm>
        </p:grpSpPr>
        <p:pic>
          <p:nvPicPr>
            <p:cNvPr id="4" name="Picture 3">
              <a:extLst>
                <a:ext uri="{FF2B5EF4-FFF2-40B4-BE49-F238E27FC236}">
                  <a16:creationId xmlns:a16="http://schemas.microsoft.com/office/drawing/2014/main" id="{31E70E04-2D85-394F-8C63-E589B98EF46A}"/>
                </a:ext>
              </a:extLst>
            </p:cNvPr>
            <p:cNvPicPr>
              <a:picLocks noChangeAspect="1"/>
            </p:cNvPicPr>
            <p:nvPr/>
          </p:nvPicPr>
          <p:blipFill>
            <a:blip r:embed="rId5"/>
            <a:stretch>
              <a:fillRect/>
            </a:stretch>
          </p:blipFill>
          <p:spPr>
            <a:xfrm>
              <a:off x="-2305708" y="4023126"/>
              <a:ext cx="7254723" cy="3363260"/>
            </a:xfrm>
            <a:prstGeom prst="rect">
              <a:avLst/>
            </a:prstGeom>
            <a:ln>
              <a:solidFill>
                <a:schemeClr val="tx1"/>
              </a:solidFill>
            </a:ln>
          </p:spPr>
        </p:pic>
        <p:pic>
          <p:nvPicPr>
            <p:cNvPr id="15" name="Picture 14">
              <a:extLst>
                <a:ext uri="{FF2B5EF4-FFF2-40B4-BE49-F238E27FC236}">
                  <a16:creationId xmlns:a16="http://schemas.microsoft.com/office/drawing/2014/main" id="{FE6999E5-CCC0-3C40-BA1A-1A0DA0E81E11}"/>
                </a:ext>
              </a:extLst>
            </p:cNvPr>
            <p:cNvPicPr>
              <a:picLocks noChangeAspect="1"/>
            </p:cNvPicPr>
            <p:nvPr/>
          </p:nvPicPr>
          <p:blipFill>
            <a:blip r:embed="rId6"/>
            <a:stretch>
              <a:fillRect/>
            </a:stretch>
          </p:blipFill>
          <p:spPr>
            <a:xfrm>
              <a:off x="-2305708" y="1854850"/>
              <a:ext cx="7254723" cy="2139700"/>
            </a:xfrm>
            <a:prstGeom prst="rect">
              <a:avLst/>
            </a:prstGeom>
            <a:ln>
              <a:solidFill>
                <a:schemeClr val="tx1"/>
              </a:solidFill>
            </a:ln>
          </p:spPr>
        </p:pic>
      </p:grpSp>
      <p:sp>
        <p:nvSpPr>
          <p:cNvPr id="17" name="Rectangle 13">
            <a:extLst>
              <a:ext uri="{FF2B5EF4-FFF2-40B4-BE49-F238E27FC236}">
                <a16:creationId xmlns:a16="http://schemas.microsoft.com/office/drawing/2014/main" id="{BDD259BE-31AB-1044-8C57-99A34379820D}"/>
              </a:ext>
            </a:extLst>
          </p:cNvPr>
          <p:cNvSpPr/>
          <p:nvPr/>
        </p:nvSpPr>
        <p:spPr>
          <a:xfrm>
            <a:off x="329572" y="3810222"/>
            <a:ext cx="6932134" cy="677472"/>
          </a:xfrm>
          <a:custGeom>
            <a:avLst/>
            <a:gdLst>
              <a:gd name="connsiteX0" fmla="*/ 0 w 5033190"/>
              <a:gd name="connsiteY0" fmla="*/ 0 h 825050"/>
              <a:gd name="connsiteX1" fmla="*/ 5033190 w 5033190"/>
              <a:gd name="connsiteY1" fmla="*/ 0 h 825050"/>
              <a:gd name="connsiteX2" fmla="*/ 5033190 w 5033190"/>
              <a:gd name="connsiteY2" fmla="*/ 825050 h 825050"/>
              <a:gd name="connsiteX3" fmla="*/ 0 w 5033190"/>
              <a:gd name="connsiteY3" fmla="*/ 825050 h 825050"/>
              <a:gd name="connsiteX4" fmla="*/ 0 w 5033190"/>
              <a:gd name="connsiteY4" fmla="*/ 0 h 825050"/>
              <a:gd name="connsiteX0" fmla="*/ 25857 w 5059047"/>
              <a:gd name="connsiteY0" fmla="*/ 0 h 825050"/>
              <a:gd name="connsiteX1" fmla="*/ 5059047 w 5059047"/>
              <a:gd name="connsiteY1" fmla="*/ 0 h 825050"/>
              <a:gd name="connsiteX2" fmla="*/ 5059047 w 5059047"/>
              <a:gd name="connsiteY2" fmla="*/ 825050 h 825050"/>
              <a:gd name="connsiteX3" fmla="*/ 25857 w 5059047"/>
              <a:gd name="connsiteY3" fmla="*/ 825050 h 825050"/>
              <a:gd name="connsiteX4" fmla="*/ 0 w 5059047"/>
              <a:gd name="connsiteY4" fmla="*/ 368866 h 825050"/>
              <a:gd name="connsiteX5" fmla="*/ 25857 w 5059047"/>
              <a:gd name="connsiteY5" fmla="*/ 0 h 825050"/>
              <a:gd name="connsiteX0" fmla="*/ 25857 w 5059047"/>
              <a:gd name="connsiteY0" fmla="*/ 0 h 825050"/>
              <a:gd name="connsiteX1" fmla="*/ 1993393 w 5059047"/>
              <a:gd name="connsiteY1" fmla="*/ 3106 h 825050"/>
              <a:gd name="connsiteX2" fmla="*/ 5059047 w 5059047"/>
              <a:gd name="connsiteY2" fmla="*/ 0 h 825050"/>
              <a:gd name="connsiteX3" fmla="*/ 5059047 w 5059047"/>
              <a:gd name="connsiteY3" fmla="*/ 825050 h 825050"/>
              <a:gd name="connsiteX4" fmla="*/ 25857 w 5059047"/>
              <a:gd name="connsiteY4" fmla="*/ 825050 h 825050"/>
              <a:gd name="connsiteX5" fmla="*/ 0 w 5059047"/>
              <a:gd name="connsiteY5" fmla="*/ 368866 h 825050"/>
              <a:gd name="connsiteX6" fmla="*/ 25857 w 5059047"/>
              <a:gd name="connsiteY6" fmla="*/ 0 h 825050"/>
              <a:gd name="connsiteX0" fmla="*/ 2051427 w 5059047"/>
              <a:gd name="connsiteY0" fmla="*/ 335666 h 825050"/>
              <a:gd name="connsiteX1" fmla="*/ 1993393 w 5059047"/>
              <a:gd name="connsiteY1" fmla="*/ 3106 h 825050"/>
              <a:gd name="connsiteX2" fmla="*/ 5059047 w 5059047"/>
              <a:gd name="connsiteY2" fmla="*/ 0 h 825050"/>
              <a:gd name="connsiteX3" fmla="*/ 5059047 w 5059047"/>
              <a:gd name="connsiteY3" fmla="*/ 825050 h 825050"/>
              <a:gd name="connsiteX4" fmla="*/ 25857 w 5059047"/>
              <a:gd name="connsiteY4" fmla="*/ 825050 h 825050"/>
              <a:gd name="connsiteX5" fmla="*/ 0 w 5059047"/>
              <a:gd name="connsiteY5" fmla="*/ 368866 h 825050"/>
              <a:gd name="connsiteX6" fmla="*/ 2051427 w 5059047"/>
              <a:gd name="connsiteY6" fmla="*/ 335666 h 825050"/>
              <a:gd name="connsiteX0" fmla="*/ 2025570 w 5033190"/>
              <a:gd name="connsiteY0" fmla="*/ 335666 h 825050"/>
              <a:gd name="connsiteX1" fmla="*/ 1967536 w 5033190"/>
              <a:gd name="connsiteY1" fmla="*/ 3106 h 825050"/>
              <a:gd name="connsiteX2" fmla="*/ 5033190 w 5033190"/>
              <a:gd name="connsiteY2" fmla="*/ 0 h 825050"/>
              <a:gd name="connsiteX3" fmla="*/ 5033190 w 5033190"/>
              <a:gd name="connsiteY3" fmla="*/ 825050 h 825050"/>
              <a:gd name="connsiteX4" fmla="*/ 0 w 5033190"/>
              <a:gd name="connsiteY4" fmla="*/ 825050 h 825050"/>
              <a:gd name="connsiteX5" fmla="*/ 20442 w 5033190"/>
              <a:gd name="connsiteY5" fmla="*/ 287843 h 825050"/>
              <a:gd name="connsiteX6" fmla="*/ 2025570 w 5033190"/>
              <a:gd name="connsiteY6" fmla="*/ 335666 h 825050"/>
              <a:gd name="connsiteX0" fmla="*/ 1967696 w 5033190"/>
              <a:gd name="connsiteY0" fmla="*/ 289368 h 825050"/>
              <a:gd name="connsiteX1" fmla="*/ 1967536 w 5033190"/>
              <a:gd name="connsiteY1" fmla="*/ 3106 h 825050"/>
              <a:gd name="connsiteX2" fmla="*/ 5033190 w 5033190"/>
              <a:gd name="connsiteY2" fmla="*/ 0 h 825050"/>
              <a:gd name="connsiteX3" fmla="*/ 5033190 w 5033190"/>
              <a:gd name="connsiteY3" fmla="*/ 825050 h 825050"/>
              <a:gd name="connsiteX4" fmla="*/ 0 w 5033190"/>
              <a:gd name="connsiteY4" fmla="*/ 825050 h 825050"/>
              <a:gd name="connsiteX5" fmla="*/ 20442 w 5033190"/>
              <a:gd name="connsiteY5" fmla="*/ 287843 h 825050"/>
              <a:gd name="connsiteX6" fmla="*/ 1967696 w 5033190"/>
              <a:gd name="connsiteY6" fmla="*/ 289368 h 825050"/>
              <a:gd name="connsiteX0" fmla="*/ 1967696 w 5033190"/>
              <a:gd name="connsiteY0" fmla="*/ 289368 h 825372"/>
              <a:gd name="connsiteX1" fmla="*/ 1967536 w 5033190"/>
              <a:gd name="connsiteY1" fmla="*/ 3106 h 825372"/>
              <a:gd name="connsiteX2" fmla="*/ 5033190 w 5033190"/>
              <a:gd name="connsiteY2" fmla="*/ 0 h 825372"/>
              <a:gd name="connsiteX3" fmla="*/ 5033190 w 5033190"/>
              <a:gd name="connsiteY3" fmla="*/ 825050 h 825372"/>
              <a:gd name="connsiteX4" fmla="*/ 2640256 w 5033190"/>
              <a:gd name="connsiteY4" fmla="*/ 825372 h 825372"/>
              <a:gd name="connsiteX5" fmla="*/ 0 w 5033190"/>
              <a:gd name="connsiteY5" fmla="*/ 825050 h 825372"/>
              <a:gd name="connsiteX6" fmla="*/ 20442 w 5033190"/>
              <a:gd name="connsiteY6" fmla="*/ 287843 h 825372"/>
              <a:gd name="connsiteX7" fmla="*/ 1967696 w 5033190"/>
              <a:gd name="connsiteY7"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5033190 w 5036215"/>
              <a:gd name="connsiteY4" fmla="*/ 825050 h 825372"/>
              <a:gd name="connsiteX5" fmla="*/ 2640256 w 5036215"/>
              <a:gd name="connsiteY5" fmla="*/ 825372 h 825372"/>
              <a:gd name="connsiteX6" fmla="*/ 0 w 5036215"/>
              <a:gd name="connsiteY6" fmla="*/ 825050 h 825372"/>
              <a:gd name="connsiteX7" fmla="*/ 20442 w 5036215"/>
              <a:gd name="connsiteY7" fmla="*/ 287843 h 825372"/>
              <a:gd name="connsiteX8" fmla="*/ 1967696 w 5036215"/>
              <a:gd name="connsiteY8"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648805 w 5036215"/>
              <a:gd name="connsiteY4" fmla="*/ 639855 h 825372"/>
              <a:gd name="connsiteX5" fmla="*/ 2640256 w 5036215"/>
              <a:gd name="connsiteY5" fmla="*/ 825372 h 825372"/>
              <a:gd name="connsiteX6" fmla="*/ 0 w 5036215"/>
              <a:gd name="connsiteY6" fmla="*/ 825050 h 825372"/>
              <a:gd name="connsiteX7" fmla="*/ 20442 w 5036215"/>
              <a:gd name="connsiteY7" fmla="*/ 287843 h 825372"/>
              <a:gd name="connsiteX8" fmla="*/ 1967696 w 5036215"/>
              <a:gd name="connsiteY8"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648805 w 5036215"/>
              <a:gd name="connsiteY4" fmla="*/ 639855 h 825372"/>
              <a:gd name="connsiteX5" fmla="*/ 2211992 w 5036215"/>
              <a:gd name="connsiteY5" fmla="*/ 752354 h 825372"/>
              <a:gd name="connsiteX6" fmla="*/ 2640256 w 5036215"/>
              <a:gd name="connsiteY6" fmla="*/ 825372 h 825372"/>
              <a:gd name="connsiteX7" fmla="*/ 0 w 5036215"/>
              <a:gd name="connsiteY7" fmla="*/ 825050 h 825372"/>
              <a:gd name="connsiteX8" fmla="*/ 20442 w 5036215"/>
              <a:gd name="connsiteY8" fmla="*/ 287843 h 825372"/>
              <a:gd name="connsiteX9" fmla="*/ 1967696 w 5036215"/>
              <a:gd name="connsiteY9"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232116 w 5036215"/>
              <a:gd name="connsiteY4" fmla="*/ 581981 h 825372"/>
              <a:gd name="connsiteX5" fmla="*/ 2211992 w 5036215"/>
              <a:gd name="connsiteY5" fmla="*/ 752354 h 825372"/>
              <a:gd name="connsiteX6" fmla="*/ 2640256 w 5036215"/>
              <a:gd name="connsiteY6" fmla="*/ 825372 h 825372"/>
              <a:gd name="connsiteX7" fmla="*/ 0 w 5036215"/>
              <a:gd name="connsiteY7" fmla="*/ 825050 h 825372"/>
              <a:gd name="connsiteX8" fmla="*/ 20442 w 5036215"/>
              <a:gd name="connsiteY8" fmla="*/ 287843 h 825372"/>
              <a:gd name="connsiteX9" fmla="*/ 1967696 w 5036215"/>
              <a:gd name="connsiteY9" fmla="*/ 289368 h 825372"/>
              <a:gd name="connsiteX0" fmla="*/ 1967696 w 5036215"/>
              <a:gd name="connsiteY0" fmla="*/ 289368 h 825050"/>
              <a:gd name="connsiteX1" fmla="*/ 1967536 w 5036215"/>
              <a:gd name="connsiteY1" fmla="*/ 3106 h 825050"/>
              <a:gd name="connsiteX2" fmla="*/ 5033190 w 5036215"/>
              <a:gd name="connsiteY2" fmla="*/ 0 h 825050"/>
              <a:gd name="connsiteX3" fmla="*/ 5036215 w 5036215"/>
              <a:gd name="connsiteY3" fmla="*/ 593878 h 825050"/>
              <a:gd name="connsiteX4" fmla="*/ 2232116 w 5036215"/>
              <a:gd name="connsiteY4" fmla="*/ 581981 h 825050"/>
              <a:gd name="connsiteX5" fmla="*/ 2211992 w 5036215"/>
              <a:gd name="connsiteY5" fmla="*/ 752354 h 825050"/>
              <a:gd name="connsiteX6" fmla="*/ 0 w 5036215"/>
              <a:gd name="connsiteY6" fmla="*/ 825050 h 825050"/>
              <a:gd name="connsiteX7" fmla="*/ 20442 w 5036215"/>
              <a:gd name="connsiteY7" fmla="*/ 287843 h 825050"/>
              <a:gd name="connsiteX8" fmla="*/ 1967696 w 5036215"/>
              <a:gd name="connsiteY8" fmla="*/ 289368 h 825050"/>
              <a:gd name="connsiteX0" fmla="*/ 1967696 w 5036215"/>
              <a:gd name="connsiteY0" fmla="*/ 289368 h 844951"/>
              <a:gd name="connsiteX1" fmla="*/ 1967536 w 5036215"/>
              <a:gd name="connsiteY1" fmla="*/ 3106 h 844951"/>
              <a:gd name="connsiteX2" fmla="*/ 5033190 w 5036215"/>
              <a:gd name="connsiteY2" fmla="*/ 0 h 844951"/>
              <a:gd name="connsiteX3" fmla="*/ 5036215 w 5036215"/>
              <a:gd name="connsiteY3" fmla="*/ 593878 h 844951"/>
              <a:gd name="connsiteX4" fmla="*/ 2232116 w 5036215"/>
              <a:gd name="connsiteY4" fmla="*/ 581981 h 844951"/>
              <a:gd name="connsiteX5" fmla="*/ 2211992 w 5036215"/>
              <a:gd name="connsiteY5" fmla="*/ 844951 h 844951"/>
              <a:gd name="connsiteX6" fmla="*/ 0 w 5036215"/>
              <a:gd name="connsiteY6" fmla="*/ 825050 h 844951"/>
              <a:gd name="connsiteX7" fmla="*/ 20442 w 5036215"/>
              <a:gd name="connsiteY7" fmla="*/ 287843 h 844951"/>
              <a:gd name="connsiteX8" fmla="*/ 1967696 w 5036215"/>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43691 w 5033223"/>
              <a:gd name="connsiteY4" fmla="*/ 547257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192"/>
              <a:gd name="connsiteY0" fmla="*/ 289368 h 844951"/>
              <a:gd name="connsiteX1" fmla="*/ 1967536 w 5033192"/>
              <a:gd name="connsiteY1" fmla="*/ 3106 h 844951"/>
              <a:gd name="connsiteX2" fmla="*/ 5033190 w 5033192"/>
              <a:gd name="connsiteY2" fmla="*/ 0 h 844951"/>
              <a:gd name="connsiteX3" fmla="*/ 4723698 w 5033192"/>
              <a:gd name="connsiteY3" fmla="*/ 524430 h 844951"/>
              <a:gd name="connsiteX4" fmla="*/ 2243691 w 5033192"/>
              <a:gd name="connsiteY4" fmla="*/ 547257 h 844951"/>
              <a:gd name="connsiteX5" fmla="*/ 2211992 w 5033192"/>
              <a:gd name="connsiteY5" fmla="*/ 844951 h 844951"/>
              <a:gd name="connsiteX6" fmla="*/ 0 w 5033192"/>
              <a:gd name="connsiteY6" fmla="*/ 825050 h 844951"/>
              <a:gd name="connsiteX7" fmla="*/ 20442 w 5033192"/>
              <a:gd name="connsiteY7" fmla="*/ 287843 h 844951"/>
              <a:gd name="connsiteX8" fmla="*/ 1967696 w 5033192"/>
              <a:gd name="connsiteY8" fmla="*/ 289368 h 844951"/>
              <a:gd name="connsiteX0" fmla="*/ 1967696 w 4734576"/>
              <a:gd name="connsiteY0" fmla="*/ 286262 h 841845"/>
              <a:gd name="connsiteX1" fmla="*/ 1967536 w 4734576"/>
              <a:gd name="connsiteY1" fmla="*/ 0 h 841845"/>
              <a:gd name="connsiteX2" fmla="*/ 4570202 w 4734576"/>
              <a:gd name="connsiteY2" fmla="*/ 31619 h 841845"/>
              <a:gd name="connsiteX3" fmla="*/ 4723698 w 4734576"/>
              <a:gd name="connsiteY3" fmla="*/ 521324 h 841845"/>
              <a:gd name="connsiteX4" fmla="*/ 2243691 w 4734576"/>
              <a:gd name="connsiteY4" fmla="*/ 544151 h 841845"/>
              <a:gd name="connsiteX5" fmla="*/ 2211992 w 4734576"/>
              <a:gd name="connsiteY5" fmla="*/ 841845 h 841845"/>
              <a:gd name="connsiteX6" fmla="*/ 0 w 4734576"/>
              <a:gd name="connsiteY6" fmla="*/ 821944 h 841845"/>
              <a:gd name="connsiteX7" fmla="*/ 20442 w 4734576"/>
              <a:gd name="connsiteY7" fmla="*/ 284737 h 841845"/>
              <a:gd name="connsiteX8" fmla="*/ 1967696 w 4734576"/>
              <a:gd name="connsiteY8" fmla="*/ 286262 h 841845"/>
              <a:gd name="connsiteX0" fmla="*/ 1967696 w 4672524"/>
              <a:gd name="connsiteY0" fmla="*/ 286262 h 841845"/>
              <a:gd name="connsiteX1" fmla="*/ 1967536 w 4672524"/>
              <a:gd name="connsiteY1" fmla="*/ 0 h 841845"/>
              <a:gd name="connsiteX2" fmla="*/ 4570202 w 4672524"/>
              <a:gd name="connsiteY2" fmla="*/ 31619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967696 w 4672524"/>
              <a:gd name="connsiteY8" fmla="*/ 286262 h 841845"/>
              <a:gd name="connsiteX0" fmla="*/ 1967696 w 4672524"/>
              <a:gd name="connsiteY0" fmla="*/ 286262 h 841845"/>
              <a:gd name="connsiteX1" fmla="*/ 1967536 w 4672524"/>
              <a:gd name="connsiteY1" fmla="*/ 0 h 841845"/>
              <a:gd name="connsiteX2" fmla="*/ 4639650 w 4672524"/>
              <a:gd name="connsiteY2" fmla="*/ 43193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967696 w 4672524"/>
              <a:gd name="connsiteY8" fmla="*/ 286262 h 841845"/>
              <a:gd name="connsiteX0" fmla="*/ 1643605 w 4672524"/>
              <a:gd name="connsiteY0" fmla="*/ 286262 h 841845"/>
              <a:gd name="connsiteX1" fmla="*/ 1967536 w 4672524"/>
              <a:gd name="connsiteY1" fmla="*/ 0 h 841845"/>
              <a:gd name="connsiteX2" fmla="*/ 4639650 w 4672524"/>
              <a:gd name="connsiteY2" fmla="*/ 43193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643605 w 4672524"/>
              <a:gd name="connsiteY8" fmla="*/ 286262 h 841845"/>
              <a:gd name="connsiteX0" fmla="*/ 1643605 w 4672524"/>
              <a:gd name="connsiteY0" fmla="*/ 251538 h 807121"/>
              <a:gd name="connsiteX1" fmla="*/ 1724468 w 4672524"/>
              <a:gd name="connsiteY1" fmla="*/ 0 h 807121"/>
              <a:gd name="connsiteX2" fmla="*/ 4639650 w 4672524"/>
              <a:gd name="connsiteY2" fmla="*/ 8469 h 807121"/>
              <a:gd name="connsiteX3" fmla="*/ 4654250 w 4672524"/>
              <a:gd name="connsiteY3" fmla="*/ 475025 h 807121"/>
              <a:gd name="connsiteX4" fmla="*/ 2243691 w 4672524"/>
              <a:gd name="connsiteY4" fmla="*/ 509427 h 807121"/>
              <a:gd name="connsiteX5" fmla="*/ 2211992 w 4672524"/>
              <a:gd name="connsiteY5" fmla="*/ 807121 h 807121"/>
              <a:gd name="connsiteX6" fmla="*/ 0 w 4672524"/>
              <a:gd name="connsiteY6" fmla="*/ 787220 h 807121"/>
              <a:gd name="connsiteX7" fmla="*/ 20442 w 4672524"/>
              <a:gd name="connsiteY7" fmla="*/ 250013 h 807121"/>
              <a:gd name="connsiteX8" fmla="*/ 1643605 w 4672524"/>
              <a:gd name="connsiteY8" fmla="*/ 251538 h 807121"/>
              <a:gd name="connsiteX0" fmla="*/ 1643605 w 4664101"/>
              <a:gd name="connsiteY0" fmla="*/ 251538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211992 w 4664101"/>
              <a:gd name="connsiteY5" fmla="*/ 807121 h 807121"/>
              <a:gd name="connsiteX6" fmla="*/ 0 w 4664101"/>
              <a:gd name="connsiteY6" fmla="*/ 787220 h 807121"/>
              <a:gd name="connsiteX7" fmla="*/ 20442 w 4664101"/>
              <a:gd name="connsiteY7" fmla="*/ 250013 h 807121"/>
              <a:gd name="connsiteX8" fmla="*/ 1643605 w 4664101"/>
              <a:gd name="connsiteY8" fmla="*/ 251538 h 807121"/>
              <a:gd name="connsiteX0" fmla="*/ 1643605 w 4664101"/>
              <a:gd name="connsiteY0" fmla="*/ 251538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1643605 w 4664101"/>
              <a:gd name="connsiteY8" fmla="*/ 251538 h 807121"/>
              <a:gd name="connsiteX0" fmla="*/ 2888470 w 4664101"/>
              <a:gd name="connsiteY0" fmla="*/ 260682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88470 w 4664101"/>
              <a:gd name="connsiteY8" fmla="*/ 260682 h 807121"/>
              <a:gd name="connsiteX0" fmla="*/ 2888470 w 4664101"/>
              <a:gd name="connsiteY0" fmla="*/ 260682 h 807121"/>
              <a:gd name="connsiteX1" fmla="*/ 2847655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88470 w 4664101"/>
              <a:gd name="connsiteY8" fmla="*/ 260682 h 807121"/>
              <a:gd name="connsiteX0" fmla="*/ 2813591 w 4664101"/>
              <a:gd name="connsiteY0" fmla="*/ 260682 h 807121"/>
              <a:gd name="connsiteX1" fmla="*/ 2847655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13591 w 4664101"/>
              <a:gd name="connsiteY8" fmla="*/ 260682 h 807121"/>
              <a:gd name="connsiteX0" fmla="*/ 2813591 w 4664101"/>
              <a:gd name="connsiteY0" fmla="*/ 260682 h 787220"/>
              <a:gd name="connsiteX1" fmla="*/ 2847655 w 4664101"/>
              <a:gd name="connsiteY1" fmla="*/ 0 h 787220"/>
              <a:gd name="connsiteX2" fmla="*/ 4639650 w 4664101"/>
              <a:gd name="connsiteY2" fmla="*/ 8469 h 787220"/>
              <a:gd name="connsiteX3" fmla="*/ 4654250 w 4664101"/>
              <a:gd name="connsiteY3" fmla="*/ 475025 h 787220"/>
              <a:gd name="connsiteX4" fmla="*/ 2162668 w 4664101"/>
              <a:gd name="connsiteY4" fmla="*/ 509427 h 787220"/>
              <a:gd name="connsiteX5" fmla="*/ 2034935 w 4664101"/>
              <a:gd name="connsiteY5" fmla="*/ 787049 h 787220"/>
              <a:gd name="connsiteX6" fmla="*/ 0 w 4664101"/>
              <a:gd name="connsiteY6" fmla="*/ 787220 h 787220"/>
              <a:gd name="connsiteX7" fmla="*/ 20442 w 4664101"/>
              <a:gd name="connsiteY7" fmla="*/ 250013 h 787220"/>
              <a:gd name="connsiteX8" fmla="*/ 2813591 w 4664101"/>
              <a:gd name="connsiteY8" fmla="*/ 260682 h 787220"/>
              <a:gd name="connsiteX0" fmla="*/ 2813591 w 4654851"/>
              <a:gd name="connsiteY0" fmla="*/ 260682 h 787220"/>
              <a:gd name="connsiteX1" fmla="*/ 2847655 w 4654851"/>
              <a:gd name="connsiteY1" fmla="*/ 0 h 787220"/>
              <a:gd name="connsiteX2" fmla="*/ 4639650 w 4654851"/>
              <a:gd name="connsiteY2" fmla="*/ 8469 h 787220"/>
              <a:gd name="connsiteX3" fmla="*/ 4654250 w 4654851"/>
              <a:gd name="connsiteY3" fmla="*/ 475025 h 787220"/>
              <a:gd name="connsiteX4" fmla="*/ 1975381 w 4654851"/>
              <a:gd name="connsiteY4" fmla="*/ 529498 h 787220"/>
              <a:gd name="connsiteX5" fmla="*/ 2034935 w 4654851"/>
              <a:gd name="connsiteY5" fmla="*/ 787049 h 787220"/>
              <a:gd name="connsiteX6" fmla="*/ 0 w 4654851"/>
              <a:gd name="connsiteY6" fmla="*/ 787220 h 787220"/>
              <a:gd name="connsiteX7" fmla="*/ 20442 w 4654851"/>
              <a:gd name="connsiteY7" fmla="*/ 250013 h 787220"/>
              <a:gd name="connsiteX8" fmla="*/ 2813591 w 4654851"/>
              <a:gd name="connsiteY8" fmla="*/ 260682 h 787220"/>
              <a:gd name="connsiteX0" fmla="*/ 2813591 w 4773433"/>
              <a:gd name="connsiteY0" fmla="*/ 260682 h 787220"/>
              <a:gd name="connsiteX1" fmla="*/ 2847655 w 4773433"/>
              <a:gd name="connsiteY1" fmla="*/ 0 h 787220"/>
              <a:gd name="connsiteX2" fmla="*/ 4639650 w 4773433"/>
              <a:gd name="connsiteY2" fmla="*/ 8469 h 787220"/>
              <a:gd name="connsiteX3" fmla="*/ 4773433 w 4773433"/>
              <a:gd name="connsiteY3" fmla="*/ 475025 h 787220"/>
              <a:gd name="connsiteX4" fmla="*/ 1975381 w 4773433"/>
              <a:gd name="connsiteY4" fmla="*/ 529498 h 787220"/>
              <a:gd name="connsiteX5" fmla="*/ 2034935 w 4773433"/>
              <a:gd name="connsiteY5" fmla="*/ 787049 h 787220"/>
              <a:gd name="connsiteX6" fmla="*/ 0 w 4773433"/>
              <a:gd name="connsiteY6" fmla="*/ 787220 h 787220"/>
              <a:gd name="connsiteX7" fmla="*/ 20442 w 4773433"/>
              <a:gd name="connsiteY7" fmla="*/ 250013 h 787220"/>
              <a:gd name="connsiteX8" fmla="*/ 2813591 w 4773433"/>
              <a:gd name="connsiteY8" fmla="*/ 260682 h 787220"/>
              <a:gd name="connsiteX0" fmla="*/ 2813591 w 4773433"/>
              <a:gd name="connsiteY0" fmla="*/ 260682 h 787220"/>
              <a:gd name="connsiteX1" fmla="*/ 2847655 w 4773433"/>
              <a:gd name="connsiteY1" fmla="*/ 0 h 787220"/>
              <a:gd name="connsiteX2" fmla="*/ 4724780 w 4773433"/>
              <a:gd name="connsiteY2" fmla="*/ 8469 h 787220"/>
              <a:gd name="connsiteX3" fmla="*/ 4773433 w 4773433"/>
              <a:gd name="connsiteY3" fmla="*/ 475025 h 787220"/>
              <a:gd name="connsiteX4" fmla="*/ 1975381 w 4773433"/>
              <a:gd name="connsiteY4" fmla="*/ 529498 h 787220"/>
              <a:gd name="connsiteX5" fmla="*/ 2034935 w 4773433"/>
              <a:gd name="connsiteY5" fmla="*/ 787049 h 787220"/>
              <a:gd name="connsiteX6" fmla="*/ 0 w 4773433"/>
              <a:gd name="connsiteY6" fmla="*/ 787220 h 787220"/>
              <a:gd name="connsiteX7" fmla="*/ 20442 w 4773433"/>
              <a:gd name="connsiteY7" fmla="*/ 250013 h 787220"/>
              <a:gd name="connsiteX8" fmla="*/ 2813591 w 4773433"/>
              <a:gd name="connsiteY8" fmla="*/ 260682 h 787220"/>
              <a:gd name="connsiteX0" fmla="*/ 2813591 w 4773433"/>
              <a:gd name="connsiteY0" fmla="*/ 255725 h 782263"/>
              <a:gd name="connsiteX1" fmla="*/ 4724780 w 4773433"/>
              <a:gd name="connsiteY1" fmla="*/ 3512 h 782263"/>
              <a:gd name="connsiteX2" fmla="*/ 4773433 w 4773433"/>
              <a:gd name="connsiteY2" fmla="*/ 470068 h 782263"/>
              <a:gd name="connsiteX3" fmla="*/ 1975381 w 4773433"/>
              <a:gd name="connsiteY3" fmla="*/ 524541 h 782263"/>
              <a:gd name="connsiteX4" fmla="*/ 2034935 w 4773433"/>
              <a:gd name="connsiteY4" fmla="*/ 782092 h 782263"/>
              <a:gd name="connsiteX5" fmla="*/ 0 w 4773433"/>
              <a:gd name="connsiteY5" fmla="*/ 782263 h 782263"/>
              <a:gd name="connsiteX6" fmla="*/ 20442 w 4773433"/>
              <a:gd name="connsiteY6" fmla="*/ 245056 h 782263"/>
              <a:gd name="connsiteX7" fmla="*/ 2813591 w 4773433"/>
              <a:gd name="connsiteY7" fmla="*/ 255725 h 782263"/>
              <a:gd name="connsiteX0" fmla="*/ 20442 w 4773433"/>
              <a:gd name="connsiteY0" fmla="*/ 241544 h 778751"/>
              <a:gd name="connsiteX1" fmla="*/ 4724780 w 4773433"/>
              <a:gd name="connsiteY1" fmla="*/ 0 h 778751"/>
              <a:gd name="connsiteX2" fmla="*/ 4773433 w 4773433"/>
              <a:gd name="connsiteY2" fmla="*/ 466556 h 778751"/>
              <a:gd name="connsiteX3" fmla="*/ 1975381 w 4773433"/>
              <a:gd name="connsiteY3" fmla="*/ 521029 h 778751"/>
              <a:gd name="connsiteX4" fmla="*/ 2034935 w 4773433"/>
              <a:gd name="connsiteY4" fmla="*/ 778580 h 778751"/>
              <a:gd name="connsiteX5" fmla="*/ 0 w 4773433"/>
              <a:gd name="connsiteY5" fmla="*/ 778751 h 778751"/>
              <a:gd name="connsiteX6" fmla="*/ 20442 w 4773433"/>
              <a:gd name="connsiteY6" fmla="*/ 241544 h 778751"/>
              <a:gd name="connsiteX0" fmla="*/ 20442 w 4773433"/>
              <a:gd name="connsiteY0" fmla="*/ 0 h 537207"/>
              <a:gd name="connsiteX1" fmla="*/ 4716267 w 4773433"/>
              <a:gd name="connsiteY1" fmla="*/ 19387 h 537207"/>
              <a:gd name="connsiteX2" fmla="*/ 4773433 w 4773433"/>
              <a:gd name="connsiteY2" fmla="*/ 225012 h 537207"/>
              <a:gd name="connsiteX3" fmla="*/ 1975381 w 4773433"/>
              <a:gd name="connsiteY3" fmla="*/ 279485 h 537207"/>
              <a:gd name="connsiteX4" fmla="*/ 2034935 w 4773433"/>
              <a:gd name="connsiteY4" fmla="*/ 537036 h 537207"/>
              <a:gd name="connsiteX5" fmla="*/ 0 w 4773433"/>
              <a:gd name="connsiteY5" fmla="*/ 537207 h 537207"/>
              <a:gd name="connsiteX6" fmla="*/ 20442 w 4773433"/>
              <a:gd name="connsiteY6" fmla="*/ 0 h 537207"/>
              <a:gd name="connsiteX0" fmla="*/ 20442 w 4773794"/>
              <a:gd name="connsiteY0" fmla="*/ 0 h 537207"/>
              <a:gd name="connsiteX1" fmla="*/ 4716267 w 4773794"/>
              <a:gd name="connsiteY1" fmla="*/ 19387 h 537207"/>
              <a:gd name="connsiteX2" fmla="*/ 4773433 w 4773794"/>
              <a:gd name="connsiteY2" fmla="*/ 225012 h 537207"/>
              <a:gd name="connsiteX3" fmla="*/ 1975381 w 4773794"/>
              <a:gd name="connsiteY3" fmla="*/ 279485 h 537207"/>
              <a:gd name="connsiteX4" fmla="*/ 2034935 w 4773794"/>
              <a:gd name="connsiteY4" fmla="*/ 537036 h 537207"/>
              <a:gd name="connsiteX5" fmla="*/ 0 w 4773794"/>
              <a:gd name="connsiteY5" fmla="*/ 537207 h 537207"/>
              <a:gd name="connsiteX6" fmla="*/ 20442 w 477379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1975381 w 4793574"/>
              <a:gd name="connsiteY3" fmla="*/ 279485 h 537207"/>
              <a:gd name="connsiteX4" fmla="*/ 2034935 w 4793574"/>
              <a:gd name="connsiteY4" fmla="*/ 537036 h 537207"/>
              <a:gd name="connsiteX5" fmla="*/ 0 w 4793574"/>
              <a:gd name="connsiteY5" fmla="*/ 537207 h 537207"/>
              <a:gd name="connsiteX6" fmla="*/ 20442 w 479357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2060511 w 4793574"/>
              <a:gd name="connsiteY3" fmla="*/ 299557 h 537207"/>
              <a:gd name="connsiteX4" fmla="*/ 2034935 w 4793574"/>
              <a:gd name="connsiteY4" fmla="*/ 537036 h 537207"/>
              <a:gd name="connsiteX5" fmla="*/ 0 w 4793574"/>
              <a:gd name="connsiteY5" fmla="*/ 537207 h 537207"/>
              <a:gd name="connsiteX6" fmla="*/ 20442 w 4793574"/>
              <a:gd name="connsiteY6" fmla="*/ 0 h 537207"/>
              <a:gd name="connsiteX0" fmla="*/ 1524 w 4774656"/>
              <a:gd name="connsiteY0" fmla="*/ 0 h 537036"/>
              <a:gd name="connsiteX1" fmla="*/ 4739914 w 4774656"/>
              <a:gd name="connsiteY1" fmla="*/ 29423 h 537036"/>
              <a:gd name="connsiteX2" fmla="*/ 4754515 w 4774656"/>
              <a:gd name="connsiteY2" fmla="*/ 225012 h 537036"/>
              <a:gd name="connsiteX3" fmla="*/ 2041593 w 4774656"/>
              <a:gd name="connsiteY3" fmla="*/ 299557 h 537036"/>
              <a:gd name="connsiteX4" fmla="*/ 2016017 w 4774656"/>
              <a:gd name="connsiteY4" fmla="*/ 537036 h 537036"/>
              <a:gd name="connsiteX5" fmla="*/ 0 w 4774656"/>
              <a:gd name="connsiteY5" fmla="*/ 314189 h 537036"/>
              <a:gd name="connsiteX6" fmla="*/ 1524 w 4774656"/>
              <a:gd name="connsiteY6" fmla="*/ 0 h 537036"/>
              <a:gd name="connsiteX0" fmla="*/ 1524 w 4754679"/>
              <a:gd name="connsiteY0" fmla="*/ 4030 h 541066"/>
              <a:gd name="connsiteX1" fmla="*/ 4210213 w 4754679"/>
              <a:gd name="connsiteY1" fmla="*/ 0 h 541066"/>
              <a:gd name="connsiteX2" fmla="*/ 4754515 w 4754679"/>
              <a:gd name="connsiteY2" fmla="*/ 229042 h 541066"/>
              <a:gd name="connsiteX3" fmla="*/ 2041593 w 4754679"/>
              <a:gd name="connsiteY3" fmla="*/ 303587 h 541066"/>
              <a:gd name="connsiteX4" fmla="*/ 2016017 w 4754679"/>
              <a:gd name="connsiteY4" fmla="*/ 541066 h 541066"/>
              <a:gd name="connsiteX5" fmla="*/ 0 w 4754679"/>
              <a:gd name="connsiteY5" fmla="*/ 318219 h 541066"/>
              <a:gd name="connsiteX6" fmla="*/ 1524 w 4754679"/>
              <a:gd name="connsiteY6" fmla="*/ 4030 h 541066"/>
              <a:gd name="connsiteX0" fmla="*/ 1524 w 4289819"/>
              <a:gd name="connsiteY0" fmla="*/ 229424 h 766460"/>
              <a:gd name="connsiteX1" fmla="*/ 4210213 w 4289819"/>
              <a:gd name="connsiteY1" fmla="*/ 225394 h 766460"/>
              <a:gd name="connsiteX2" fmla="*/ 4234273 w 4289819"/>
              <a:gd name="connsiteY2" fmla="*/ 41853 h 766460"/>
              <a:gd name="connsiteX3" fmla="*/ 2041593 w 4289819"/>
              <a:gd name="connsiteY3" fmla="*/ 528981 h 766460"/>
              <a:gd name="connsiteX4" fmla="*/ 2016017 w 4289819"/>
              <a:gd name="connsiteY4" fmla="*/ 766460 h 766460"/>
              <a:gd name="connsiteX5" fmla="*/ 0 w 4289819"/>
              <a:gd name="connsiteY5" fmla="*/ 543613 h 766460"/>
              <a:gd name="connsiteX6" fmla="*/ 1524 w 4289819"/>
              <a:gd name="connsiteY6" fmla="*/ 229424 h 766460"/>
              <a:gd name="connsiteX0" fmla="*/ 1524 w 6198211"/>
              <a:gd name="connsiteY0" fmla="*/ 229424 h 766460"/>
              <a:gd name="connsiteX1" fmla="*/ 4210213 w 6198211"/>
              <a:gd name="connsiteY1" fmla="*/ 225394 h 766460"/>
              <a:gd name="connsiteX2" fmla="*/ 4234273 w 6198211"/>
              <a:gd name="connsiteY2" fmla="*/ 41853 h 766460"/>
              <a:gd name="connsiteX3" fmla="*/ 5153586 w 6198211"/>
              <a:gd name="connsiteY3" fmla="*/ 71794 h 766460"/>
              <a:gd name="connsiteX4" fmla="*/ 2016017 w 6198211"/>
              <a:gd name="connsiteY4" fmla="*/ 766460 h 766460"/>
              <a:gd name="connsiteX5" fmla="*/ 0 w 6198211"/>
              <a:gd name="connsiteY5" fmla="*/ 543613 h 766460"/>
              <a:gd name="connsiteX6" fmla="*/ 1524 w 6198211"/>
              <a:gd name="connsiteY6" fmla="*/ 229424 h 766460"/>
              <a:gd name="connsiteX0" fmla="*/ 1524 w 6198211"/>
              <a:gd name="connsiteY0" fmla="*/ 229424 h 543613"/>
              <a:gd name="connsiteX1" fmla="*/ 4210213 w 6198211"/>
              <a:gd name="connsiteY1" fmla="*/ 225394 h 543613"/>
              <a:gd name="connsiteX2" fmla="*/ 4234273 w 6198211"/>
              <a:gd name="connsiteY2" fmla="*/ 41853 h 543613"/>
              <a:gd name="connsiteX3" fmla="*/ 5153586 w 6198211"/>
              <a:gd name="connsiteY3" fmla="*/ 71794 h 543613"/>
              <a:gd name="connsiteX4" fmla="*/ 4494261 w 6198211"/>
              <a:gd name="connsiteY4" fmla="*/ 487688 h 543613"/>
              <a:gd name="connsiteX5" fmla="*/ 0 w 6198211"/>
              <a:gd name="connsiteY5" fmla="*/ 543613 h 543613"/>
              <a:gd name="connsiteX6" fmla="*/ 1524 w 6198211"/>
              <a:gd name="connsiteY6" fmla="*/ 229424 h 543613"/>
              <a:gd name="connsiteX0" fmla="*/ 1524 w 5170300"/>
              <a:gd name="connsiteY0" fmla="*/ 229424 h 543613"/>
              <a:gd name="connsiteX1" fmla="*/ 4210213 w 5170300"/>
              <a:gd name="connsiteY1" fmla="*/ 225394 h 543613"/>
              <a:gd name="connsiteX2" fmla="*/ 4234273 w 5170300"/>
              <a:gd name="connsiteY2" fmla="*/ 41853 h 543613"/>
              <a:gd name="connsiteX3" fmla="*/ 5153586 w 5170300"/>
              <a:gd name="connsiteY3" fmla="*/ 71794 h 543613"/>
              <a:gd name="connsiteX4" fmla="*/ 4494261 w 5170300"/>
              <a:gd name="connsiteY4" fmla="*/ 487688 h 543613"/>
              <a:gd name="connsiteX5" fmla="*/ 0 w 5170300"/>
              <a:gd name="connsiteY5" fmla="*/ 543613 h 543613"/>
              <a:gd name="connsiteX6" fmla="*/ 1524 w 5170300"/>
              <a:gd name="connsiteY6" fmla="*/ 229424 h 543613"/>
              <a:gd name="connsiteX0" fmla="*/ 1524 w 5170300"/>
              <a:gd name="connsiteY0" fmla="*/ 230111 h 544300"/>
              <a:gd name="connsiteX1" fmla="*/ 4125083 w 5170300"/>
              <a:gd name="connsiteY1" fmla="*/ 214930 h 544300"/>
              <a:gd name="connsiteX2" fmla="*/ 4234273 w 5170300"/>
              <a:gd name="connsiteY2" fmla="*/ 42540 h 544300"/>
              <a:gd name="connsiteX3" fmla="*/ 5153586 w 5170300"/>
              <a:gd name="connsiteY3" fmla="*/ 72481 h 544300"/>
              <a:gd name="connsiteX4" fmla="*/ 4494261 w 5170300"/>
              <a:gd name="connsiteY4" fmla="*/ 488375 h 544300"/>
              <a:gd name="connsiteX5" fmla="*/ 0 w 5170300"/>
              <a:gd name="connsiteY5" fmla="*/ 544300 h 544300"/>
              <a:gd name="connsiteX6" fmla="*/ 1524 w 5170300"/>
              <a:gd name="connsiteY6" fmla="*/ 230111 h 544300"/>
              <a:gd name="connsiteX0" fmla="*/ 1524 w 5168960"/>
              <a:gd name="connsiteY0" fmla="*/ 251062 h 565251"/>
              <a:gd name="connsiteX1" fmla="*/ 4125083 w 5168960"/>
              <a:gd name="connsiteY1" fmla="*/ 235881 h 565251"/>
              <a:gd name="connsiteX2" fmla="*/ 4130225 w 5168960"/>
              <a:gd name="connsiteY2" fmla="*/ 41189 h 565251"/>
              <a:gd name="connsiteX3" fmla="*/ 5153586 w 5168960"/>
              <a:gd name="connsiteY3" fmla="*/ 93432 h 565251"/>
              <a:gd name="connsiteX4" fmla="*/ 4494261 w 5168960"/>
              <a:gd name="connsiteY4" fmla="*/ 509326 h 565251"/>
              <a:gd name="connsiteX5" fmla="*/ 0 w 5168960"/>
              <a:gd name="connsiteY5" fmla="*/ 565251 h 565251"/>
              <a:gd name="connsiteX6" fmla="*/ 1524 w 5168960"/>
              <a:gd name="connsiteY6" fmla="*/ 251062 h 565251"/>
              <a:gd name="connsiteX0" fmla="*/ 1524 w 5225069"/>
              <a:gd name="connsiteY0" fmla="*/ 257988 h 572177"/>
              <a:gd name="connsiteX1" fmla="*/ 4125083 w 5225069"/>
              <a:gd name="connsiteY1" fmla="*/ 242807 h 572177"/>
              <a:gd name="connsiteX2" fmla="*/ 4130225 w 5225069"/>
              <a:gd name="connsiteY2" fmla="*/ 48115 h 572177"/>
              <a:gd name="connsiteX3" fmla="*/ 5210340 w 5225069"/>
              <a:gd name="connsiteY3" fmla="*/ 0 h 572177"/>
              <a:gd name="connsiteX4" fmla="*/ 4494261 w 5225069"/>
              <a:gd name="connsiteY4" fmla="*/ 516252 h 572177"/>
              <a:gd name="connsiteX5" fmla="*/ 0 w 5225069"/>
              <a:gd name="connsiteY5" fmla="*/ 572177 h 572177"/>
              <a:gd name="connsiteX6" fmla="*/ 1524 w 5225069"/>
              <a:gd name="connsiteY6" fmla="*/ 257988 h 572177"/>
              <a:gd name="connsiteX0" fmla="*/ 1524 w 5210640"/>
              <a:gd name="connsiteY0" fmla="*/ 257988 h 572177"/>
              <a:gd name="connsiteX1" fmla="*/ 4125083 w 5210640"/>
              <a:gd name="connsiteY1" fmla="*/ 242807 h 572177"/>
              <a:gd name="connsiteX2" fmla="*/ 4130225 w 5210640"/>
              <a:gd name="connsiteY2" fmla="*/ 48115 h 572177"/>
              <a:gd name="connsiteX3" fmla="*/ 5210340 w 5210640"/>
              <a:gd name="connsiteY3" fmla="*/ 0 h 572177"/>
              <a:gd name="connsiteX4" fmla="*/ 4494261 w 5210640"/>
              <a:gd name="connsiteY4" fmla="*/ 516252 h 572177"/>
              <a:gd name="connsiteX5" fmla="*/ 0 w 5210640"/>
              <a:gd name="connsiteY5" fmla="*/ 572177 h 572177"/>
              <a:gd name="connsiteX6" fmla="*/ 1524 w 5210640"/>
              <a:gd name="connsiteY6" fmla="*/ 257988 h 572177"/>
              <a:gd name="connsiteX0" fmla="*/ 1524 w 5220923"/>
              <a:gd name="connsiteY0" fmla="*/ 257988 h 572177"/>
              <a:gd name="connsiteX1" fmla="*/ 4125083 w 5220923"/>
              <a:gd name="connsiteY1" fmla="*/ 242807 h 572177"/>
              <a:gd name="connsiteX2" fmla="*/ 4130225 w 5220923"/>
              <a:gd name="connsiteY2" fmla="*/ 48115 h 572177"/>
              <a:gd name="connsiteX3" fmla="*/ 5210340 w 5220923"/>
              <a:gd name="connsiteY3" fmla="*/ 0 h 572177"/>
              <a:gd name="connsiteX4" fmla="*/ 4670420 w 5220923"/>
              <a:gd name="connsiteY4" fmla="*/ 386337 h 572177"/>
              <a:gd name="connsiteX5" fmla="*/ 4494261 w 5220923"/>
              <a:gd name="connsiteY5" fmla="*/ 516252 h 572177"/>
              <a:gd name="connsiteX6" fmla="*/ 0 w 5220923"/>
              <a:gd name="connsiteY6" fmla="*/ 572177 h 572177"/>
              <a:gd name="connsiteX7" fmla="*/ 1524 w 5220923"/>
              <a:gd name="connsiteY7" fmla="*/ 257988 h 572177"/>
              <a:gd name="connsiteX0" fmla="*/ 1524 w 5266823"/>
              <a:gd name="connsiteY0" fmla="*/ 257988 h 572177"/>
              <a:gd name="connsiteX1" fmla="*/ 4125083 w 5266823"/>
              <a:gd name="connsiteY1" fmla="*/ 242807 h 572177"/>
              <a:gd name="connsiteX2" fmla="*/ 4130225 w 5266823"/>
              <a:gd name="connsiteY2" fmla="*/ 48115 h 572177"/>
              <a:gd name="connsiteX3" fmla="*/ 5210340 w 5266823"/>
              <a:gd name="connsiteY3" fmla="*/ 0 h 572177"/>
              <a:gd name="connsiteX4" fmla="*/ 5162286 w 5266823"/>
              <a:gd name="connsiteY4" fmla="*/ 219074 h 572177"/>
              <a:gd name="connsiteX5" fmla="*/ 4494261 w 5266823"/>
              <a:gd name="connsiteY5" fmla="*/ 516252 h 572177"/>
              <a:gd name="connsiteX6" fmla="*/ 0 w 5266823"/>
              <a:gd name="connsiteY6" fmla="*/ 572177 h 572177"/>
              <a:gd name="connsiteX7" fmla="*/ 1524 w 5266823"/>
              <a:gd name="connsiteY7" fmla="*/ 257988 h 572177"/>
              <a:gd name="connsiteX0" fmla="*/ 1524 w 5266823"/>
              <a:gd name="connsiteY0" fmla="*/ 257988 h 572177"/>
              <a:gd name="connsiteX1" fmla="*/ 4125083 w 5266823"/>
              <a:gd name="connsiteY1" fmla="*/ 242807 h 572177"/>
              <a:gd name="connsiteX2" fmla="*/ 4130225 w 5266823"/>
              <a:gd name="connsiteY2" fmla="*/ 48115 h 572177"/>
              <a:gd name="connsiteX3" fmla="*/ 5210340 w 5266823"/>
              <a:gd name="connsiteY3" fmla="*/ 0 h 572177"/>
              <a:gd name="connsiteX4" fmla="*/ 5162286 w 5266823"/>
              <a:gd name="connsiteY4" fmla="*/ 219074 h 572177"/>
              <a:gd name="connsiteX5" fmla="*/ 4765010 w 5266823"/>
              <a:gd name="connsiteY5" fmla="*/ 497846 h 572177"/>
              <a:gd name="connsiteX6" fmla="*/ 4494261 w 5266823"/>
              <a:gd name="connsiteY6" fmla="*/ 516252 h 572177"/>
              <a:gd name="connsiteX7" fmla="*/ 0 w 5266823"/>
              <a:gd name="connsiteY7" fmla="*/ 572177 h 572177"/>
              <a:gd name="connsiteX8" fmla="*/ 1524 w 5266823"/>
              <a:gd name="connsiteY8" fmla="*/ 257988 h 572177"/>
              <a:gd name="connsiteX0" fmla="*/ 1524 w 5266823"/>
              <a:gd name="connsiteY0" fmla="*/ 257988 h 572177"/>
              <a:gd name="connsiteX1" fmla="*/ 4125083 w 5266823"/>
              <a:gd name="connsiteY1" fmla="*/ 242807 h 572177"/>
              <a:gd name="connsiteX2" fmla="*/ 4130225 w 5266823"/>
              <a:gd name="connsiteY2" fmla="*/ 48115 h 572177"/>
              <a:gd name="connsiteX3" fmla="*/ 5210340 w 5266823"/>
              <a:gd name="connsiteY3" fmla="*/ 0 h 572177"/>
              <a:gd name="connsiteX4" fmla="*/ 5162286 w 5266823"/>
              <a:gd name="connsiteY4" fmla="*/ 219074 h 572177"/>
              <a:gd name="connsiteX5" fmla="*/ 4594749 w 5266823"/>
              <a:gd name="connsiteY5" fmla="*/ 308281 h 572177"/>
              <a:gd name="connsiteX6" fmla="*/ 4494261 w 5266823"/>
              <a:gd name="connsiteY6" fmla="*/ 516252 h 572177"/>
              <a:gd name="connsiteX7" fmla="*/ 0 w 5266823"/>
              <a:gd name="connsiteY7" fmla="*/ 572177 h 572177"/>
              <a:gd name="connsiteX8" fmla="*/ 1524 w 5266823"/>
              <a:gd name="connsiteY8" fmla="*/ 257988 h 572177"/>
              <a:gd name="connsiteX0" fmla="*/ 1524 w 5241638"/>
              <a:gd name="connsiteY0" fmla="*/ 257988 h 572177"/>
              <a:gd name="connsiteX1" fmla="*/ 4125083 w 5241638"/>
              <a:gd name="connsiteY1" fmla="*/ 242807 h 572177"/>
              <a:gd name="connsiteX2" fmla="*/ 4130225 w 5241638"/>
              <a:gd name="connsiteY2" fmla="*/ 48115 h 572177"/>
              <a:gd name="connsiteX3" fmla="*/ 5210340 w 5241638"/>
              <a:gd name="connsiteY3" fmla="*/ 0 h 572177"/>
              <a:gd name="connsiteX4" fmla="*/ 5162286 w 5241638"/>
              <a:gd name="connsiteY4" fmla="*/ 219074 h 572177"/>
              <a:gd name="connsiteX5" fmla="*/ 4594749 w 5241638"/>
              <a:gd name="connsiteY5" fmla="*/ 308281 h 572177"/>
              <a:gd name="connsiteX6" fmla="*/ 4494261 w 5241638"/>
              <a:gd name="connsiteY6" fmla="*/ 516252 h 572177"/>
              <a:gd name="connsiteX7" fmla="*/ 0 w 5241638"/>
              <a:gd name="connsiteY7" fmla="*/ 572177 h 572177"/>
              <a:gd name="connsiteX8" fmla="*/ 1524 w 5241638"/>
              <a:gd name="connsiteY8" fmla="*/ 257988 h 572177"/>
              <a:gd name="connsiteX0" fmla="*/ 1524 w 5210640"/>
              <a:gd name="connsiteY0" fmla="*/ 257988 h 572177"/>
              <a:gd name="connsiteX1" fmla="*/ 4125083 w 5210640"/>
              <a:gd name="connsiteY1" fmla="*/ 242807 h 572177"/>
              <a:gd name="connsiteX2" fmla="*/ 4130225 w 5210640"/>
              <a:gd name="connsiteY2" fmla="*/ 48115 h 572177"/>
              <a:gd name="connsiteX3" fmla="*/ 5210340 w 5210640"/>
              <a:gd name="connsiteY3" fmla="*/ 0 h 572177"/>
              <a:gd name="connsiteX4" fmla="*/ 5162286 w 5210640"/>
              <a:gd name="connsiteY4" fmla="*/ 219074 h 572177"/>
              <a:gd name="connsiteX5" fmla="*/ 4594749 w 5210640"/>
              <a:gd name="connsiteY5" fmla="*/ 308281 h 572177"/>
              <a:gd name="connsiteX6" fmla="*/ 4494261 w 5210640"/>
              <a:gd name="connsiteY6" fmla="*/ 516252 h 572177"/>
              <a:gd name="connsiteX7" fmla="*/ 0 w 5210640"/>
              <a:gd name="connsiteY7" fmla="*/ 572177 h 572177"/>
              <a:gd name="connsiteX8" fmla="*/ 1524 w 5210640"/>
              <a:gd name="connsiteY8" fmla="*/ 257988 h 572177"/>
              <a:gd name="connsiteX0" fmla="*/ 1524 w 5210640"/>
              <a:gd name="connsiteY0" fmla="*/ 257988 h 572177"/>
              <a:gd name="connsiteX1" fmla="*/ 4125083 w 5210640"/>
              <a:gd name="connsiteY1" fmla="*/ 242807 h 572177"/>
              <a:gd name="connsiteX2" fmla="*/ 4130225 w 5210640"/>
              <a:gd name="connsiteY2" fmla="*/ 48115 h 572177"/>
              <a:gd name="connsiteX3" fmla="*/ 5210340 w 5210640"/>
              <a:gd name="connsiteY3" fmla="*/ 0 h 572177"/>
              <a:gd name="connsiteX4" fmla="*/ 5162286 w 5210640"/>
              <a:gd name="connsiteY4" fmla="*/ 219074 h 572177"/>
              <a:gd name="connsiteX5" fmla="*/ 4594749 w 5210640"/>
              <a:gd name="connsiteY5" fmla="*/ 308281 h 572177"/>
              <a:gd name="connsiteX6" fmla="*/ 4494261 w 5210640"/>
              <a:gd name="connsiteY6" fmla="*/ 516252 h 572177"/>
              <a:gd name="connsiteX7" fmla="*/ 0 w 5210640"/>
              <a:gd name="connsiteY7" fmla="*/ 572177 h 572177"/>
              <a:gd name="connsiteX8" fmla="*/ 1524 w 5210640"/>
              <a:gd name="connsiteY8" fmla="*/ 257988 h 572177"/>
              <a:gd name="connsiteX0" fmla="*/ 1524 w 5210368"/>
              <a:gd name="connsiteY0" fmla="*/ 270751 h 584940"/>
              <a:gd name="connsiteX1" fmla="*/ 4125083 w 5210368"/>
              <a:gd name="connsiteY1" fmla="*/ 255570 h 584940"/>
              <a:gd name="connsiteX2" fmla="*/ 4130225 w 5210368"/>
              <a:gd name="connsiteY2" fmla="*/ 60878 h 584940"/>
              <a:gd name="connsiteX3" fmla="*/ 5210340 w 5210368"/>
              <a:gd name="connsiteY3" fmla="*/ 12763 h 584940"/>
              <a:gd name="connsiteX4" fmla="*/ 5162286 w 5210368"/>
              <a:gd name="connsiteY4" fmla="*/ 231837 h 584940"/>
              <a:gd name="connsiteX5" fmla="*/ 4594749 w 5210368"/>
              <a:gd name="connsiteY5" fmla="*/ 321044 h 584940"/>
              <a:gd name="connsiteX6" fmla="*/ 4494261 w 5210368"/>
              <a:gd name="connsiteY6" fmla="*/ 529015 h 584940"/>
              <a:gd name="connsiteX7" fmla="*/ 0 w 5210368"/>
              <a:gd name="connsiteY7" fmla="*/ 584940 h 584940"/>
              <a:gd name="connsiteX8" fmla="*/ 1524 w 5210368"/>
              <a:gd name="connsiteY8" fmla="*/ 270751 h 584940"/>
              <a:gd name="connsiteX0" fmla="*/ 1524 w 5210368"/>
              <a:gd name="connsiteY0" fmla="*/ 270751 h 584940"/>
              <a:gd name="connsiteX1" fmla="*/ 4125083 w 5210368"/>
              <a:gd name="connsiteY1" fmla="*/ 255570 h 584940"/>
              <a:gd name="connsiteX2" fmla="*/ 4130225 w 5210368"/>
              <a:gd name="connsiteY2" fmla="*/ 60878 h 584940"/>
              <a:gd name="connsiteX3" fmla="*/ 5210340 w 5210368"/>
              <a:gd name="connsiteY3" fmla="*/ 12763 h 584940"/>
              <a:gd name="connsiteX4" fmla="*/ 5162286 w 5210368"/>
              <a:gd name="connsiteY4" fmla="*/ 231837 h 584940"/>
              <a:gd name="connsiteX5" fmla="*/ 4594749 w 5210368"/>
              <a:gd name="connsiteY5" fmla="*/ 321044 h 584940"/>
              <a:gd name="connsiteX6" fmla="*/ 4494261 w 5210368"/>
              <a:gd name="connsiteY6" fmla="*/ 529015 h 584940"/>
              <a:gd name="connsiteX7" fmla="*/ 0 w 5210368"/>
              <a:gd name="connsiteY7" fmla="*/ 584940 h 584940"/>
              <a:gd name="connsiteX8" fmla="*/ 1524 w 5210368"/>
              <a:gd name="connsiteY8" fmla="*/ 270751 h 584940"/>
              <a:gd name="connsiteX0" fmla="*/ 1524 w 5210368"/>
              <a:gd name="connsiteY0" fmla="*/ 270751 h 584940"/>
              <a:gd name="connsiteX1" fmla="*/ 4125083 w 5210368"/>
              <a:gd name="connsiteY1" fmla="*/ 255570 h 584940"/>
              <a:gd name="connsiteX2" fmla="*/ 4130225 w 5210368"/>
              <a:gd name="connsiteY2" fmla="*/ 60878 h 584940"/>
              <a:gd name="connsiteX3" fmla="*/ 5210340 w 5210368"/>
              <a:gd name="connsiteY3" fmla="*/ 12763 h 584940"/>
              <a:gd name="connsiteX4" fmla="*/ 5162286 w 5210368"/>
              <a:gd name="connsiteY4" fmla="*/ 231837 h 584940"/>
              <a:gd name="connsiteX5" fmla="*/ 4594749 w 5210368"/>
              <a:gd name="connsiteY5" fmla="*/ 321044 h 584940"/>
              <a:gd name="connsiteX6" fmla="*/ 4494261 w 5210368"/>
              <a:gd name="connsiteY6" fmla="*/ 529015 h 584940"/>
              <a:gd name="connsiteX7" fmla="*/ 0 w 5210368"/>
              <a:gd name="connsiteY7" fmla="*/ 584940 h 584940"/>
              <a:gd name="connsiteX8" fmla="*/ 1524 w 5210368"/>
              <a:gd name="connsiteY8" fmla="*/ 270751 h 584940"/>
              <a:gd name="connsiteX0" fmla="*/ 1524 w 5210368"/>
              <a:gd name="connsiteY0" fmla="*/ 270751 h 1064642"/>
              <a:gd name="connsiteX1" fmla="*/ 4125083 w 5210368"/>
              <a:gd name="connsiteY1" fmla="*/ 255570 h 1064642"/>
              <a:gd name="connsiteX2" fmla="*/ 4130225 w 5210368"/>
              <a:gd name="connsiteY2" fmla="*/ 60878 h 1064642"/>
              <a:gd name="connsiteX3" fmla="*/ 5210340 w 5210368"/>
              <a:gd name="connsiteY3" fmla="*/ 12763 h 1064642"/>
              <a:gd name="connsiteX4" fmla="*/ 5162286 w 5210368"/>
              <a:gd name="connsiteY4" fmla="*/ 231837 h 1064642"/>
              <a:gd name="connsiteX5" fmla="*/ 4594749 w 5210368"/>
              <a:gd name="connsiteY5" fmla="*/ 321044 h 1064642"/>
              <a:gd name="connsiteX6" fmla="*/ 4494261 w 5210368"/>
              <a:gd name="connsiteY6" fmla="*/ 529015 h 1064642"/>
              <a:gd name="connsiteX7" fmla="*/ 0 w 5210368"/>
              <a:gd name="connsiteY7" fmla="*/ 584940 h 1064642"/>
              <a:gd name="connsiteX8" fmla="*/ 1524 w 5210368"/>
              <a:gd name="connsiteY8" fmla="*/ 270751 h 1064642"/>
              <a:gd name="connsiteX0" fmla="*/ 1524 w 5210368"/>
              <a:gd name="connsiteY0" fmla="*/ 270751 h 1064642"/>
              <a:gd name="connsiteX1" fmla="*/ 4125083 w 5210368"/>
              <a:gd name="connsiteY1" fmla="*/ 255570 h 1064642"/>
              <a:gd name="connsiteX2" fmla="*/ 4130225 w 5210368"/>
              <a:gd name="connsiteY2" fmla="*/ 60878 h 1064642"/>
              <a:gd name="connsiteX3" fmla="*/ 5210340 w 5210368"/>
              <a:gd name="connsiteY3" fmla="*/ 12763 h 1064642"/>
              <a:gd name="connsiteX4" fmla="*/ 5162286 w 5210368"/>
              <a:gd name="connsiteY4" fmla="*/ 231837 h 1064642"/>
              <a:gd name="connsiteX5" fmla="*/ 4594749 w 5210368"/>
              <a:gd name="connsiteY5" fmla="*/ 321044 h 1064642"/>
              <a:gd name="connsiteX6" fmla="*/ 4494261 w 5210368"/>
              <a:gd name="connsiteY6" fmla="*/ 529015 h 1064642"/>
              <a:gd name="connsiteX7" fmla="*/ 0 w 5210368"/>
              <a:gd name="connsiteY7" fmla="*/ 584940 h 1064642"/>
              <a:gd name="connsiteX8" fmla="*/ 1524 w 5210368"/>
              <a:gd name="connsiteY8" fmla="*/ 270751 h 1064642"/>
              <a:gd name="connsiteX0" fmla="*/ 1524 w 5210368"/>
              <a:gd name="connsiteY0" fmla="*/ 270751 h 584940"/>
              <a:gd name="connsiteX1" fmla="*/ 4125083 w 5210368"/>
              <a:gd name="connsiteY1" fmla="*/ 255570 h 584940"/>
              <a:gd name="connsiteX2" fmla="*/ 4130225 w 5210368"/>
              <a:gd name="connsiteY2" fmla="*/ 60878 h 584940"/>
              <a:gd name="connsiteX3" fmla="*/ 5210340 w 5210368"/>
              <a:gd name="connsiteY3" fmla="*/ 12763 h 584940"/>
              <a:gd name="connsiteX4" fmla="*/ 5162286 w 5210368"/>
              <a:gd name="connsiteY4" fmla="*/ 231837 h 584940"/>
              <a:gd name="connsiteX5" fmla="*/ 4594749 w 5210368"/>
              <a:gd name="connsiteY5" fmla="*/ 321044 h 584940"/>
              <a:gd name="connsiteX6" fmla="*/ 4494261 w 5210368"/>
              <a:gd name="connsiteY6" fmla="*/ 529015 h 584940"/>
              <a:gd name="connsiteX7" fmla="*/ 0 w 5210368"/>
              <a:gd name="connsiteY7" fmla="*/ 584940 h 584940"/>
              <a:gd name="connsiteX8" fmla="*/ 1524 w 5210368"/>
              <a:gd name="connsiteY8" fmla="*/ 270751 h 584940"/>
              <a:gd name="connsiteX0" fmla="*/ 1524 w 5274302"/>
              <a:gd name="connsiteY0" fmla="*/ 280646 h 594835"/>
              <a:gd name="connsiteX1" fmla="*/ 4125083 w 5274302"/>
              <a:gd name="connsiteY1" fmla="*/ 265465 h 594835"/>
              <a:gd name="connsiteX2" fmla="*/ 4168061 w 5274302"/>
              <a:gd name="connsiteY2" fmla="*/ 3867 h 594835"/>
              <a:gd name="connsiteX3" fmla="*/ 5210340 w 5274302"/>
              <a:gd name="connsiteY3" fmla="*/ 22658 h 594835"/>
              <a:gd name="connsiteX4" fmla="*/ 5162286 w 5274302"/>
              <a:gd name="connsiteY4" fmla="*/ 241732 h 594835"/>
              <a:gd name="connsiteX5" fmla="*/ 4594749 w 5274302"/>
              <a:gd name="connsiteY5" fmla="*/ 330939 h 594835"/>
              <a:gd name="connsiteX6" fmla="*/ 4494261 w 5274302"/>
              <a:gd name="connsiteY6" fmla="*/ 538910 h 594835"/>
              <a:gd name="connsiteX7" fmla="*/ 0 w 5274302"/>
              <a:gd name="connsiteY7" fmla="*/ 594835 h 594835"/>
              <a:gd name="connsiteX8" fmla="*/ 1524 w 5274302"/>
              <a:gd name="connsiteY8" fmla="*/ 280646 h 594835"/>
              <a:gd name="connsiteX0" fmla="*/ 1524 w 5215500"/>
              <a:gd name="connsiteY0" fmla="*/ 321689 h 635878"/>
              <a:gd name="connsiteX1" fmla="*/ 4125083 w 5215500"/>
              <a:gd name="connsiteY1" fmla="*/ 306508 h 635878"/>
              <a:gd name="connsiteX2" fmla="*/ 4168061 w 5215500"/>
              <a:gd name="connsiteY2" fmla="*/ 44910 h 635878"/>
              <a:gd name="connsiteX3" fmla="*/ 5210340 w 5215500"/>
              <a:gd name="connsiteY3" fmla="*/ 63701 h 635878"/>
              <a:gd name="connsiteX4" fmla="*/ 5162286 w 5215500"/>
              <a:gd name="connsiteY4" fmla="*/ 282775 h 635878"/>
              <a:gd name="connsiteX5" fmla="*/ 4594749 w 5215500"/>
              <a:gd name="connsiteY5" fmla="*/ 371982 h 635878"/>
              <a:gd name="connsiteX6" fmla="*/ 4494261 w 5215500"/>
              <a:gd name="connsiteY6" fmla="*/ 579953 h 635878"/>
              <a:gd name="connsiteX7" fmla="*/ 0 w 5215500"/>
              <a:gd name="connsiteY7" fmla="*/ 635878 h 635878"/>
              <a:gd name="connsiteX8" fmla="*/ 1524 w 5215500"/>
              <a:gd name="connsiteY8" fmla="*/ 321689 h 635878"/>
              <a:gd name="connsiteX0" fmla="*/ 1524 w 5215500"/>
              <a:gd name="connsiteY0" fmla="*/ 321689 h 635878"/>
              <a:gd name="connsiteX1" fmla="*/ 4125083 w 5215500"/>
              <a:gd name="connsiteY1" fmla="*/ 306508 h 635878"/>
              <a:gd name="connsiteX2" fmla="*/ 4168061 w 5215500"/>
              <a:gd name="connsiteY2" fmla="*/ 44910 h 635878"/>
              <a:gd name="connsiteX3" fmla="*/ 5210340 w 5215500"/>
              <a:gd name="connsiteY3" fmla="*/ 63701 h 635878"/>
              <a:gd name="connsiteX4" fmla="*/ 5162286 w 5215500"/>
              <a:gd name="connsiteY4" fmla="*/ 282775 h 635878"/>
              <a:gd name="connsiteX5" fmla="*/ 4594749 w 5215500"/>
              <a:gd name="connsiteY5" fmla="*/ 371982 h 635878"/>
              <a:gd name="connsiteX6" fmla="*/ 4494261 w 5215500"/>
              <a:gd name="connsiteY6" fmla="*/ 579953 h 635878"/>
              <a:gd name="connsiteX7" fmla="*/ 0 w 5215500"/>
              <a:gd name="connsiteY7" fmla="*/ 635878 h 635878"/>
              <a:gd name="connsiteX8" fmla="*/ 1524 w 5215500"/>
              <a:gd name="connsiteY8" fmla="*/ 321689 h 635878"/>
              <a:gd name="connsiteX0" fmla="*/ 1524 w 5215500"/>
              <a:gd name="connsiteY0" fmla="*/ 280647 h 594836"/>
              <a:gd name="connsiteX1" fmla="*/ 4125083 w 5215500"/>
              <a:gd name="connsiteY1" fmla="*/ 265466 h 594836"/>
              <a:gd name="connsiteX2" fmla="*/ 4168061 w 5215500"/>
              <a:gd name="connsiteY2" fmla="*/ 3868 h 594836"/>
              <a:gd name="connsiteX3" fmla="*/ 5210340 w 5215500"/>
              <a:gd name="connsiteY3" fmla="*/ 22659 h 594836"/>
              <a:gd name="connsiteX4" fmla="*/ 5162286 w 5215500"/>
              <a:gd name="connsiteY4" fmla="*/ 241733 h 594836"/>
              <a:gd name="connsiteX5" fmla="*/ 4594749 w 5215500"/>
              <a:gd name="connsiteY5" fmla="*/ 330940 h 594836"/>
              <a:gd name="connsiteX6" fmla="*/ 4494261 w 5215500"/>
              <a:gd name="connsiteY6" fmla="*/ 538911 h 594836"/>
              <a:gd name="connsiteX7" fmla="*/ 0 w 5215500"/>
              <a:gd name="connsiteY7" fmla="*/ 594836 h 594836"/>
              <a:gd name="connsiteX8" fmla="*/ 1524 w 5215500"/>
              <a:gd name="connsiteY8" fmla="*/ 280647 h 594836"/>
              <a:gd name="connsiteX0" fmla="*/ 1524 w 5210340"/>
              <a:gd name="connsiteY0" fmla="*/ 280647 h 594836"/>
              <a:gd name="connsiteX1" fmla="*/ 4125083 w 5210340"/>
              <a:gd name="connsiteY1" fmla="*/ 265466 h 594836"/>
              <a:gd name="connsiteX2" fmla="*/ 4168061 w 5210340"/>
              <a:gd name="connsiteY2" fmla="*/ 3868 h 594836"/>
              <a:gd name="connsiteX3" fmla="*/ 5210340 w 5210340"/>
              <a:gd name="connsiteY3" fmla="*/ 22659 h 594836"/>
              <a:gd name="connsiteX4" fmla="*/ 5162286 w 5210340"/>
              <a:gd name="connsiteY4" fmla="*/ 241733 h 594836"/>
              <a:gd name="connsiteX5" fmla="*/ 4594749 w 5210340"/>
              <a:gd name="connsiteY5" fmla="*/ 330940 h 594836"/>
              <a:gd name="connsiteX6" fmla="*/ 4494261 w 5210340"/>
              <a:gd name="connsiteY6" fmla="*/ 538911 h 594836"/>
              <a:gd name="connsiteX7" fmla="*/ 0 w 5210340"/>
              <a:gd name="connsiteY7" fmla="*/ 594836 h 594836"/>
              <a:gd name="connsiteX8" fmla="*/ 1524 w 5210340"/>
              <a:gd name="connsiteY8" fmla="*/ 280647 h 594836"/>
              <a:gd name="connsiteX0" fmla="*/ 1524 w 5210340"/>
              <a:gd name="connsiteY0" fmla="*/ 280647 h 594836"/>
              <a:gd name="connsiteX1" fmla="*/ 4125083 w 5210340"/>
              <a:gd name="connsiteY1" fmla="*/ 265466 h 594836"/>
              <a:gd name="connsiteX2" fmla="*/ 4168061 w 5210340"/>
              <a:gd name="connsiteY2" fmla="*/ 3868 h 594836"/>
              <a:gd name="connsiteX3" fmla="*/ 5210340 w 5210340"/>
              <a:gd name="connsiteY3" fmla="*/ 22659 h 594836"/>
              <a:gd name="connsiteX4" fmla="*/ 5162286 w 5210340"/>
              <a:gd name="connsiteY4" fmla="*/ 241733 h 594836"/>
              <a:gd name="connsiteX5" fmla="*/ 4594749 w 5210340"/>
              <a:gd name="connsiteY5" fmla="*/ 330940 h 594836"/>
              <a:gd name="connsiteX6" fmla="*/ 4494261 w 5210340"/>
              <a:gd name="connsiteY6" fmla="*/ 538911 h 594836"/>
              <a:gd name="connsiteX7" fmla="*/ 0 w 5210340"/>
              <a:gd name="connsiteY7" fmla="*/ 594836 h 594836"/>
              <a:gd name="connsiteX8" fmla="*/ 1524 w 5210340"/>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94749 w 5219407"/>
              <a:gd name="connsiteY5" fmla="*/ 330940 h 594836"/>
              <a:gd name="connsiteX6" fmla="*/ 4494261 w 5219407"/>
              <a:gd name="connsiteY6" fmla="*/ 538911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494261 w 5219407"/>
              <a:gd name="connsiteY6" fmla="*/ 538911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9407"/>
              <a:gd name="connsiteY0" fmla="*/ 280647 h 594836"/>
              <a:gd name="connsiteX1" fmla="*/ 4125083 w 5219407"/>
              <a:gd name="connsiteY1" fmla="*/ 265466 h 594836"/>
              <a:gd name="connsiteX2" fmla="*/ 4168061 w 5219407"/>
              <a:gd name="connsiteY2" fmla="*/ 3868 h 594836"/>
              <a:gd name="connsiteX3" fmla="*/ 5210340 w 5219407"/>
              <a:gd name="connsiteY3" fmla="*/ 22659 h 594836"/>
              <a:gd name="connsiteX4" fmla="*/ 5219040 w 5219407"/>
              <a:gd name="connsiteY4" fmla="*/ 252884 h 594836"/>
              <a:gd name="connsiteX5" fmla="*/ 4537996 w 5219407"/>
              <a:gd name="connsiteY5" fmla="*/ 297487 h 594836"/>
              <a:gd name="connsiteX6" fmla="*/ 4560474 w 5219407"/>
              <a:gd name="connsiteY6" fmla="*/ 505459 h 594836"/>
              <a:gd name="connsiteX7" fmla="*/ 0 w 5219407"/>
              <a:gd name="connsiteY7" fmla="*/ 594836 h 594836"/>
              <a:gd name="connsiteX8" fmla="*/ 1524 w 5219407"/>
              <a:gd name="connsiteY8" fmla="*/ 280647 h 594836"/>
              <a:gd name="connsiteX0" fmla="*/ 1524 w 5210340"/>
              <a:gd name="connsiteY0" fmla="*/ 280647 h 594836"/>
              <a:gd name="connsiteX1" fmla="*/ 4125083 w 5210340"/>
              <a:gd name="connsiteY1" fmla="*/ 265466 h 594836"/>
              <a:gd name="connsiteX2" fmla="*/ 4168061 w 5210340"/>
              <a:gd name="connsiteY2" fmla="*/ 3868 h 594836"/>
              <a:gd name="connsiteX3" fmla="*/ 5210340 w 5210340"/>
              <a:gd name="connsiteY3" fmla="*/ 22659 h 594836"/>
              <a:gd name="connsiteX4" fmla="*/ 5209581 w 5210340"/>
              <a:gd name="connsiteY4" fmla="*/ 297487 h 594836"/>
              <a:gd name="connsiteX5" fmla="*/ 4537996 w 5210340"/>
              <a:gd name="connsiteY5" fmla="*/ 297487 h 594836"/>
              <a:gd name="connsiteX6" fmla="*/ 4560474 w 5210340"/>
              <a:gd name="connsiteY6" fmla="*/ 505459 h 594836"/>
              <a:gd name="connsiteX7" fmla="*/ 0 w 5210340"/>
              <a:gd name="connsiteY7" fmla="*/ 594836 h 594836"/>
              <a:gd name="connsiteX8" fmla="*/ 1524 w 5210340"/>
              <a:gd name="connsiteY8" fmla="*/ 280647 h 594836"/>
              <a:gd name="connsiteX0" fmla="*/ 1524 w 5210340"/>
              <a:gd name="connsiteY0" fmla="*/ 280647 h 594836"/>
              <a:gd name="connsiteX1" fmla="*/ 4125083 w 5210340"/>
              <a:gd name="connsiteY1" fmla="*/ 265466 h 594836"/>
              <a:gd name="connsiteX2" fmla="*/ 4168061 w 5210340"/>
              <a:gd name="connsiteY2" fmla="*/ 3868 h 594836"/>
              <a:gd name="connsiteX3" fmla="*/ 5210340 w 5210340"/>
              <a:gd name="connsiteY3" fmla="*/ 22659 h 594836"/>
              <a:gd name="connsiteX4" fmla="*/ 5209581 w 5210340"/>
              <a:gd name="connsiteY4" fmla="*/ 297487 h 594836"/>
              <a:gd name="connsiteX5" fmla="*/ 4537996 w 5210340"/>
              <a:gd name="connsiteY5" fmla="*/ 297487 h 594836"/>
              <a:gd name="connsiteX6" fmla="*/ 4560474 w 5210340"/>
              <a:gd name="connsiteY6" fmla="*/ 505459 h 594836"/>
              <a:gd name="connsiteX7" fmla="*/ 0 w 5210340"/>
              <a:gd name="connsiteY7" fmla="*/ 594836 h 594836"/>
              <a:gd name="connsiteX8" fmla="*/ 1524 w 5210340"/>
              <a:gd name="connsiteY8" fmla="*/ 280647 h 594836"/>
              <a:gd name="connsiteX0" fmla="*/ 1524 w 5210340"/>
              <a:gd name="connsiteY0" fmla="*/ 280647 h 594836"/>
              <a:gd name="connsiteX1" fmla="*/ 4125083 w 5210340"/>
              <a:gd name="connsiteY1" fmla="*/ 265466 h 594836"/>
              <a:gd name="connsiteX2" fmla="*/ 4168061 w 5210340"/>
              <a:gd name="connsiteY2" fmla="*/ 3868 h 594836"/>
              <a:gd name="connsiteX3" fmla="*/ 5210340 w 5210340"/>
              <a:gd name="connsiteY3" fmla="*/ 22659 h 594836"/>
              <a:gd name="connsiteX4" fmla="*/ 5143368 w 5210340"/>
              <a:gd name="connsiteY4" fmla="*/ 264035 h 594836"/>
              <a:gd name="connsiteX5" fmla="*/ 4537996 w 5210340"/>
              <a:gd name="connsiteY5" fmla="*/ 297487 h 594836"/>
              <a:gd name="connsiteX6" fmla="*/ 4560474 w 5210340"/>
              <a:gd name="connsiteY6" fmla="*/ 505459 h 594836"/>
              <a:gd name="connsiteX7" fmla="*/ 0 w 5210340"/>
              <a:gd name="connsiteY7" fmla="*/ 594836 h 594836"/>
              <a:gd name="connsiteX8" fmla="*/ 1524 w 5210340"/>
              <a:gd name="connsiteY8" fmla="*/ 280647 h 594836"/>
              <a:gd name="connsiteX0" fmla="*/ 1524 w 5163045"/>
              <a:gd name="connsiteY0" fmla="*/ 280647 h 594836"/>
              <a:gd name="connsiteX1" fmla="*/ 4125083 w 5163045"/>
              <a:gd name="connsiteY1" fmla="*/ 265466 h 594836"/>
              <a:gd name="connsiteX2" fmla="*/ 4168061 w 5163045"/>
              <a:gd name="connsiteY2" fmla="*/ 3868 h 594836"/>
              <a:gd name="connsiteX3" fmla="*/ 5163045 w 5163045"/>
              <a:gd name="connsiteY3" fmla="*/ 22659 h 594836"/>
              <a:gd name="connsiteX4" fmla="*/ 5143368 w 5163045"/>
              <a:gd name="connsiteY4" fmla="*/ 264035 h 594836"/>
              <a:gd name="connsiteX5" fmla="*/ 4537996 w 5163045"/>
              <a:gd name="connsiteY5" fmla="*/ 297487 h 594836"/>
              <a:gd name="connsiteX6" fmla="*/ 4560474 w 5163045"/>
              <a:gd name="connsiteY6" fmla="*/ 505459 h 594836"/>
              <a:gd name="connsiteX7" fmla="*/ 0 w 5163045"/>
              <a:gd name="connsiteY7" fmla="*/ 594836 h 594836"/>
              <a:gd name="connsiteX8" fmla="*/ 1524 w 5163045"/>
              <a:gd name="connsiteY8" fmla="*/ 280647 h 59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63045" h="594836">
                <a:moveTo>
                  <a:pt x="1524" y="280647"/>
                </a:moveTo>
                <a:lnTo>
                  <a:pt x="4125083" y="265466"/>
                </a:lnTo>
                <a:cubicBezTo>
                  <a:pt x="4194196" y="463425"/>
                  <a:pt x="4157594" y="-49130"/>
                  <a:pt x="4168061" y="3868"/>
                </a:cubicBezTo>
                <a:cubicBezTo>
                  <a:pt x="4167053" y="80925"/>
                  <a:pt x="4926370" y="44258"/>
                  <a:pt x="5163045" y="22659"/>
                </a:cubicBezTo>
                <a:cubicBezTo>
                  <a:pt x="5111194" y="173812"/>
                  <a:pt x="5149208" y="166842"/>
                  <a:pt x="5143368" y="264035"/>
                </a:cubicBezTo>
                <a:cubicBezTo>
                  <a:pt x="4775920" y="235500"/>
                  <a:pt x="4693087" y="273612"/>
                  <a:pt x="4537996" y="297487"/>
                </a:cubicBezTo>
                <a:cubicBezTo>
                  <a:pt x="4513366" y="384187"/>
                  <a:pt x="4541207" y="239106"/>
                  <a:pt x="4560474" y="505459"/>
                </a:cubicBezTo>
                <a:cubicBezTo>
                  <a:pt x="3421496" y="471363"/>
                  <a:pt x="1498087" y="576194"/>
                  <a:pt x="0" y="594836"/>
                </a:cubicBezTo>
                <a:lnTo>
                  <a:pt x="1524" y="280647"/>
                </a:lnTo>
                <a:close/>
              </a:path>
            </a:pathLst>
          </a:custGeom>
          <a:solidFill>
            <a:srgbClr val="FFFF00">
              <a:alpha val="2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3E0BE9AF-82C2-A24C-833D-13FCE2907C14}"/>
              </a:ext>
            </a:extLst>
          </p:cNvPr>
          <p:cNvGrpSpPr/>
          <p:nvPr/>
        </p:nvGrpSpPr>
        <p:grpSpPr>
          <a:xfrm>
            <a:off x="215843" y="5270500"/>
            <a:ext cx="7092430" cy="1470973"/>
            <a:chOff x="215843" y="5270500"/>
            <a:chExt cx="7092430" cy="1470973"/>
          </a:xfrm>
        </p:grpSpPr>
        <p:sp>
          <p:nvSpPr>
            <p:cNvPr id="18" name="Rectangle 13">
              <a:extLst>
                <a:ext uri="{FF2B5EF4-FFF2-40B4-BE49-F238E27FC236}">
                  <a16:creationId xmlns:a16="http://schemas.microsoft.com/office/drawing/2014/main" id="{1D8B8788-520D-F940-AAD9-D0590FA1D8F3}"/>
                </a:ext>
              </a:extLst>
            </p:cNvPr>
            <p:cNvSpPr/>
            <p:nvPr/>
          </p:nvSpPr>
          <p:spPr>
            <a:xfrm>
              <a:off x="215843" y="5270500"/>
              <a:ext cx="7092430" cy="584914"/>
            </a:xfrm>
            <a:custGeom>
              <a:avLst/>
              <a:gdLst>
                <a:gd name="connsiteX0" fmla="*/ 0 w 5033190"/>
                <a:gd name="connsiteY0" fmla="*/ 0 h 825050"/>
                <a:gd name="connsiteX1" fmla="*/ 5033190 w 5033190"/>
                <a:gd name="connsiteY1" fmla="*/ 0 h 825050"/>
                <a:gd name="connsiteX2" fmla="*/ 5033190 w 5033190"/>
                <a:gd name="connsiteY2" fmla="*/ 825050 h 825050"/>
                <a:gd name="connsiteX3" fmla="*/ 0 w 5033190"/>
                <a:gd name="connsiteY3" fmla="*/ 825050 h 825050"/>
                <a:gd name="connsiteX4" fmla="*/ 0 w 5033190"/>
                <a:gd name="connsiteY4" fmla="*/ 0 h 825050"/>
                <a:gd name="connsiteX0" fmla="*/ 25857 w 5059047"/>
                <a:gd name="connsiteY0" fmla="*/ 0 h 825050"/>
                <a:gd name="connsiteX1" fmla="*/ 5059047 w 5059047"/>
                <a:gd name="connsiteY1" fmla="*/ 0 h 825050"/>
                <a:gd name="connsiteX2" fmla="*/ 5059047 w 5059047"/>
                <a:gd name="connsiteY2" fmla="*/ 825050 h 825050"/>
                <a:gd name="connsiteX3" fmla="*/ 25857 w 5059047"/>
                <a:gd name="connsiteY3" fmla="*/ 825050 h 825050"/>
                <a:gd name="connsiteX4" fmla="*/ 0 w 5059047"/>
                <a:gd name="connsiteY4" fmla="*/ 368866 h 825050"/>
                <a:gd name="connsiteX5" fmla="*/ 25857 w 5059047"/>
                <a:gd name="connsiteY5" fmla="*/ 0 h 825050"/>
                <a:gd name="connsiteX0" fmla="*/ 25857 w 5059047"/>
                <a:gd name="connsiteY0" fmla="*/ 0 h 825050"/>
                <a:gd name="connsiteX1" fmla="*/ 1993393 w 5059047"/>
                <a:gd name="connsiteY1" fmla="*/ 3106 h 825050"/>
                <a:gd name="connsiteX2" fmla="*/ 5059047 w 5059047"/>
                <a:gd name="connsiteY2" fmla="*/ 0 h 825050"/>
                <a:gd name="connsiteX3" fmla="*/ 5059047 w 5059047"/>
                <a:gd name="connsiteY3" fmla="*/ 825050 h 825050"/>
                <a:gd name="connsiteX4" fmla="*/ 25857 w 5059047"/>
                <a:gd name="connsiteY4" fmla="*/ 825050 h 825050"/>
                <a:gd name="connsiteX5" fmla="*/ 0 w 5059047"/>
                <a:gd name="connsiteY5" fmla="*/ 368866 h 825050"/>
                <a:gd name="connsiteX6" fmla="*/ 25857 w 5059047"/>
                <a:gd name="connsiteY6" fmla="*/ 0 h 825050"/>
                <a:gd name="connsiteX0" fmla="*/ 2051427 w 5059047"/>
                <a:gd name="connsiteY0" fmla="*/ 335666 h 825050"/>
                <a:gd name="connsiteX1" fmla="*/ 1993393 w 5059047"/>
                <a:gd name="connsiteY1" fmla="*/ 3106 h 825050"/>
                <a:gd name="connsiteX2" fmla="*/ 5059047 w 5059047"/>
                <a:gd name="connsiteY2" fmla="*/ 0 h 825050"/>
                <a:gd name="connsiteX3" fmla="*/ 5059047 w 5059047"/>
                <a:gd name="connsiteY3" fmla="*/ 825050 h 825050"/>
                <a:gd name="connsiteX4" fmla="*/ 25857 w 5059047"/>
                <a:gd name="connsiteY4" fmla="*/ 825050 h 825050"/>
                <a:gd name="connsiteX5" fmla="*/ 0 w 5059047"/>
                <a:gd name="connsiteY5" fmla="*/ 368866 h 825050"/>
                <a:gd name="connsiteX6" fmla="*/ 2051427 w 5059047"/>
                <a:gd name="connsiteY6" fmla="*/ 335666 h 825050"/>
                <a:gd name="connsiteX0" fmla="*/ 2025570 w 5033190"/>
                <a:gd name="connsiteY0" fmla="*/ 335666 h 825050"/>
                <a:gd name="connsiteX1" fmla="*/ 1967536 w 5033190"/>
                <a:gd name="connsiteY1" fmla="*/ 3106 h 825050"/>
                <a:gd name="connsiteX2" fmla="*/ 5033190 w 5033190"/>
                <a:gd name="connsiteY2" fmla="*/ 0 h 825050"/>
                <a:gd name="connsiteX3" fmla="*/ 5033190 w 5033190"/>
                <a:gd name="connsiteY3" fmla="*/ 825050 h 825050"/>
                <a:gd name="connsiteX4" fmla="*/ 0 w 5033190"/>
                <a:gd name="connsiteY4" fmla="*/ 825050 h 825050"/>
                <a:gd name="connsiteX5" fmla="*/ 20442 w 5033190"/>
                <a:gd name="connsiteY5" fmla="*/ 287843 h 825050"/>
                <a:gd name="connsiteX6" fmla="*/ 2025570 w 5033190"/>
                <a:gd name="connsiteY6" fmla="*/ 335666 h 825050"/>
                <a:gd name="connsiteX0" fmla="*/ 1967696 w 5033190"/>
                <a:gd name="connsiteY0" fmla="*/ 289368 h 825050"/>
                <a:gd name="connsiteX1" fmla="*/ 1967536 w 5033190"/>
                <a:gd name="connsiteY1" fmla="*/ 3106 h 825050"/>
                <a:gd name="connsiteX2" fmla="*/ 5033190 w 5033190"/>
                <a:gd name="connsiteY2" fmla="*/ 0 h 825050"/>
                <a:gd name="connsiteX3" fmla="*/ 5033190 w 5033190"/>
                <a:gd name="connsiteY3" fmla="*/ 825050 h 825050"/>
                <a:gd name="connsiteX4" fmla="*/ 0 w 5033190"/>
                <a:gd name="connsiteY4" fmla="*/ 825050 h 825050"/>
                <a:gd name="connsiteX5" fmla="*/ 20442 w 5033190"/>
                <a:gd name="connsiteY5" fmla="*/ 287843 h 825050"/>
                <a:gd name="connsiteX6" fmla="*/ 1967696 w 5033190"/>
                <a:gd name="connsiteY6" fmla="*/ 289368 h 825050"/>
                <a:gd name="connsiteX0" fmla="*/ 1967696 w 5033190"/>
                <a:gd name="connsiteY0" fmla="*/ 289368 h 825372"/>
                <a:gd name="connsiteX1" fmla="*/ 1967536 w 5033190"/>
                <a:gd name="connsiteY1" fmla="*/ 3106 h 825372"/>
                <a:gd name="connsiteX2" fmla="*/ 5033190 w 5033190"/>
                <a:gd name="connsiteY2" fmla="*/ 0 h 825372"/>
                <a:gd name="connsiteX3" fmla="*/ 5033190 w 5033190"/>
                <a:gd name="connsiteY3" fmla="*/ 825050 h 825372"/>
                <a:gd name="connsiteX4" fmla="*/ 2640256 w 5033190"/>
                <a:gd name="connsiteY4" fmla="*/ 825372 h 825372"/>
                <a:gd name="connsiteX5" fmla="*/ 0 w 5033190"/>
                <a:gd name="connsiteY5" fmla="*/ 825050 h 825372"/>
                <a:gd name="connsiteX6" fmla="*/ 20442 w 5033190"/>
                <a:gd name="connsiteY6" fmla="*/ 287843 h 825372"/>
                <a:gd name="connsiteX7" fmla="*/ 1967696 w 5033190"/>
                <a:gd name="connsiteY7"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5033190 w 5036215"/>
                <a:gd name="connsiteY4" fmla="*/ 825050 h 825372"/>
                <a:gd name="connsiteX5" fmla="*/ 2640256 w 5036215"/>
                <a:gd name="connsiteY5" fmla="*/ 825372 h 825372"/>
                <a:gd name="connsiteX6" fmla="*/ 0 w 5036215"/>
                <a:gd name="connsiteY6" fmla="*/ 825050 h 825372"/>
                <a:gd name="connsiteX7" fmla="*/ 20442 w 5036215"/>
                <a:gd name="connsiteY7" fmla="*/ 287843 h 825372"/>
                <a:gd name="connsiteX8" fmla="*/ 1967696 w 5036215"/>
                <a:gd name="connsiteY8"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648805 w 5036215"/>
                <a:gd name="connsiteY4" fmla="*/ 639855 h 825372"/>
                <a:gd name="connsiteX5" fmla="*/ 2640256 w 5036215"/>
                <a:gd name="connsiteY5" fmla="*/ 825372 h 825372"/>
                <a:gd name="connsiteX6" fmla="*/ 0 w 5036215"/>
                <a:gd name="connsiteY6" fmla="*/ 825050 h 825372"/>
                <a:gd name="connsiteX7" fmla="*/ 20442 w 5036215"/>
                <a:gd name="connsiteY7" fmla="*/ 287843 h 825372"/>
                <a:gd name="connsiteX8" fmla="*/ 1967696 w 5036215"/>
                <a:gd name="connsiteY8"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648805 w 5036215"/>
                <a:gd name="connsiteY4" fmla="*/ 639855 h 825372"/>
                <a:gd name="connsiteX5" fmla="*/ 2211992 w 5036215"/>
                <a:gd name="connsiteY5" fmla="*/ 752354 h 825372"/>
                <a:gd name="connsiteX6" fmla="*/ 2640256 w 5036215"/>
                <a:gd name="connsiteY6" fmla="*/ 825372 h 825372"/>
                <a:gd name="connsiteX7" fmla="*/ 0 w 5036215"/>
                <a:gd name="connsiteY7" fmla="*/ 825050 h 825372"/>
                <a:gd name="connsiteX8" fmla="*/ 20442 w 5036215"/>
                <a:gd name="connsiteY8" fmla="*/ 287843 h 825372"/>
                <a:gd name="connsiteX9" fmla="*/ 1967696 w 5036215"/>
                <a:gd name="connsiteY9"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232116 w 5036215"/>
                <a:gd name="connsiteY4" fmla="*/ 581981 h 825372"/>
                <a:gd name="connsiteX5" fmla="*/ 2211992 w 5036215"/>
                <a:gd name="connsiteY5" fmla="*/ 752354 h 825372"/>
                <a:gd name="connsiteX6" fmla="*/ 2640256 w 5036215"/>
                <a:gd name="connsiteY6" fmla="*/ 825372 h 825372"/>
                <a:gd name="connsiteX7" fmla="*/ 0 w 5036215"/>
                <a:gd name="connsiteY7" fmla="*/ 825050 h 825372"/>
                <a:gd name="connsiteX8" fmla="*/ 20442 w 5036215"/>
                <a:gd name="connsiteY8" fmla="*/ 287843 h 825372"/>
                <a:gd name="connsiteX9" fmla="*/ 1967696 w 5036215"/>
                <a:gd name="connsiteY9" fmla="*/ 289368 h 825372"/>
                <a:gd name="connsiteX0" fmla="*/ 1967696 w 5036215"/>
                <a:gd name="connsiteY0" fmla="*/ 289368 h 825050"/>
                <a:gd name="connsiteX1" fmla="*/ 1967536 w 5036215"/>
                <a:gd name="connsiteY1" fmla="*/ 3106 h 825050"/>
                <a:gd name="connsiteX2" fmla="*/ 5033190 w 5036215"/>
                <a:gd name="connsiteY2" fmla="*/ 0 h 825050"/>
                <a:gd name="connsiteX3" fmla="*/ 5036215 w 5036215"/>
                <a:gd name="connsiteY3" fmla="*/ 593878 h 825050"/>
                <a:gd name="connsiteX4" fmla="*/ 2232116 w 5036215"/>
                <a:gd name="connsiteY4" fmla="*/ 581981 h 825050"/>
                <a:gd name="connsiteX5" fmla="*/ 2211992 w 5036215"/>
                <a:gd name="connsiteY5" fmla="*/ 752354 h 825050"/>
                <a:gd name="connsiteX6" fmla="*/ 0 w 5036215"/>
                <a:gd name="connsiteY6" fmla="*/ 825050 h 825050"/>
                <a:gd name="connsiteX7" fmla="*/ 20442 w 5036215"/>
                <a:gd name="connsiteY7" fmla="*/ 287843 h 825050"/>
                <a:gd name="connsiteX8" fmla="*/ 1967696 w 5036215"/>
                <a:gd name="connsiteY8" fmla="*/ 289368 h 825050"/>
                <a:gd name="connsiteX0" fmla="*/ 1967696 w 5036215"/>
                <a:gd name="connsiteY0" fmla="*/ 289368 h 844951"/>
                <a:gd name="connsiteX1" fmla="*/ 1967536 w 5036215"/>
                <a:gd name="connsiteY1" fmla="*/ 3106 h 844951"/>
                <a:gd name="connsiteX2" fmla="*/ 5033190 w 5036215"/>
                <a:gd name="connsiteY2" fmla="*/ 0 h 844951"/>
                <a:gd name="connsiteX3" fmla="*/ 5036215 w 5036215"/>
                <a:gd name="connsiteY3" fmla="*/ 593878 h 844951"/>
                <a:gd name="connsiteX4" fmla="*/ 2232116 w 5036215"/>
                <a:gd name="connsiteY4" fmla="*/ 581981 h 844951"/>
                <a:gd name="connsiteX5" fmla="*/ 2211992 w 5036215"/>
                <a:gd name="connsiteY5" fmla="*/ 844951 h 844951"/>
                <a:gd name="connsiteX6" fmla="*/ 0 w 5036215"/>
                <a:gd name="connsiteY6" fmla="*/ 825050 h 844951"/>
                <a:gd name="connsiteX7" fmla="*/ 20442 w 5036215"/>
                <a:gd name="connsiteY7" fmla="*/ 287843 h 844951"/>
                <a:gd name="connsiteX8" fmla="*/ 1967696 w 5036215"/>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43691 w 5033223"/>
                <a:gd name="connsiteY4" fmla="*/ 547257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192"/>
                <a:gd name="connsiteY0" fmla="*/ 289368 h 844951"/>
                <a:gd name="connsiteX1" fmla="*/ 1967536 w 5033192"/>
                <a:gd name="connsiteY1" fmla="*/ 3106 h 844951"/>
                <a:gd name="connsiteX2" fmla="*/ 5033190 w 5033192"/>
                <a:gd name="connsiteY2" fmla="*/ 0 h 844951"/>
                <a:gd name="connsiteX3" fmla="*/ 4723698 w 5033192"/>
                <a:gd name="connsiteY3" fmla="*/ 524430 h 844951"/>
                <a:gd name="connsiteX4" fmla="*/ 2243691 w 5033192"/>
                <a:gd name="connsiteY4" fmla="*/ 547257 h 844951"/>
                <a:gd name="connsiteX5" fmla="*/ 2211992 w 5033192"/>
                <a:gd name="connsiteY5" fmla="*/ 844951 h 844951"/>
                <a:gd name="connsiteX6" fmla="*/ 0 w 5033192"/>
                <a:gd name="connsiteY6" fmla="*/ 825050 h 844951"/>
                <a:gd name="connsiteX7" fmla="*/ 20442 w 5033192"/>
                <a:gd name="connsiteY7" fmla="*/ 287843 h 844951"/>
                <a:gd name="connsiteX8" fmla="*/ 1967696 w 5033192"/>
                <a:gd name="connsiteY8" fmla="*/ 289368 h 844951"/>
                <a:gd name="connsiteX0" fmla="*/ 1967696 w 4734576"/>
                <a:gd name="connsiteY0" fmla="*/ 286262 h 841845"/>
                <a:gd name="connsiteX1" fmla="*/ 1967536 w 4734576"/>
                <a:gd name="connsiteY1" fmla="*/ 0 h 841845"/>
                <a:gd name="connsiteX2" fmla="*/ 4570202 w 4734576"/>
                <a:gd name="connsiteY2" fmla="*/ 31619 h 841845"/>
                <a:gd name="connsiteX3" fmla="*/ 4723698 w 4734576"/>
                <a:gd name="connsiteY3" fmla="*/ 521324 h 841845"/>
                <a:gd name="connsiteX4" fmla="*/ 2243691 w 4734576"/>
                <a:gd name="connsiteY4" fmla="*/ 544151 h 841845"/>
                <a:gd name="connsiteX5" fmla="*/ 2211992 w 4734576"/>
                <a:gd name="connsiteY5" fmla="*/ 841845 h 841845"/>
                <a:gd name="connsiteX6" fmla="*/ 0 w 4734576"/>
                <a:gd name="connsiteY6" fmla="*/ 821944 h 841845"/>
                <a:gd name="connsiteX7" fmla="*/ 20442 w 4734576"/>
                <a:gd name="connsiteY7" fmla="*/ 284737 h 841845"/>
                <a:gd name="connsiteX8" fmla="*/ 1967696 w 4734576"/>
                <a:gd name="connsiteY8" fmla="*/ 286262 h 841845"/>
                <a:gd name="connsiteX0" fmla="*/ 1967696 w 4672524"/>
                <a:gd name="connsiteY0" fmla="*/ 286262 h 841845"/>
                <a:gd name="connsiteX1" fmla="*/ 1967536 w 4672524"/>
                <a:gd name="connsiteY1" fmla="*/ 0 h 841845"/>
                <a:gd name="connsiteX2" fmla="*/ 4570202 w 4672524"/>
                <a:gd name="connsiteY2" fmla="*/ 31619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967696 w 4672524"/>
                <a:gd name="connsiteY8" fmla="*/ 286262 h 841845"/>
                <a:gd name="connsiteX0" fmla="*/ 1967696 w 4672524"/>
                <a:gd name="connsiteY0" fmla="*/ 286262 h 841845"/>
                <a:gd name="connsiteX1" fmla="*/ 1967536 w 4672524"/>
                <a:gd name="connsiteY1" fmla="*/ 0 h 841845"/>
                <a:gd name="connsiteX2" fmla="*/ 4639650 w 4672524"/>
                <a:gd name="connsiteY2" fmla="*/ 43193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967696 w 4672524"/>
                <a:gd name="connsiteY8" fmla="*/ 286262 h 841845"/>
                <a:gd name="connsiteX0" fmla="*/ 1643605 w 4672524"/>
                <a:gd name="connsiteY0" fmla="*/ 286262 h 841845"/>
                <a:gd name="connsiteX1" fmla="*/ 1967536 w 4672524"/>
                <a:gd name="connsiteY1" fmla="*/ 0 h 841845"/>
                <a:gd name="connsiteX2" fmla="*/ 4639650 w 4672524"/>
                <a:gd name="connsiteY2" fmla="*/ 43193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643605 w 4672524"/>
                <a:gd name="connsiteY8" fmla="*/ 286262 h 841845"/>
                <a:gd name="connsiteX0" fmla="*/ 1643605 w 4672524"/>
                <a:gd name="connsiteY0" fmla="*/ 251538 h 807121"/>
                <a:gd name="connsiteX1" fmla="*/ 1724468 w 4672524"/>
                <a:gd name="connsiteY1" fmla="*/ 0 h 807121"/>
                <a:gd name="connsiteX2" fmla="*/ 4639650 w 4672524"/>
                <a:gd name="connsiteY2" fmla="*/ 8469 h 807121"/>
                <a:gd name="connsiteX3" fmla="*/ 4654250 w 4672524"/>
                <a:gd name="connsiteY3" fmla="*/ 475025 h 807121"/>
                <a:gd name="connsiteX4" fmla="*/ 2243691 w 4672524"/>
                <a:gd name="connsiteY4" fmla="*/ 509427 h 807121"/>
                <a:gd name="connsiteX5" fmla="*/ 2211992 w 4672524"/>
                <a:gd name="connsiteY5" fmla="*/ 807121 h 807121"/>
                <a:gd name="connsiteX6" fmla="*/ 0 w 4672524"/>
                <a:gd name="connsiteY6" fmla="*/ 787220 h 807121"/>
                <a:gd name="connsiteX7" fmla="*/ 20442 w 4672524"/>
                <a:gd name="connsiteY7" fmla="*/ 250013 h 807121"/>
                <a:gd name="connsiteX8" fmla="*/ 1643605 w 4672524"/>
                <a:gd name="connsiteY8" fmla="*/ 251538 h 807121"/>
                <a:gd name="connsiteX0" fmla="*/ 1643605 w 4664101"/>
                <a:gd name="connsiteY0" fmla="*/ 251538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211992 w 4664101"/>
                <a:gd name="connsiteY5" fmla="*/ 807121 h 807121"/>
                <a:gd name="connsiteX6" fmla="*/ 0 w 4664101"/>
                <a:gd name="connsiteY6" fmla="*/ 787220 h 807121"/>
                <a:gd name="connsiteX7" fmla="*/ 20442 w 4664101"/>
                <a:gd name="connsiteY7" fmla="*/ 250013 h 807121"/>
                <a:gd name="connsiteX8" fmla="*/ 1643605 w 4664101"/>
                <a:gd name="connsiteY8" fmla="*/ 251538 h 807121"/>
                <a:gd name="connsiteX0" fmla="*/ 1643605 w 4664101"/>
                <a:gd name="connsiteY0" fmla="*/ 251538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1643605 w 4664101"/>
                <a:gd name="connsiteY8" fmla="*/ 251538 h 807121"/>
                <a:gd name="connsiteX0" fmla="*/ 2888470 w 4664101"/>
                <a:gd name="connsiteY0" fmla="*/ 260682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88470 w 4664101"/>
                <a:gd name="connsiteY8" fmla="*/ 260682 h 807121"/>
                <a:gd name="connsiteX0" fmla="*/ 2888470 w 4664101"/>
                <a:gd name="connsiteY0" fmla="*/ 260682 h 807121"/>
                <a:gd name="connsiteX1" fmla="*/ 2847655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88470 w 4664101"/>
                <a:gd name="connsiteY8" fmla="*/ 260682 h 807121"/>
                <a:gd name="connsiteX0" fmla="*/ 2813591 w 4664101"/>
                <a:gd name="connsiteY0" fmla="*/ 260682 h 807121"/>
                <a:gd name="connsiteX1" fmla="*/ 2847655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13591 w 4664101"/>
                <a:gd name="connsiteY8" fmla="*/ 260682 h 807121"/>
                <a:gd name="connsiteX0" fmla="*/ 2813591 w 4664101"/>
                <a:gd name="connsiteY0" fmla="*/ 260682 h 787220"/>
                <a:gd name="connsiteX1" fmla="*/ 2847655 w 4664101"/>
                <a:gd name="connsiteY1" fmla="*/ 0 h 787220"/>
                <a:gd name="connsiteX2" fmla="*/ 4639650 w 4664101"/>
                <a:gd name="connsiteY2" fmla="*/ 8469 h 787220"/>
                <a:gd name="connsiteX3" fmla="*/ 4654250 w 4664101"/>
                <a:gd name="connsiteY3" fmla="*/ 475025 h 787220"/>
                <a:gd name="connsiteX4" fmla="*/ 2162668 w 4664101"/>
                <a:gd name="connsiteY4" fmla="*/ 509427 h 787220"/>
                <a:gd name="connsiteX5" fmla="*/ 2034935 w 4664101"/>
                <a:gd name="connsiteY5" fmla="*/ 787049 h 787220"/>
                <a:gd name="connsiteX6" fmla="*/ 0 w 4664101"/>
                <a:gd name="connsiteY6" fmla="*/ 787220 h 787220"/>
                <a:gd name="connsiteX7" fmla="*/ 20442 w 4664101"/>
                <a:gd name="connsiteY7" fmla="*/ 250013 h 787220"/>
                <a:gd name="connsiteX8" fmla="*/ 2813591 w 4664101"/>
                <a:gd name="connsiteY8" fmla="*/ 260682 h 787220"/>
                <a:gd name="connsiteX0" fmla="*/ 2813591 w 4654851"/>
                <a:gd name="connsiteY0" fmla="*/ 260682 h 787220"/>
                <a:gd name="connsiteX1" fmla="*/ 2847655 w 4654851"/>
                <a:gd name="connsiteY1" fmla="*/ 0 h 787220"/>
                <a:gd name="connsiteX2" fmla="*/ 4639650 w 4654851"/>
                <a:gd name="connsiteY2" fmla="*/ 8469 h 787220"/>
                <a:gd name="connsiteX3" fmla="*/ 4654250 w 4654851"/>
                <a:gd name="connsiteY3" fmla="*/ 475025 h 787220"/>
                <a:gd name="connsiteX4" fmla="*/ 1975381 w 4654851"/>
                <a:gd name="connsiteY4" fmla="*/ 529498 h 787220"/>
                <a:gd name="connsiteX5" fmla="*/ 2034935 w 4654851"/>
                <a:gd name="connsiteY5" fmla="*/ 787049 h 787220"/>
                <a:gd name="connsiteX6" fmla="*/ 0 w 4654851"/>
                <a:gd name="connsiteY6" fmla="*/ 787220 h 787220"/>
                <a:gd name="connsiteX7" fmla="*/ 20442 w 4654851"/>
                <a:gd name="connsiteY7" fmla="*/ 250013 h 787220"/>
                <a:gd name="connsiteX8" fmla="*/ 2813591 w 4654851"/>
                <a:gd name="connsiteY8" fmla="*/ 260682 h 787220"/>
                <a:gd name="connsiteX0" fmla="*/ 2813591 w 4773433"/>
                <a:gd name="connsiteY0" fmla="*/ 260682 h 787220"/>
                <a:gd name="connsiteX1" fmla="*/ 2847655 w 4773433"/>
                <a:gd name="connsiteY1" fmla="*/ 0 h 787220"/>
                <a:gd name="connsiteX2" fmla="*/ 4639650 w 4773433"/>
                <a:gd name="connsiteY2" fmla="*/ 8469 h 787220"/>
                <a:gd name="connsiteX3" fmla="*/ 4773433 w 4773433"/>
                <a:gd name="connsiteY3" fmla="*/ 475025 h 787220"/>
                <a:gd name="connsiteX4" fmla="*/ 1975381 w 4773433"/>
                <a:gd name="connsiteY4" fmla="*/ 529498 h 787220"/>
                <a:gd name="connsiteX5" fmla="*/ 2034935 w 4773433"/>
                <a:gd name="connsiteY5" fmla="*/ 787049 h 787220"/>
                <a:gd name="connsiteX6" fmla="*/ 0 w 4773433"/>
                <a:gd name="connsiteY6" fmla="*/ 787220 h 787220"/>
                <a:gd name="connsiteX7" fmla="*/ 20442 w 4773433"/>
                <a:gd name="connsiteY7" fmla="*/ 250013 h 787220"/>
                <a:gd name="connsiteX8" fmla="*/ 2813591 w 4773433"/>
                <a:gd name="connsiteY8" fmla="*/ 260682 h 787220"/>
                <a:gd name="connsiteX0" fmla="*/ 2813591 w 4773433"/>
                <a:gd name="connsiteY0" fmla="*/ 260682 h 787220"/>
                <a:gd name="connsiteX1" fmla="*/ 2847655 w 4773433"/>
                <a:gd name="connsiteY1" fmla="*/ 0 h 787220"/>
                <a:gd name="connsiteX2" fmla="*/ 4724780 w 4773433"/>
                <a:gd name="connsiteY2" fmla="*/ 8469 h 787220"/>
                <a:gd name="connsiteX3" fmla="*/ 4773433 w 4773433"/>
                <a:gd name="connsiteY3" fmla="*/ 475025 h 787220"/>
                <a:gd name="connsiteX4" fmla="*/ 1975381 w 4773433"/>
                <a:gd name="connsiteY4" fmla="*/ 529498 h 787220"/>
                <a:gd name="connsiteX5" fmla="*/ 2034935 w 4773433"/>
                <a:gd name="connsiteY5" fmla="*/ 787049 h 787220"/>
                <a:gd name="connsiteX6" fmla="*/ 0 w 4773433"/>
                <a:gd name="connsiteY6" fmla="*/ 787220 h 787220"/>
                <a:gd name="connsiteX7" fmla="*/ 20442 w 4773433"/>
                <a:gd name="connsiteY7" fmla="*/ 250013 h 787220"/>
                <a:gd name="connsiteX8" fmla="*/ 2813591 w 4773433"/>
                <a:gd name="connsiteY8" fmla="*/ 260682 h 787220"/>
                <a:gd name="connsiteX0" fmla="*/ 2813591 w 4773433"/>
                <a:gd name="connsiteY0" fmla="*/ 255725 h 782263"/>
                <a:gd name="connsiteX1" fmla="*/ 4724780 w 4773433"/>
                <a:gd name="connsiteY1" fmla="*/ 3512 h 782263"/>
                <a:gd name="connsiteX2" fmla="*/ 4773433 w 4773433"/>
                <a:gd name="connsiteY2" fmla="*/ 470068 h 782263"/>
                <a:gd name="connsiteX3" fmla="*/ 1975381 w 4773433"/>
                <a:gd name="connsiteY3" fmla="*/ 524541 h 782263"/>
                <a:gd name="connsiteX4" fmla="*/ 2034935 w 4773433"/>
                <a:gd name="connsiteY4" fmla="*/ 782092 h 782263"/>
                <a:gd name="connsiteX5" fmla="*/ 0 w 4773433"/>
                <a:gd name="connsiteY5" fmla="*/ 782263 h 782263"/>
                <a:gd name="connsiteX6" fmla="*/ 20442 w 4773433"/>
                <a:gd name="connsiteY6" fmla="*/ 245056 h 782263"/>
                <a:gd name="connsiteX7" fmla="*/ 2813591 w 4773433"/>
                <a:gd name="connsiteY7" fmla="*/ 255725 h 782263"/>
                <a:gd name="connsiteX0" fmla="*/ 20442 w 4773433"/>
                <a:gd name="connsiteY0" fmla="*/ 241544 h 778751"/>
                <a:gd name="connsiteX1" fmla="*/ 4724780 w 4773433"/>
                <a:gd name="connsiteY1" fmla="*/ 0 h 778751"/>
                <a:gd name="connsiteX2" fmla="*/ 4773433 w 4773433"/>
                <a:gd name="connsiteY2" fmla="*/ 466556 h 778751"/>
                <a:gd name="connsiteX3" fmla="*/ 1975381 w 4773433"/>
                <a:gd name="connsiteY3" fmla="*/ 521029 h 778751"/>
                <a:gd name="connsiteX4" fmla="*/ 2034935 w 4773433"/>
                <a:gd name="connsiteY4" fmla="*/ 778580 h 778751"/>
                <a:gd name="connsiteX5" fmla="*/ 0 w 4773433"/>
                <a:gd name="connsiteY5" fmla="*/ 778751 h 778751"/>
                <a:gd name="connsiteX6" fmla="*/ 20442 w 4773433"/>
                <a:gd name="connsiteY6" fmla="*/ 241544 h 778751"/>
                <a:gd name="connsiteX0" fmla="*/ 20442 w 4773433"/>
                <a:gd name="connsiteY0" fmla="*/ 0 h 537207"/>
                <a:gd name="connsiteX1" fmla="*/ 4716267 w 4773433"/>
                <a:gd name="connsiteY1" fmla="*/ 19387 h 537207"/>
                <a:gd name="connsiteX2" fmla="*/ 4773433 w 4773433"/>
                <a:gd name="connsiteY2" fmla="*/ 225012 h 537207"/>
                <a:gd name="connsiteX3" fmla="*/ 1975381 w 4773433"/>
                <a:gd name="connsiteY3" fmla="*/ 279485 h 537207"/>
                <a:gd name="connsiteX4" fmla="*/ 2034935 w 4773433"/>
                <a:gd name="connsiteY4" fmla="*/ 537036 h 537207"/>
                <a:gd name="connsiteX5" fmla="*/ 0 w 4773433"/>
                <a:gd name="connsiteY5" fmla="*/ 537207 h 537207"/>
                <a:gd name="connsiteX6" fmla="*/ 20442 w 4773433"/>
                <a:gd name="connsiteY6" fmla="*/ 0 h 537207"/>
                <a:gd name="connsiteX0" fmla="*/ 20442 w 4773794"/>
                <a:gd name="connsiteY0" fmla="*/ 0 h 537207"/>
                <a:gd name="connsiteX1" fmla="*/ 4716267 w 4773794"/>
                <a:gd name="connsiteY1" fmla="*/ 19387 h 537207"/>
                <a:gd name="connsiteX2" fmla="*/ 4773433 w 4773794"/>
                <a:gd name="connsiteY2" fmla="*/ 225012 h 537207"/>
                <a:gd name="connsiteX3" fmla="*/ 1975381 w 4773794"/>
                <a:gd name="connsiteY3" fmla="*/ 279485 h 537207"/>
                <a:gd name="connsiteX4" fmla="*/ 2034935 w 4773794"/>
                <a:gd name="connsiteY4" fmla="*/ 537036 h 537207"/>
                <a:gd name="connsiteX5" fmla="*/ 0 w 4773794"/>
                <a:gd name="connsiteY5" fmla="*/ 537207 h 537207"/>
                <a:gd name="connsiteX6" fmla="*/ 20442 w 477379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1975381 w 4793574"/>
                <a:gd name="connsiteY3" fmla="*/ 279485 h 537207"/>
                <a:gd name="connsiteX4" fmla="*/ 2034935 w 4793574"/>
                <a:gd name="connsiteY4" fmla="*/ 537036 h 537207"/>
                <a:gd name="connsiteX5" fmla="*/ 0 w 4793574"/>
                <a:gd name="connsiteY5" fmla="*/ 537207 h 537207"/>
                <a:gd name="connsiteX6" fmla="*/ 20442 w 479357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2060511 w 4793574"/>
                <a:gd name="connsiteY3" fmla="*/ 299557 h 537207"/>
                <a:gd name="connsiteX4" fmla="*/ 2034935 w 4793574"/>
                <a:gd name="connsiteY4" fmla="*/ 537036 h 537207"/>
                <a:gd name="connsiteX5" fmla="*/ 0 w 4793574"/>
                <a:gd name="connsiteY5" fmla="*/ 537207 h 537207"/>
                <a:gd name="connsiteX6" fmla="*/ 20442 w 479357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2060511 w 4793574"/>
                <a:gd name="connsiteY3" fmla="*/ 299557 h 537207"/>
                <a:gd name="connsiteX4" fmla="*/ 2034935 w 4793574"/>
                <a:gd name="connsiteY4" fmla="*/ 537036 h 537207"/>
                <a:gd name="connsiteX5" fmla="*/ 0 w 4793574"/>
                <a:gd name="connsiteY5" fmla="*/ 537207 h 537207"/>
                <a:gd name="connsiteX6" fmla="*/ 5000 w 4793574"/>
                <a:gd name="connsiteY6" fmla="*/ 202053 h 537207"/>
                <a:gd name="connsiteX7" fmla="*/ 20442 w 4793574"/>
                <a:gd name="connsiteY7" fmla="*/ 0 h 537207"/>
                <a:gd name="connsiteX0" fmla="*/ 20442 w 4793574"/>
                <a:gd name="connsiteY0" fmla="*/ 0 h 537207"/>
                <a:gd name="connsiteX1" fmla="*/ 1222022 w 4793574"/>
                <a:gd name="connsiteY1" fmla="*/ 1337 h 537207"/>
                <a:gd name="connsiteX2" fmla="*/ 4758832 w 4793574"/>
                <a:gd name="connsiteY2" fmla="*/ 29423 h 537207"/>
                <a:gd name="connsiteX3" fmla="*/ 4773433 w 4793574"/>
                <a:gd name="connsiteY3" fmla="*/ 225012 h 537207"/>
                <a:gd name="connsiteX4" fmla="*/ 2060511 w 4793574"/>
                <a:gd name="connsiteY4" fmla="*/ 299557 h 537207"/>
                <a:gd name="connsiteX5" fmla="*/ 2034935 w 4793574"/>
                <a:gd name="connsiteY5" fmla="*/ 537036 h 537207"/>
                <a:gd name="connsiteX6" fmla="*/ 0 w 4793574"/>
                <a:gd name="connsiteY6" fmla="*/ 537207 h 537207"/>
                <a:gd name="connsiteX7" fmla="*/ 5000 w 4793574"/>
                <a:gd name="connsiteY7" fmla="*/ 202053 h 537207"/>
                <a:gd name="connsiteX8" fmla="*/ 20442 w 4793574"/>
                <a:gd name="connsiteY8" fmla="*/ 0 h 537207"/>
                <a:gd name="connsiteX0" fmla="*/ 1185676 w 4793574"/>
                <a:gd name="connsiteY0" fmla="*/ 221681 h 535870"/>
                <a:gd name="connsiteX1" fmla="*/ 1222022 w 4793574"/>
                <a:gd name="connsiteY1" fmla="*/ 0 h 535870"/>
                <a:gd name="connsiteX2" fmla="*/ 4758832 w 4793574"/>
                <a:gd name="connsiteY2" fmla="*/ 28086 h 535870"/>
                <a:gd name="connsiteX3" fmla="*/ 4773433 w 4793574"/>
                <a:gd name="connsiteY3" fmla="*/ 223675 h 535870"/>
                <a:gd name="connsiteX4" fmla="*/ 2060511 w 4793574"/>
                <a:gd name="connsiteY4" fmla="*/ 298220 h 535870"/>
                <a:gd name="connsiteX5" fmla="*/ 2034935 w 4793574"/>
                <a:gd name="connsiteY5" fmla="*/ 535699 h 535870"/>
                <a:gd name="connsiteX6" fmla="*/ 0 w 4793574"/>
                <a:gd name="connsiteY6" fmla="*/ 535870 h 535870"/>
                <a:gd name="connsiteX7" fmla="*/ 5000 w 4793574"/>
                <a:gd name="connsiteY7" fmla="*/ 200716 h 535870"/>
                <a:gd name="connsiteX8" fmla="*/ 1185676 w 4793574"/>
                <a:gd name="connsiteY8" fmla="*/ 221681 h 535870"/>
                <a:gd name="connsiteX0" fmla="*/ 1185676 w 4793574"/>
                <a:gd name="connsiteY0" fmla="*/ 243983 h 558172"/>
                <a:gd name="connsiteX1" fmla="*/ 1161602 w 4793574"/>
                <a:gd name="connsiteY1" fmla="*/ 0 h 558172"/>
                <a:gd name="connsiteX2" fmla="*/ 4758832 w 4793574"/>
                <a:gd name="connsiteY2" fmla="*/ 50388 h 558172"/>
                <a:gd name="connsiteX3" fmla="*/ 4773433 w 4793574"/>
                <a:gd name="connsiteY3" fmla="*/ 245977 h 558172"/>
                <a:gd name="connsiteX4" fmla="*/ 2060511 w 4793574"/>
                <a:gd name="connsiteY4" fmla="*/ 320522 h 558172"/>
                <a:gd name="connsiteX5" fmla="*/ 2034935 w 4793574"/>
                <a:gd name="connsiteY5" fmla="*/ 558001 h 558172"/>
                <a:gd name="connsiteX6" fmla="*/ 0 w 4793574"/>
                <a:gd name="connsiteY6" fmla="*/ 558172 h 558172"/>
                <a:gd name="connsiteX7" fmla="*/ 5000 w 4793574"/>
                <a:gd name="connsiteY7" fmla="*/ 223018 h 558172"/>
                <a:gd name="connsiteX8" fmla="*/ 1185676 w 4793574"/>
                <a:gd name="connsiteY8" fmla="*/ 243983 h 558172"/>
                <a:gd name="connsiteX0" fmla="*/ 1185676 w 4793574"/>
                <a:gd name="connsiteY0" fmla="*/ 243983 h 558172"/>
                <a:gd name="connsiteX1" fmla="*/ 1161602 w 4793574"/>
                <a:gd name="connsiteY1" fmla="*/ 0 h 558172"/>
                <a:gd name="connsiteX2" fmla="*/ 4758832 w 4793574"/>
                <a:gd name="connsiteY2" fmla="*/ 50388 h 558172"/>
                <a:gd name="connsiteX3" fmla="*/ 4773433 w 4793574"/>
                <a:gd name="connsiteY3" fmla="*/ 245977 h 558172"/>
                <a:gd name="connsiteX4" fmla="*/ 2060511 w 4793574"/>
                <a:gd name="connsiteY4" fmla="*/ 320522 h 558172"/>
                <a:gd name="connsiteX5" fmla="*/ 2716812 w 4793574"/>
                <a:gd name="connsiteY5" fmla="*/ 513397 h 558172"/>
                <a:gd name="connsiteX6" fmla="*/ 0 w 4793574"/>
                <a:gd name="connsiteY6" fmla="*/ 558172 h 558172"/>
                <a:gd name="connsiteX7" fmla="*/ 5000 w 4793574"/>
                <a:gd name="connsiteY7" fmla="*/ 223018 h 558172"/>
                <a:gd name="connsiteX8" fmla="*/ 1185676 w 4793574"/>
                <a:gd name="connsiteY8" fmla="*/ 243983 h 558172"/>
                <a:gd name="connsiteX0" fmla="*/ 1185676 w 5158522"/>
                <a:gd name="connsiteY0" fmla="*/ 243983 h 558172"/>
                <a:gd name="connsiteX1" fmla="*/ 1161602 w 5158522"/>
                <a:gd name="connsiteY1" fmla="*/ 0 h 558172"/>
                <a:gd name="connsiteX2" fmla="*/ 4758832 w 5158522"/>
                <a:gd name="connsiteY2" fmla="*/ 50388 h 558172"/>
                <a:gd name="connsiteX3" fmla="*/ 4773433 w 5158522"/>
                <a:gd name="connsiteY3" fmla="*/ 245977 h 558172"/>
                <a:gd name="connsiteX4" fmla="*/ 3441529 w 5158522"/>
                <a:gd name="connsiteY4" fmla="*/ 342824 h 558172"/>
                <a:gd name="connsiteX5" fmla="*/ 2716812 w 5158522"/>
                <a:gd name="connsiteY5" fmla="*/ 513397 h 558172"/>
                <a:gd name="connsiteX6" fmla="*/ 0 w 5158522"/>
                <a:gd name="connsiteY6" fmla="*/ 558172 h 558172"/>
                <a:gd name="connsiteX7" fmla="*/ 5000 w 5158522"/>
                <a:gd name="connsiteY7" fmla="*/ 223018 h 558172"/>
                <a:gd name="connsiteX8" fmla="*/ 1185676 w 5158522"/>
                <a:gd name="connsiteY8" fmla="*/ 243983 h 558172"/>
                <a:gd name="connsiteX0" fmla="*/ 1185676 w 5158522"/>
                <a:gd name="connsiteY0" fmla="*/ 243983 h 558172"/>
                <a:gd name="connsiteX1" fmla="*/ 1161602 w 5158522"/>
                <a:gd name="connsiteY1" fmla="*/ 0 h 558172"/>
                <a:gd name="connsiteX2" fmla="*/ 4758832 w 5158522"/>
                <a:gd name="connsiteY2" fmla="*/ 50388 h 558172"/>
                <a:gd name="connsiteX3" fmla="*/ 4773433 w 5158522"/>
                <a:gd name="connsiteY3" fmla="*/ 245977 h 558172"/>
                <a:gd name="connsiteX4" fmla="*/ 3441529 w 5158522"/>
                <a:gd name="connsiteY4" fmla="*/ 342824 h 558172"/>
                <a:gd name="connsiteX5" fmla="*/ 3493635 w 5158522"/>
                <a:gd name="connsiteY5" fmla="*/ 535699 h 558172"/>
                <a:gd name="connsiteX6" fmla="*/ 0 w 5158522"/>
                <a:gd name="connsiteY6" fmla="*/ 558172 h 558172"/>
                <a:gd name="connsiteX7" fmla="*/ 5000 w 5158522"/>
                <a:gd name="connsiteY7" fmla="*/ 223018 h 558172"/>
                <a:gd name="connsiteX8" fmla="*/ 1185676 w 5158522"/>
                <a:gd name="connsiteY8" fmla="*/ 243983 h 558172"/>
                <a:gd name="connsiteX0" fmla="*/ 1185676 w 5204178"/>
                <a:gd name="connsiteY0" fmla="*/ 243983 h 558172"/>
                <a:gd name="connsiteX1" fmla="*/ 1161602 w 5204178"/>
                <a:gd name="connsiteY1" fmla="*/ 0 h 558172"/>
                <a:gd name="connsiteX2" fmla="*/ 4758832 w 5204178"/>
                <a:gd name="connsiteY2" fmla="*/ 50388 h 558172"/>
                <a:gd name="connsiteX3" fmla="*/ 4773433 w 5204178"/>
                <a:gd name="connsiteY3" fmla="*/ 245977 h 558172"/>
                <a:gd name="connsiteX4" fmla="*/ 3527843 w 5204178"/>
                <a:gd name="connsiteY4" fmla="*/ 309372 h 558172"/>
                <a:gd name="connsiteX5" fmla="*/ 3493635 w 5204178"/>
                <a:gd name="connsiteY5" fmla="*/ 535699 h 558172"/>
                <a:gd name="connsiteX6" fmla="*/ 0 w 5204178"/>
                <a:gd name="connsiteY6" fmla="*/ 558172 h 558172"/>
                <a:gd name="connsiteX7" fmla="*/ 5000 w 5204178"/>
                <a:gd name="connsiteY7" fmla="*/ 223018 h 558172"/>
                <a:gd name="connsiteX8" fmla="*/ 1185676 w 5204178"/>
                <a:gd name="connsiteY8" fmla="*/ 243983 h 558172"/>
                <a:gd name="connsiteX0" fmla="*/ 1185676 w 4793574"/>
                <a:gd name="connsiteY0" fmla="*/ 243983 h 558172"/>
                <a:gd name="connsiteX1" fmla="*/ 1161602 w 4793574"/>
                <a:gd name="connsiteY1" fmla="*/ 0 h 558172"/>
                <a:gd name="connsiteX2" fmla="*/ 4758832 w 4793574"/>
                <a:gd name="connsiteY2" fmla="*/ 50388 h 558172"/>
                <a:gd name="connsiteX3" fmla="*/ 4773433 w 4793574"/>
                <a:gd name="connsiteY3" fmla="*/ 245977 h 558172"/>
                <a:gd name="connsiteX4" fmla="*/ 3527843 w 4793574"/>
                <a:gd name="connsiteY4" fmla="*/ 309372 h 558172"/>
                <a:gd name="connsiteX5" fmla="*/ 3493635 w 4793574"/>
                <a:gd name="connsiteY5" fmla="*/ 535699 h 558172"/>
                <a:gd name="connsiteX6" fmla="*/ 0 w 4793574"/>
                <a:gd name="connsiteY6" fmla="*/ 558172 h 558172"/>
                <a:gd name="connsiteX7" fmla="*/ 5000 w 4793574"/>
                <a:gd name="connsiteY7" fmla="*/ 223018 h 558172"/>
                <a:gd name="connsiteX8" fmla="*/ 1185676 w 4793574"/>
                <a:gd name="connsiteY8" fmla="*/ 243983 h 558172"/>
                <a:gd name="connsiteX0" fmla="*/ 1185676 w 4812576"/>
                <a:gd name="connsiteY0" fmla="*/ 243983 h 558172"/>
                <a:gd name="connsiteX1" fmla="*/ 1161602 w 4812576"/>
                <a:gd name="connsiteY1" fmla="*/ 0 h 558172"/>
                <a:gd name="connsiteX2" fmla="*/ 4784727 w 4812576"/>
                <a:gd name="connsiteY2" fmla="*/ 5784 h 558172"/>
                <a:gd name="connsiteX3" fmla="*/ 4773433 w 4812576"/>
                <a:gd name="connsiteY3" fmla="*/ 245977 h 558172"/>
                <a:gd name="connsiteX4" fmla="*/ 3527843 w 4812576"/>
                <a:gd name="connsiteY4" fmla="*/ 309372 h 558172"/>
                <a:gd name="connsiteX5" fmla="*/ 3493635 w 4812576"/>
                <a:gd name="connsiteY5" fmla="*/ 535699 h 558172"/>
                <a:gd name="connsiteX6" fmla="*/ 0 w 4812576"/>
                <a:gd name="connsiteY6" fmla="*/ 558172 h 558172"/>
                <a:gd name="connsiteX7" fmla="*/ 5000 w 4812576"/>
                <a:gd name="connsiteY7" fmla="*/ 223018 h 558172"/>
                <a:gd name="connsiteX8" fmla="*/ 1185676 w 4812576"/>
                <a:gd name="connsiteY8" fmla="*/ 243983 h 558172"/>
                <a:gd name="connsiteX0" fmla="*/ 1180717 w 4807617"/>
                <a:gd name="connsiteY0" fmla="*/ 243983 h 535699"/>
                <a:gd name="connsiteX1" fmla="*/ 1156643 w 4807617"/>
                <a:gd name="connsiteY1" fmla="*/ 0 h 535699"/>
                <a:gd name="connsiteX2" fmla="*/ 4779768 w 4807617"/>
                <a:gd name="connsiteY2" fmla="*/ 5784 h 535699"/>
                <a:gd name="connsiteX3" fmla="*/ 4768474 w 4807617"/>
                <a:gd name="connsiteY3" fmla="*/ 245977 h 535699"/>
                <a:gd name="connsiteX4" fmla="*/ 3522884 w 4807617"/>
                <a:gd name="connsiteY4" fmla="*/ 309372 h 535699"/>
                <a:gd name="connsiteX5" fmla="*/ 3488676 w 4807617"/>
                <a:gd name="connsiteY5" fmla="*/ 535699 h 535699"/>
                <a:gd name="connsiteX6" fmla="*/ 46829 w 4807617"/>
                <a:gd name="connsiteY6" fmla="*/ 513568 h 535699"/>
                <a:gd name="connsiteX7" fmla="*/ 41 w 4807617"/>
                <a:gd name="connsiteY7" fmla="*/ 223018 h 535699"/>
                <a:gd name="connsiteX8" fmla="*/ 1180717 w 4807617"/>
                <a:gd name="connsiteY8" fmla="*/ 243983 h 535699"/>
                <a:gd name="connsiteX0" fmla="*/ 1180717 w 4807617"/>
                <a:gd name="connsiteY0" fmla="*/ 243983 h 513568"/>
                <a:gd name="connsiteX1" fmla="*/ 1156643 w 4807617"/>
                <a:gd name="connsiteY1" fmla="*/ 0 h 513568"/>
                <a:gd name="connsiteX2" fmla="*/ 4779768 w 4807617"/>
                <a:gd name="connsiteY2" fmla="*/ 5784 h 513568"/>
                <a:gd name="connsiteX3" fmla="*/ 4768474 w 4807617"/>
                <a:gd name="connsiteY3" fmla="*/ 245977 h 513568"/>
                <a:gd name="connsiteX4" fmla="*/ 3522884 w 4807617"/>
                <a:gd name="connsiteY4" fmla="*/ 309372 h 513568"/>
                <a:gd name="connsiteX5" fmla="*/ 3471414 w 4807617"/>
                <a:gd name="connsiteY5" fmla="*/ 502246 h 513568"/>
                <a:gd name="connsiteX6" fmla="*/ 46829 w 4807617"/>
                <a:gd name="connsiteY6" fmla="*/ 513568 h 513568"/>
                <a:gd name="connsiteX7" fmla="*/ 41 w 4807617"/>
                <a:gd name="connsiteY7" fmla="*/ 223018 h 513568"/>
                <a:gd name="connsiteX8" fmla="*/ 1180717 w 4807617"/>
                <a:gd name="connsiteY8" fmla="*/ 243983 h 513568"/>
                <a:gd name="connsiteX0" fmla="*/ 1180717 w 4807617"/>
                <a:gd name="connsiteY0" fmla="*/ 243983 h 513568"/>
                <a:gd name="connsiteX1" fmla="*/ 1156643 w 4807617"/>
                <a:gd name="connsiteY1" fmla="*/ 0 h 513568"/>
                <a:gd name="connsiteX2" fmla="*/ 4779768 w 4807617"/>
                <a:gd name="connsiteY2" fmla="*/ 5784 h 513568"/>
                <a:gd name="connsiteX3" fmla="*/ 4768474 w 4807617"/>
                <a:gd name="connsiteY3" fmla="*/ 245977 h 513568"/>
                <a:gd name="connsiteX4" fmla="*/ 3471096 w 4807617"/>
                <a:gd name="connsiteY4" fmla="*/ 287071 h 513568"/>
                <a:gd name="connsiteX5" fmla="*/ 3471414 w 4807617"/>
                <a:gd name="connsiteY5" fmla="*/ 502246 h 513568"/>
                <a:gd name="connsiteX6" fmla="*/ 46829 w 4807617"/>
                <a:gd name="connsiteY6" fmla="*/ 513568 h 513568"/>
                <a:gd name="connsiteX7" fmla="*/ 41 w 4807617"/>
                <a:gd name="connsiteY7" fmla="*/ 223018 h 513568"/>
                <a:gd name="connsiteX8" fmla="*/ 1180717 w 4807617"/>
                <a:gd name="connsiteY8" fmla="*/ 243983 h 513568"/>
                <a:gd name="connsiteX0" fmla="*/ 1180717 w 4825726"/>
                <a:gd name="connsiteY0" fmla="*/ 243983 h 513568"/>
                <a:gd name="connsiteX1" fmla="*/ 1156643 w 4825726"/>
                <a:gd name="connsiteY1" fmla="*/ 0 h 513568"/>
                <a:gd name="connsiteX2" fmla="*/ 4779768 w 4825726"/>
                <a:gd name="connsiteY2" fmla="*/ 5784 h 513568"/>
                <a:gd name="connsiteX3" fmla="*/ 4820262 w 4825726"/>
                <a:gd name="connsiteY3" fmla="*/ 245977 h 513568"/>
                <a:gd name="connsiteX4" fmla="*/ 3471096 w 4825726"/>
                <a:gd name="connsiteY4" fmla="*/ 287071 h 513568"/>
                <a:gd name="connsiteX5" fmla="*/ 3471414 w 4825726"/>
                <a:gd name="connsiteY5" fmla="*/ 502246 h 513568"/>
                <a:gd name="connsiteX6" fmla="*/ 46829 w 4825726"/>
                <a:gd name="connsiteY6" fmla="*/ 513568 h 513568"/>
                <a:gd name="connsiteX7" fmla="*/ 41 w 4825726"/>
                <a:gd name="connsiteY7" fmla="*/ 223018 h 513568"/>
                <a:gd name="connsiteX8" fmla="*/ 1180717 w 4825726"/>
                <a:gd name="connsiteY8" fmla="*/ 243983 h 513568"/>
                <a:gd name="connsiteX0" fmla="*/ 1180717 w 4820262"/>
                <a:gd name="connsiteY0" fmla="*/ 243983 h 513568"/>
                <a:gd name="connsiteX1" fmla="*/ 1156643 w 4820262"/>
                <a:gd name="connsiteY1" fmla="*/ 0 h 513568"/>
                <a:gd name="connsiteX2" fmla="*/ 4779768 w 4820262"/>
                <a:gd name="connsiteY2" fmla="*/ 5784 h 513568"/>
                <a:gd name="connsiteX3" fmla="*/ 4820262 w 4820262"/>
                <a:gd name="connsiteY3" fmla="*/ 245977 h 513568"/>
                <a:gd name="connsiteX4" fmla="*/ 3471096 w 4820262"/>
                <a:gd name="connsiteY4" fmla="*/ 287071 h 513568"/>
                <a:gd name="connsiteX5" fmla="*/ 3471414 w 4820262"/>
                <a:gd name="connsiteY5" fmla="*/ 502246 h 513568"/>
                <a:gd name="connsiteX6" fmla="*/ 46829 w 4820262"/>
                <a:gd name="connsiteY6" fmla="*/ 513568 h 513568"/>
                <a:gd name="connsiteX7" fmla="*/ 41 w 4820262"/>
                <a:gd name="connsiteY7" fmla="*/ 223018 h 513568"/>
                <a:gd name="connsiteX8" fmla="*/ 1180717 w 4820262"/>
                <a:gd name="connsiteY8" fmla="*/ 243983 h 51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0262" h="513568">
                  <a:moveTo>
                    <a:pt x="1180717" y="243983"/>
                  </a:moveTo>
                  <a:lnTo>
                    <a:pt x="1156643" y="0"/>
                  </a:lnTo>
                  <a:lnTo>
                    <a:pt x="4779768" y="5784"/>
                  </a:lnTo>
                  <a:cubicBezTo>
                    <a:pt x="4779830" y="259497"/>
                    <a:pt x="4819254" y="48018"/>
                    <a:pt x="4820262" y="245977"/>
                  </a:cubicBezTo>
                  <a:cubicBezTo>
                    <a:pt x="4819254" y="323034"/>
                    <a:pt x="4685007" y="267464"/>
                    <a:pt x="3471096" y="287071"/>
                  </a:cubicBezTo>
                  <a:cubicBezTo>
                    <a:pt x="3464388" y="324571"/>
                    <a:pt x="3478122" y="464746"/>
                    <a:pt x="3471414" y="502246"/>
                  </a:cubicBezTo>
                  <a:lnTo>
                    <a:pt x="46829" y="513568"/>
                  </a:lnTo>
                  <a:cubicBezTo>
                    <a:pt x="48496" y="401850"/>
                    <a:pt x="-1626" y="334736"/>
                    <a:pt x="41" y="223018"/>
                  </a:cubicBezTo>
                  <a:lnTo>
                    <a:pt x="1180717" y="243983"/>
                  </a:lnTo>
                  <a:close/>
                </a:path>
              </a:pathLst>
            </a:custGeom>
            <a:solidFill>
              <a:srgbClr val="FFFF00">
                <a:alpha val="2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3">
              <a:extLst>
                <a:ext uri="{FF2B5EF4-FFF2-40B4-BE49-F238E27FC236}">
                  <a16:creationId xmlns:a16="http://schemas.microsoft.com/office/drawing/2014/main" id="{65655AD6-B26D-2F4A-B82A-7F5508CE6B65}"/>
                </a:ext>
              </a:extLst>
            </p:cNvPr>
            <p:cNvSpPr/>
            <p:nvPr/>
          </p:nvSpPr>
          <p:spPr>
            <a:xfrm>
              <a:off x="279021" y="5864459"/>
              <a:ext cx="6995070" cy="877014"/>
            </a:xfrm>
            <a:custGeom>
              <a:avLst/>
              <a:gdLst>
                <a:gd name="connsiteX0" fmla="*/ 0 w 5033190"/>
                <a:gd name="connsiteY0" fmla="*/ 0 h 825050"/>
                <a:gd name="connsiteX1" fmla="*/ 5033190 w 5033190"/>
                <a:gd name="connsiteY1" fmla="*/ 0 h 825050"/>
                <a:gd name="connsiteX2" fmla="*/ 5033190 w 5033190"/>
                <a:gd name="connsiteY2" fmla="*/ 825050 h 825050"/>
                <a:gd name="connsiteX3" fmla="*/ 0 w 5033190"/>
                <a:gd name="connsiteY3" fmla="*/ 825050 h 825050"/>
                <a:gd name="connsiteX4" fmla="*/ 0 w 5033190"/>
                <a:gd name="connsiteY4" fmla="*/ 0 h 825050"/>
                <a:gd name="connsiteX0" fmla="*/ 25857 w 5059047"/>
                <a:gd name="connsiteY0" fmla="*/ 0 h 825050"/>
                <a:gd name="connsiteX1" fmla="*/ 5059047 w 5059047"/>
                <a:gd name="connsiteY1" fmla="*/ 0 h 825050"/>
                <a:gd name="connsiteX2" fmla="*/ 5059047 w 5059047"/>
                <a:gd name="connsiteY2" fmla="*/ 825050 h 825050"/>
                <a:gd name="connsiteX3" fmla="*/ 25857 w 5059047"/>
                <a:gd name="connsiteY3" fmla="*/ 825050 h 825050"/>
                <a:gd name="connsiteX4" fmla="*/ 0 w 5059047"/>
                <a:gd name="connsiteY4" fmla="*/ 368866 h 825050"/>
                <a:gd name="connsiteX5" fmla="*/ 25857 w 5059047"/>
                <a:gd name="connsiteY5" fmla="*/ 0 h 825050"/>
                <a:gd name="connsiteX0" fmla="*/ 25857 w 5059047"/>
                <a:gd name="connsiteY0" fmla="*/ 0 h 825050"/>
                <a:gd name="connsiteX1" fmla="*/ 1993393 w 5059047"/>
                <a:gd name="connsiteY1" fmla="*/ 3106 h 825050"/>
                <a:gd name="connsiteX2" fmla="*/ 5059047 w 5059047"/>
                <a:gd name="connsiteY2" fmla="*/ 0 h 825050"/>
                <a:gd name="connsiteX3" fmla="*/ 5059047 w 5059047"/>
                <a:gd name="connsiteY3" fmla="*/ 825050 h 825050"/>
                <a:gd name="connsiteX4" fmla="*/ 25857 w 5059047"/>
                <a:gd name="connsiteY4" fmla="*/ 825050 h 825050"/>
                <a:gd name="connsiteX5" fmla="*/ 0 w 5059047"/>
                <a:gd name="connsiteY5" fmla="*/ 368866 h 825050"/>
                <a:gd name="connsiteX6" fmla="*/ 25857 w 5059047"/>
                <a:gd name="connsiteY6" fmla="*/ 0 h 825050"/>
                <a:gd name="connsiteX0" fmla="*/ 2051427 w 5059047"/>
                <a:gd name="connsiteY0" fmla="*/ 335666 h 825050"/>
                <a:gd name="connsiteX1" fmla="*/ 1993393 w 5059047"/>
                <a:gd name="connsiteY1" fmla="*/ 3106 h 825050"/>
                <a:gd name="connsiteX2" fmla="*/ 5059047 w 5059047"/>
                <a:gd name="connsiteY2" fmla="*/ 0 h 825050"/>
                <a:gd name="connsiteX3" fmla="*/ 5059047 w 5059047"/>
                <a:gd name="connsiteY3" fmla="*/ 825050 h 825050"/>
                <a:gd name="connsiteX4" fmla="*/ 25857 w 5059047"/>
                <a:gd name="connsiteY4" fmla="*/ 825050 h 825050"/>
                <a:gd name="connsiteX5" fmla="*/ 0 w 5059047"/>
                <a:gd name="connsiteY5" fmla="*/ 368866 h 825050"/>
                <a:gd name="connsiteX6" fmla="*/ 2051427 w 5059047"/>
                <a:gd name="connsiteY6" fmla="*/ 335666 h 825050"/>
                <a:gd name="connsiteX0" fmla="*/ 2025570 w 5033190"/>
                <a:gd name="connsiteY0" fmla="*/ 335666 h 825050"/>
                <a:gd name="connsiteX1" fmla="*/ 1967536 w 5033190"/>
                <a:gd name="connsiteY1" fmla="*/ 3106 h 825050"/>
                <a:gd name="connsiteX2" fmla="*/ 5033190 w 5033190"/>
                <a:gd name="connsiteY2" fmla="*/ 0 h 825050"/>
                <a:gd name="connsiteX3" fmla="*/ 5033190 w 5033190"/>
                <a:gd name="connsiteY3" fmla="*/ 825050 h 825050"/>
                <a:gd name="connsiteX4" fmla="*/ 0 w 5033190"/>
                <a:gd name="connsiteY4" fmla="*/ 825050 h 825050"/>
                <a:gd name="connsiteX5" fmla="*/ 20442 w 5033190"/>
                <a:gd name="connsiteY5" fmla="*/ 287843 h 825050"/>
                <a:gd name="connsiteX6" fmla="*/ 2025570 w 5033190"/>
                <a:gd name="connsiteY6" fmla="*/ 335666 h 825050"/>
                <a:gd name="connsiteX0" fmla="*/ 1967696 w 5033190"/>
                <a:gd name="connsiteY0" fmla="*/ 289368 h 825050"/>
                <a:gd name="connsiteX1" fmla="*/ 1967536 w 5033190"/>
                <a:gd name="connsiteY1" fmla="*/ 3106 h 825050"/>
                <a:gd name="connsiteX2" fmla="*/ 5033190 w 5033190"/>
                <a:gd name="connsiteY2" fmla="*/ 0 h 825050"/>
                <a:gd name="connsiteX3" fmla="*/ 5033190 w 5033190"/>
                <a:gd name="connsiteY3" fmla="*/ 825050 h 825050"/>
                <a:gd name="connsiteX4" fmla="*/ 0 w 5033190"/>
                <a:gd name="connsiteY4" fmla="*/ 825050 h 825050"/>
                <a:gd name="connsiteX5" fmla="*/ 20442 w 5033190"/>
                <a:gd name="connsiteY5" fmla="*/ 287843 h 825050"/>
                <a:gd name="connsiteX6" fmla="*/ 1967696 w 5033190"/>
                <a:gd name="connsiteY6" fmla="*/ 289368 h 825050"/>
                <a:gd name="connsiteX0" fmla="*/ 1967696 w 5033190"/>
                <a:gd name="connsiteY0" fmla="*/ 289368 h 825372"/>
                <a:gd name="connsiteX1" fmla="*/ 1967536 w 5033190"/>
                <a:gd name="connsiteY1" fmla="*/ 3106 h 825372"/>
                <a:gd name="connsiteX2" fmla="*/ 5033190 w 5033190"/>
                <a:gd name="connsiteY2" fmla="*/ 0 h 825372"/>
                <a:gd name="connsiteX3" fmla="*/ 5033190 w 5033190"/>
                <a:gd name="connsiteY3" fmla="*/ 825050 h 825372"/>
                <a:gd name="connsiteX4" fmla="*/ 2640256 w 5033190"/>
                <a:gd name="connsiteY4" fmla="*/ 825372 h 825372"/>
                <a:gd name="connsiteX5" fmla="*/ 0 w 5033190"/>
                <a:gd name="connsiteY5" fmla="*/ 825050 h 825372"/>
                <a:gd name="connsiteX6" fmla="*/ 20442 w 5033190"/>
                <a:gd name="connsiteY6" fmla="*/ 287843 h 825372"/>
                <a:gd name="connsiteX7" fmla="*/ 1967696 w 5033190"/>
                <a:gd name="connsiteY7"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5033190 w 5036215"/>
                <a:gd name="connsiteY4" fmla="*/ 825050 h 825372"/>
                <a:gd name="connsiteX5" fmla="*/ 2640256 w 5036215"/>
                <a:gd name="connsiteY5" fmla="*/ 825372 h 825372"/>
                <a:gd name="connsiteX6" fmla="*/ 0 w 5036215"/>
                <a:gd name="connsiteY6" fmla="*/ 825050 h 825372"/>
                <a:gd name="connsiteX7" fmla="*/ 20442 w 5036215"/>
                <a:gd name="connsiteY7" fmla="*/ 287843 h 825372"/>
                <a:gd name="connsiteX8" fmla="*/ 1967696 w 5036215"/>
                <a:gd name="connsiteY8"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648805 w 5036215"/>
                <a:gd name="connsiteY4" fmla="*/ 639855 h 825372"/>
                <a:gd name="connsiteX5" fmla="*/ 2640256 w 5036215"/>
                <a:gd name="connsiteY5" fmla="*/ 825372 h 825372"/>
                <a:gd name="connsiteX6" fmla="*/ 0 w 5036215"/>
                <a:gd name="connsiteY6" fmla="*/ 825050 h 825372"/>
                <a:gd name="connsiteX7" fmla="*/ 20442 w 5036215"/>
                <a:gd name="connsiteY7" fmla="*/ 287843 h 825372"/>
                <a:gd name="connsiteX8" fmla="*/ 1967696 w 5036215"/>
                <a:gd name="connsiteY8"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648805 w 5036215"/>
                <a:gd name="connsiteY4" fmla="*/ 639855 h 825372"/>
                <a:gd name="connsiteX5" fmla="*/ 2211992 w 5036215"/>
                <a:gd name="connsiteY5" fmla="*/ 752354 h 825372"/>
                <a:gd name="connsiteX6" fmla="*/ 2640256 w 5036215"/>
                <a:gd name="connsiteY6" fmla="*/ 825372 h 825372"/>
                <a:gd name="connsiteX7" fmla="*/ 0 w 5036215"/>
                <a:gd name="connsiteY7" fmla="*/ 825050 h 825372"/>
                <a:gd name="connsiteX8" fmla="*/ 20442 w 5036215"/>
                <a:gd name="connsiteY8" fmla="*/ 287843 h 825372"/>
                <a:gd name="connsiteX9" fmla="*/ 1967696 w 5036215"/>
                <a:gd name="connsiteY9" fmla="*/ 289368 h 825372"/>
                <a:gd name="connsiteX0" fmla="*/ 1967696 w 5036215"/>
                <a:gd name="connsiteY0" fmla="*/ 289368 h 825372"/>
                <a:gd name="connsiteX1" fmla="*/ 1967536 w 5036215"/>
                <a:gd name="connsiteY1" fmla="*/ 3106 h 825372"/>
                <a:gd name="connsiteX2" fmla="*/ 5033190 w 5036215"/>
                <a:gd name="connsiteY2" fmla="*/ 0 h 825372"/>
                <a:gd name="connsiteX3" fmla="*/ 5036215 w 5036215"/>
                <a:gd name="connsiteY3" fmla="*/ 593878 h 825372"/>
                <a:gd name="connsiteX4" fmla="*/ 2232116 w 5036215"/>
                <a:gd name="connsiteY4" fmla="*/ 581981 h 825372"/>
                <a:gd name="connsiteX5" fmla="*/ 2211992 w 5036215"/>
                <a:gd name="connsiteY5" fmla="*/ 752354 h 825372"/>
                <a:gd name="connsiteX6" fmla="*/ 2640256 w 5036215"/>
                <a:gd name="connsiteY6" fmla="*/ 825372 h 825372"/>
                <a:gd name="connsiteX7" fmla="*/ 0 w 5036215"/>
                <a:gd name="connsiteY7" fmla="*/ 825050 h 825372"/>
                <a:gd name="connsiteX8" fmla="*/ 20442 w 5036215"/>
                <a:gd name="connsiteY8" fmla="*/ 287843 h 825372"/>
                <a:gd name="connsiteX9" fmla="*/ 1967696 w 5036215"/>
                <a:gd name="connsiteY9" fmla="*/ 289368 h 825372"/>
                <a:gd name="connsiteX0" fmla="*/ 1967696 w 5036215"/>
                <a:gd name="connsiteY0" fmla="*/ 289368 h 825050"/>
                <a:gd name="connsiteX1" fmla="*/ 1967536 w 5036215"/>
                <a:gd name="connsiteY1" fmla="*/ 3106 h 825050"/>
                <a:gd name="connsiteX2" fmla="*/ 5033190 w 5036215"/>
                <a:gd name="connsiteY2" fmla="*/ 0 h 825050"/>
                <a:gd name="connsiteX3" fmla="*/ 5036215 w 5036215"/>
                <a:gd name="connsiteY3" fmla="*/ 593878 h 825050"/>
                <a:gd name="connsiteX4" fmla="*/ 2232116 w 5036215"/>
                <a:gd name="connsiteY4" fmla="*/ 581981 h 825050"/>
                <a:gd name="connsiteX5" fmla="*/ 2211992 w 5036215"/>
                <a:gd name="connsiteY5" fmla="*/ 752354 h 825050"/>
                <a:gd name="connsiteX6" fmla="*/ 0 w 5036215"/>
                <a:gd name="connsiteY6" fmla="*/ 825050 h 825050"/>
                <a:gd name="connsiteX7" fmla="*/ 20442 w 5036215"/>
                <a:gd name="connsiteY7" fmla="*/ 287843 h 825050"/>
                <a:gd name="connsiteX8" fmla="*/ 1967696 w 5036215"/>
                <a:gd name="connsiteY8" fmla="*/ 289368 h 825050"/>
                <a:gd name="connsiteX0" fmla="*/ 1967696 w 5036215"/>
                <a:gd name="connsiteY0" fmla="*/ 289368 h 844951"/>
                <a:gd name="connsiteX1" fmla="*/ 1967536 w 5036215"/>
                <a:gd name="connsiteY1" fmla="*/ 3106 h 844951"/>
                <a:gd name="connsiteX2" fmla="*/ 5033190 w 5036215"/>
                <a:gd name="connsiteY2" fmla="*/ 0 h 844951"/>
                <a:gd name="connsiteX3" fmla="*/ 5036215 w 5036215"/>
                <a:gd name="connsiteY3" fmla="*/ 593878 h 844951"/>
                <a:gd name="connsiteX4" fmla="*/ 2232116 w 5036215"/>
                <a:gd name="connsiteY4" fmla="*/ 581981 h 844951"/>
                <a:gd name="connsiteX5" fmla="*/ 2211992 w 5036215"/>
                <a:gd name="connsiteY5" fmla="*/ 844951 h 844951"/>
                <a:gd name="connsiteX6" fmla="*/ 0 w 5036215"/>
                <a:gd name="connsiteY6" fmla="*/ 825050 h 844951"/>
                <a:gd name="connsiteX7" fmla="*/ 20442 w 5036215"/>
                <a:gd name="connsiteY7" fmla="*/ 287843 h 844951"/>
                <a:gd name="connsiteX8" fmla="*/ 1967696 w 5036215"/>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32116 w 5033223"/>
                <a:gd name="connsiteY4" fmla="*/ 581981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223"/>
                <a:gd name="connsiteY0" fmla="*/ 289368 h 844951"/>
                <a:gd name="connsiteX1" fmla="*/ 1967536 w 5033223"/>
                <a:gd name="connsiteY1" fmla="*/ 3106 h 844951"/>
                <a:gd name="connsiteX2" fmla="*/ 5033190 w 5033223"/>
                <a:gd name="connsiteY2" fmla="*/ 0 h 844951"/>
                <a:gd name="connsiteX3" fmla="*/ 5013065 w 5033223"/>
                <a:gd name="connsiteY3" fmla="*/ 512855 h 844951"/>
                <a:gd name="connsiteX4" fmla="*/ 2243691 w 5033223"/>
                <a:gd name="connsiteY4" fmla="*/ 547257 h 844951"/>
                <a:gd name="connsiteX5" fmla="*/ 2211992 w 5033223"/>
                <a:gd name="connsiteY5" fmla="*/ 844951 h 844951"/>
                <a:gd name="connsiteX6" fmla="*/ 0 w 5033223"/>
                <a:gd name="connsiteY6" fmla="*/ 825050 h 844951"/>
                <a:gd name="connsiteX7" fmla="*/ 20442 w 5033223"/>
                <a:gd name="connsiteY7" fmla="*/ 287843 h 844951"/>
                <a:gd name="connsiteX8" fmla="*/ 1967696 w 5033223"/>
                <a:gd name="connsiteY8" fmla="*/ 289368 h 844951"/>
                <a:gd name="connsiteX0" fmla="*/ 1967696 w 5033192"/>
                <a:gd name="connsiteY0" fmla="*/ 289368 h 844951"/>
                <a:gd name="connsiteX1" fmla="*/ 1967536 w 5033192"/>
                <a:gd name="connsiteY1" fmla="*/ 3106 h 844951"/>
                <a:gd name="connsiteX2" fmla="*/ 5033190 w 5033192"/>
                <a:gd name="connsiteY2" fmla="*/ 0 h 844951"/>
                <a:gd name="connsiteX3" fmla="*/ 4723698 w 5033192"/>
                <a:gd name="connsiteY3" fmla="*/ 524430 h 844951"/>
                <a:gd name="connsiteX4" fmla="*/ 2243691 w 5033192"/>
                <a:gd name="connsiteY4" fmla="*/ 547257 h 844951"/>
                <a:gd name="connsiteX5" fmla="*/ 2211992 w 5033192"/>
                <a:gd name="connsiteY5" fmla="*/ 844951 h 844951"/>
                <a:gd name="connsiteX6" fmla="*/ 0 w 5033192"/>
                <a:gd name="connsiteY6" fmla="*/ 825050 h 844951"/>
                <a:gd name="connsiteX7" fmla="*/ 20442 w 5033192"/>
                <a:gd name="connsiteY7" fmla="*/ 287843 h 844951"/>
                <a:gd name="connsiteX8" fmla="*/ 1967696 w 5033192"/>
                <a:gd name="connsiteY8" fmla="*/ 289368 h 844951"/>
                <a:gd name="connsiteX0" fmla="*/ 1967696 w 4734576"/>
                <a:gd name="connsiteY0" fmla="*/ 286262 h 841845"/>
                <a:gd name="connsiteX1" fmla="*/ 1967536 w 4734576"/>
                <a:gd name="connsiteY1" fmla="*/ 0 h 841845"/>
                <a:gd name="connsiteX2" fmla="*/ 4570202 w 4734576"/>
                <a:gd name="connsiteY2" fmla="*/ 31619 h 841845"/>
                <a:gd name="connsiteX3" fmla="*/ 4723698 w 4734576"/>
                <a:gd name="connsiteY3" fmla="*/ 521324 h 841845"/>
                <a:gd name="connsiteX4" fmla="*/ 2243691 w 4734576"/>
                <a:gd name="connsiteY4" fmla="*/ 544151 h 841845"/>
                <a:gd name="connsiteX5" fmla="*/ 2211992 w 4734576"/>
                <a:gd name="connsiteY5" fmla="*/ 841845 h 841845"/>
                <a:gd name="connsiteX6" fmla="*/ 0 w 4734576"/>
                <a:gd name="connsiteY6" fmla="*/ 821944 h 841845"/>
                <a:gd name="connsiteX7" fmla="*/ 20442 w 4734576"/>
                <a:gd name="connsiteY7" fmla="*/ 284737 h 841845"/>
                <a:gd name="connsiteX8" fmla="*/ 1967696 w 4734576"/>
                <a:gd name="connsiteY8" fmla="*/ 286262 h 841845"/>
                <a:gd name="connsiteX0" fmla="*/ 1967696 w 4672524"/>
                <a:gd name="connsiteY0" fmla="*/ 286262 h 841845"/>
                <a:gd name="connsiteX1" fmla="*/ 1967536 w 4672524"/>
                <a:gd name="connsiteY1" fmla="*/ 0 h 841845"/>
                <a:gd name="connsiteX2" fmla="*/ 4570202 w 4672524"/>
                <a:gd name="connsiteY2" fmla="*/ 31619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967696 w 4672524"/>
                <a:gd name="connsiteY8" fmla="*/ 286262 h 841845"/>
                <a:gd name="connsiteX0" fmla="*/ 1967696 w 4672524"/>
                <a:gd name="connsiteY0" fmla="*/ 286262 h 841845"/>
                <a:gd name="connsiteX1" fmla="*/ 1967536 w 4672524"/>
                <a:gd name="connsiteY1" fmla="*/ 0 h 841845"/>
                <a:gd name="connsiteX2" fmla="*/ 4639650 w 4672524"/>
                <a:gd name="connsiteY2" fmla="*/ 43193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967696 w 4672524"/>
                <a:gd name="connsiteY8" fmla="*/ 286262 h 841845"/>
                <a:gd name="connsiteX0" fmla="*/ 1643605 w 4672524"/>
                <a:gd name="connsiteY0" fmla="*/ 286262 h 841845"/>
                <a:gd name="connsiteX1" fmla="*/ 1967536 w 4672524"/>
                <a:gd name="connsiteY1" fmla="*/ 0 h 841845"/>
                <a:gd name="connsiteX2" fmla="*/ 4639650 w 4672524"/>
                <a:gd name="connsiteY2" fmla="*/ 43193 h 841845"/>
                <a:gd name="connsiteX3" fmla="*/ 4654250 w 4672524"/>
                <a:gd name="connsiteY3" fmla="*/ 509749 h 841845"/>
                <a:gd name="connsiteX4" fmla="*/ 2243691 w 4672524"/>
                <a:gd name="connsiteY4" fmla="*/ 544151 h 841845"/>
                <a:gd name="connsiteX5" fmla="*/ 2211992 w 4672524"/>
                <a:gd name="connsiteY5" fmla="*/ 841845 h 841845"/>
                <a:gd name="connsiteX6" fmla="*/ 0 w 4672524"/>
                <a:gd name="connsiteY6" fmla="*/ 821944 h 841845"/>
                <a:gd name="connsiteX7" fmla="*/ 20442 w 4672524"/>
                <a:gd name="connsiteY7" fmla="*/ 284737 h 841845"/>
                <a:gd name="connsiteX8" fmla="*/ 1643605 w 4672524"/>
                <a:gd name="connsiteY8" fmla="*/ 286262 h 841845"/>
                <a:gd name="connsiteX0" fmla="*/ 1643605 w 4672524"/>
                <a:gd name="connsiteY0" fmla="*/ 251538 h 807121"/>
                <a:gd name="connsiteX1" fmla="*/ 1724468 w 4672524"/>
                <a:gd name="connsiteY1" fmla="*/ 0 h 807121"/>
                <a:gd name="connsiteX2" fmla="*/ 4639650 w 4672524"/>
                <a:gd name="connsiteY2" fmla="*/ 8469 h 807121"/>
                <a:gd name="connsiteX3" fmla="*/ 4654250 w 4672524"/>
                <a:gd name="connsiteY3" fmla="*/ 475025 h 807121"/>
                <a:gd name="connsiteX4" fmla="*/ 2243691 w 4672524"/>
                <a:gd name="connsiteY4" fmla="*/ 509427 h 807121"/>
                <a:gd name="connsiteX5" fmla="*/ 2211992 w 4672524"/>
                <a:gd name="connsiteY5" fmla="*/ 807121 h 807121"/>
                <a:gd name="connsiteX6" fmla="*/ 0 w 4672524"/>
                <a:gd name="connsiteY6" fmla="*/ 787220 h 807121"/>
                <a:gd name="connsiteX7" fmla="*/ 20442 w 4672524"/>
                <a:gd name="connsiteY7" fmla="*/ 250013 h 807121"/>
                <a:gd name="connsiteX8" fmla="*/ 1643605 w 4672524"/>
                <a:gd name="connsiteY8" fmla="*/ 251538 h 807121"/>
                <a:gd name="connsiteX0" fmla="*/ 1643605 w 4664101"/>
                <a:gd name="connsiteY0" fmla="*/ 251538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211992 w 4664101"/>
                <a:gd name="connsiteY5" fmla="*/ 807121 h 807121"/>
                <a:gd name="connsiteX6" fmla="*/ 0 w 4664101"/>
                <a:gd name="connsiteY6" fmla="*/ 787220 h 807121"/>
                <a:gd name="connsiteX7" fmla="*/ 20442 w 4664101"/>
                <a:gd name="connsiteY7" fmla="*/ 250013 h 807121"/>
                <a:gd name="connsiteX8" fmla="*/ 1643605 w 4664101"/>
                <a:gd name="connsiteY8" fmla="*/ 251538 h 807121"/>
                <a:gd name="connsiteX0" fmla="*/ 1643605 w 4664101"/>
                <a:gd name="connsiteY0" fmla="*/ 251538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1643605 w 4664101"/>
                <a:gd name="connsiteY8" fmla="*/ 251538 h 807121"/>
                <a:gd name="connsiteX0" fmla="*/ 2888470 w 4664101"/>
                <a:gd name="connsiteY0" fmla="*/ 260682 h 807121"/>
                <a:gd name="connsiteX1" fmla="*/ 1724468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88470 w 4664101"/>
                <a:gd name="connsiteY8" fmla="*/ 260682 h 807121"/>
                <a:gd name="connsiteX0" fmla="*/ 2888470 w 4664101"/>
                <a:gd name="connsiteY0" fmla="*/ 260682 h 807121"/>
                <a:gd name="connsiteX1" fmla="*/ 2847655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88470 w 4664101"/>
                <a:gd name="connsiteY8" fmla="*/ 260682 h 807121"/>
                <a:gd name="connsiteX0" fmla="*/ 2813591 w 4664101"/>
                <a:gd name="connsiteY0" fmla="*/ 260682 h 807121"/>
                <a:gd name="connsiteX1" fmla="*/ 2847655 w 4664101"/>
                <a:gd name="connsiteY1" fmla="*/ 0 h 807121"/>
                <a:gd name="connsiteX2" fmla="*/ 4639650 w 4664101"/>
                <a:gd name="connsiteY2" fmla="*/ 8469 h 807121"/>
                <a:gd name="connsiteX3" fmla="*/ 4654250 w 4664101"/>
                <a:gd name="connsiteY3" fmla="*/ 475025 h 807121"/>
                <a:gd name="connsiteX4" fmla="*/ 2162668 w 4664101"/>
                <a:gd name="connsiteY4" fmla="*/ 509427 h 807121"/>
                <a:gd name="connsiteX5" fmla="*/ 2154118 w 4664101"/>
                <a:gd name="connsiteY5" fmla="*/ 807121 h 807121"/>
                <a:gd name="connsiteX6" fmla="*/ 0 w 4664101"/>
                <a:gd name="connsiteY6" fmla="*/ 787220 h 807121"/>
                <a:gd name="connsiteX7" fmla="*/ 20442 w 4664101"/>
                <a:gd name="connsiteY7" fmla="*/ 250013 h 807121"/>
                <a:gd name="connsiteX8" fmla="*/ 2813591 w 4664101"/>
                <a:gd name="connsiteY8" fmla="*/ 260682 h 807121"/>
                <a:gd name="connsiteX0" fmla="*/ 2813591 w 4664101"/>
                <a:gd name="connsiteY0" fmla="*/ 260682 h 787220"/>
                <a:gd name="connsiteX1" fmla="*/ 2847655 w 4664101"/>
                <a:gd name="connsiteY1" fmla="*/ 0 h 787220"/>
                <a:gd name="connsiteX2" fmla="*/ 4639650 w 4664101"/>
                <a:gd name="connsiteY2" fmla="*/ 8469 h 787220"/>
                <a:gd name="connsiteX3" fmla="*/ 4654250 w 4664101"/>
                <a:gd name="connsiteY3" fmla="*/ 475025 h 787220"/>
                <a:gd name="connsiteX4" fmla="*/ 2162668 w 4664101"/>
                <a:gd name="connsiteY4" fmla="*/ 509427 h 787220"/>
                <a:gd name="connsiteX5" fmla="*/ 2034935 w 4664101"/>
                <a:gd name="connsiteY5" fmla="*/ 787049 h 787220"/>
                <a:gd name="connsiteX6" fmla="*/ 0 w 4664101"/>
                <a:gd name="connsiteY6" fmla="*/ 787220 h 787220"/>
                <a:gd name="connsiteX7" fmla="*/ 20442 w 4664101"/>
                <a:gd name="connsiteY7" fmla="*/ 250013 h 787220"/>
                <a:gd name="connsiteX8" fmla="*/ 2813591 w 4664101"/>
                <a:gd name="connsiteY8" fmla="*/ 260682 h 787220"/>
                <a:gd name="connsiteX0" fmla="*/ 2813591 w 4654851"/>
                <a:gd name="connsiteY0" fmla="*/ 260682 h 787220"/>
                <a:gd name="connsiteX1" fmla="*/ 2847655 w 4654851"/>
                <a:gd name="connsiteY1" fmla="*/ 0 h 787220"/>
                <a:gd name="connsiteX2" fmla="*/ 4639650 w 4654851"/>
                <a:gd name="connsiteY2" fmla="*/ 8469 h 787220"/>
                <a:gd name="connsiteX3" fmla="*/ 4654250 w 4654851"/>
                <a:gd name="connsiteY3" fmla="*/ 475025 h 787220"/>
                <a:gd name="connsiteX4" fmla="*/ 1975381 w 4654851"/>
                <a:gd name="connsiteY4" fmla="*/ 529498 h 787220"/>
                <a:gd name="connsiteX5" fmla="*/ 2034935 w 4654851"/>
                <a:gd name="connsiteY5" fmla="*/ 787049 h 787220"/>
                <a:gd name="connsiteX6" fmla="*/ 0 w 4654851"/>
                <a:gd name="connsiteY6" fmla="*/ 787220 h 787220"/>
                <a:gd name="connsiteX7" fmla="*/ 20442 w 4654851"/>
                <a:gd name="connsiteY7" fmla="*/ 250013 h 787220"/>
                <a:gd name="connsiteX8" fmla="*/ 2813591 w 4654851"/>
                <a:gd name="connsiteY8" fmla="*/ 260682 h 787220"/>
                <a:gd name="connsiteX0" fmla="*/ 2813591 w 4773433"/>
                <a:gd name="connsiteY0" fmla="*/ 260682 h 787220"/>
                <a:gd name="connsiteX1" fmla="*/ 2847655 w 4773433"/>
                <a:gd name="connsiteY1" fmla="*/ 0 h 787220"/>
                <a:gd name="connsiteX2" fmla="*/ 4639650 w 4773433"/>
                <a:gd name="connsiteY2" fmla="*/ 8469 h 787220"/>
                <a:gd name="connsiteX3" fmla="*/ 4773433 w 4773433"/>
                <a:gd name="connsiteY3" fmla="*/ 475025 h 787220"/>
                <a:gd name="connsiteX4" fmla="*/ 1975381 w 4773433"/>
                <a:gd name="connsiteY4" fmla="*/ 529498 h 787220"/>
                <a:gd name="connsiteX5" fmla="*/ 2034935 w 4773433"/>
                <a:gd name="connsiteY5" fmla="*/ 787049 h 787220"/>
                <a:gd name="connsiteX6" fmla="*/ 0 w 4773433"/>
                <a:gd name="connsiteY6" fmla="*/ 787220 h 787220"/>
                <a:gd name="connsiteX7" fmla="*/ 20442 w 4773433"/>
                <a:gd name="connsiteY7" fmla="*/ 250013 h 787220"/>
                <a:gd name="connsiteX8" fmla="*/ 2813591 w 4773433"/>
                <a:gd name="connsiteY8" fmla="*/ 260682 h 787220"/>
                <a:gd name="connsiteX0" fmla="*/ 2813591 w 4773433"/>
                <a:gd name="connsiteY0" fmla="*/ 260682 h 787220"/>
                <a:gd name="connsiteX1" fmla="*/ 2847655 w 4773433"/>
                <a:gd name="connsiteY1" fmla="*/ 0 h 787220"/>
                <a:gd name="connsiteX2" fmla="*/ 4724780 w 4773433"/>
                <a:gd name="connsiteY2" fmla="*/ 8469 h 787220"/>
                <a:gd name="connsiteX3" fmla="*/ 4773433 w 4773433"/>
                <a:gd name="connsiteY3" fmla="*/ 475025 h 787220"/>
                <a:gd name="connsiteX4" fmla="*/ 1975381 w 4773433"/>
                <a:gd name="connsiteY4" fmla="*/ 529498 h 787220"/>
                <a:gd name="connsiteX5" fmla="*/ 2034935 w 4773433"/>
                <a:gd name="connsiteY5" fmla="*/ 787049 h 787220"/>
                <a:gd name="connsiteX6" fmla="*/ 0 w 4773433"/>
                <a:gd name="connsiteY6" fmla="*/ 787220 h 787220"/>
                <a:gd name="connsiteX7" fmla="*/ 20442 w 4773433"/>
                <a:gd name="connsiteY7" fmla="*/ 250013 h 787220"/>
                <a:gd name="connsiteX8" fmla="*/ 2813591 w 4773433"/>
                <a:gd name="connsiteY8" fmla="*/ 260682 h 787220"/>
                <a:gd name="connsiteX0" fmla="*/ 2813591 w 4773433"/>
                <a:gd name="connsiteY0" fmla="*/ 255725 h 782263"/>
                <a:gd name="connsiteX1" fmla="*/ 4724780 w 4773433"/>
                <a:gd name="connsiteY1" fmla="*/ 3512 h 782263"/>
                <a:gd name="connsiteX2" fmla="*/ 4773433 w 4773433"/>
                <a:gd name="connsiteY2" fmla="*/ 470068 h 782263"/>
                <a:gd name="connsiteX3" fmla="*/ 1975381 w 4773433"/>
                <a:gd name="connsiteY3" fmla="*/ 524541 h 782263"/>
                <a:gd name="connsiteX4" fmla="*/ 2034935 w 4773433"/>
                <a:gd name="connsiteY4" fmla="*/ 782092 h 782263"/>
                <a:gd name="connsiteX5" fmla="*/ 0 w 4773433"/>
                <a:gd name="connsiteY5" fmla="*/ 782263 h 782263"/>
                <a:gd name="connsiteX6" fmla="*/ 20442 w 4773433"/>
                <a:gd name="connsiteY6" fmla="*/ 245056 h 782263"/>
                <a:gd name="connsiteX7" fmla="*/ 2813591 w 4773433"/>
                <a:gd name="connsiteY7" fmla="*/ 255725 h 782263"/>
                <a:gd name="connsiteX0" fmla="*/ 20442 w 4773433"/>
                <a:gd name="connsiteY0" fmla="*/ 241544 h 778751"/>
                <a:gd name="connsiteX1" fmla="*/ 4724780 w 4773433"/>
                <a:gd name="connsiteY1" fmla="*/ 0 h 778751"/>
                <a:gd name="connsiteX2" fmla="*/ 4773433 w 4773433"/>
                <a:gd name="connsiteY2" fmla="*/ 466556 h 778751"/>
                <a:gd name="connsiteX3" fmla="*/ 1975381 w 4773433"/>
                <a:gd name="connsiteY3" fmla="*/ 521029 h 778751"/>
                <a:gd name="connsiteX4" fmla="*/ 2034935 w 4773433"/>
                <a:gd name="connsiteY4" fmla="*/ 778580 h 778751"/>
                <a:gd name="connsiteX5" fmla="*/ 0 w 4773433"/>
                <a:gd name="connsiteY5" fmla="*/ 778751 h 778751"/>
                <a:gd name="connsiteX6" fmla="*/ 20442 w 4773433"/>
                <a:gd name="connsiteY6" fmla="*/ 241544 h 778751"/>
                <a:gd name="connsiteX0" fmla="*/ 20442 w 4773433"/>
                <a:gd name="connsiteY0" fmla="*/ 0 h 537207"/>
                <a:gd name="connsiteX1" fmla="*/ 4716267 w 4773433"/>
                <a:gd name="connsiteY1" fmla="*/ 19387 h 537207"/>
                <a:gd name="connsiteX2" fmla="*/ 4773433 w 4773433"/>
                <a:gd name="connsiteY2" fmla="*/ 225012 h 537207"/>
                <a:gd name="connsiteX3" fmla="*/ 1975381 w 4773433"/>
                <a:gd name="connsiteY3" fmla="*/ 279485 h 537207"/>
                <a:gd name="connsiteX4" fmla="*/ 2034935 w 4773433"/>
                <a:gd name="connsiteY4" fmla="*/ 537036 h 537207"/>
                <a:gd name="connsiteX5" fmla="*/ 0 w 4773433"/>
                <a:gd name="connsiteY5" fmla="*/ 537207 h 537207"/>
                <a:gd name="connsiteX6" fmla="*/ 20442 w 4773433"/>
                <a:gd name="connsiteY6" fmla="*/ 0 h 537207"/>
                <a:gd name="connsiteX0" fmla="*/ 20442 w 4773794"/>
                <a:gd name="connsiteY0" fmla="*/ 0 h 537207"/>
                <a:gd name="connsiteX1" fmla="*/ 4716267 w 4773794"/>
                <a:gd name="connsiteY1" fmla="*/ 19387 h 537207"/>
                <a:gd name="connsiteX2" fmla="*/ 4773433 w 4773794"/>
                <a:gd name="connsiteY2" fmla="*/ 225012 h 537207"/>
                <a:gd name="connsiteX3" fmla="*/ 1975381 w 4773794"/>
                <a:gd name="connsiteY3" fmla="*/ 279485 h 537207"/>
                <a:gd name="connsiteX4" fmla="*/ 2034935 w 4773794"/>
                <a:gd name="connsiteY4" fmla="*/ 537036 h 537207"/>
                <a:gd name="connsiteX5" fmla="*/ 0 w 4773794"/>
                <a:gd name="connsiteY5" fmla="*/ 537207 h 537207"/>
                <a:gd name="connsiteX6" fmla="*/ 20442 w 477379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1975381 w 4793574"/>
                <a:gd name="connsiteY3" fmla="*/ 279485 h 537207"/>
                <a:gd name="connsiteX4" fmla="*/ 2034935 w 4793574"/>
                <a:gd name="connsiteY4" fmla="*/ 537036 h 537207"/>
                <a:gd name="connsiteX5" fmla="*/ 0 w 4793574"/>
                <a:gd name="connsiteY5" fmla="*/ 537207 h 537207"/>
                <a:gd name="connsiteX6" fmla="*/ 20442 w 479357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2060511 w 4793574"/>
                <a:gd name="connsiteY3" fmla="*/ 299557 h 537207"/>
                <a:gd name="connsiteX4" fmla="*/ 2034935 w 4793574"/>
                <a:gd name="connsiteY4" fmla="*/ 537036 h 537207"/>
                <a:gd name="connsiteX5" fmla="*/ 0 w 4793574"/>
                <a:gd name="connsiteY5" fmla="*/ 537207 h 537207"/>
                <a:gd name="connsiteX6" fmla="*/ 20442 w 4793574"/>
                <a:gd name="connsiteY6" fmla="*/ 0 h 537207"/>
                <a:gd name="connsiteX0" fmla="*/ 20442 w 4793574"/>
                <a:gd name="connsiteY0" fmla="*/ 0 h 537207"/>
                <a:gd name="connsiteX1" fmla="*/ 4758832 w 4793574"/>
                <a:gd name="connsiteY1" fmla="*/ 29423 h 537207"/>
                <a:gd name="connsiteX2" fmla="*/ 4773433 w 4793574"/>
                <a:gd name="connsiteY2" fmla="*/ 225012 h 537207"/>
                <a:gd name="connsiteX3" fmla="*/ 2060511 w 4793574"/>
                <a:gd name="connsiteY3" fmla="*/ 299557 h 537207"/>
                <a:gd name="connsiteX4" fmla="*/ 2034935 w 4793574"/>
                <a:gd name="connsiteY4" fmla="*/ 537036 h 537207"/>
                <a:gd name="connsiteX5" fmla="*/ 0 w 4793574"/>
                <a:gd name="connsiteY5" fmla="*/ 537207 h 537207"/>
                <a:gd name="connsiteX6" fmla="*/ 5000 w 4793574"/>
                <a:gd name="connsiteY6" fmla="*/ 202053 h 537207"/>
                <a:gd name="connsiteX7" fmla="*/ 20442 w 4793574"/>
                <a:gd name="connsiteY7" fmla="*/ 0 h 537207"/>
                <a:gd name="connsiteX0" fmla="*/ 20442 w 4793574"/>
                <a:gd name="connsiteY0" fmla="*/ 0 h 537207"/>
                <a:gd name="connsiteX1" fmla="*/ 1222022 w 4793574"/>
                <a:gd name="connsiteY1" fmla="*/ 1337 h 537207"/>
                <a:gd name="connsiteX2" fmla="*/ 4758832 w 4793574"/>
                <a:gd name="connsiteY2" fmla="*/ 29423 h 537207"/>
                <a:gd name="connsiteX3" fmla="*/ 4773433 w 4793574"/>
                <a:gd name="connsiteY3" fmla="*/ 225012 h 537207"/>
                <a:gd name="connsiteX4" fmla="*/ 2060511 w 4793574"/>
                <a:gd name="connsiteY4" fmla="*/ 299557 h 537207"/>
                <a:gd name="connsiteX5" fmla="*/ 2034935 w 4793574"/>
                <a:gd name="connsiteY5" fmla="*/ 537036 h 537207"/>
                <a:gd name="connsiteX6" fmla="*/ 0 w 4793574"/>
                <a:gd name="connsiteY6" fmla="*/ 537207 h 537207"/>
                <a:gd name="connsiteX7" fmla="*/ 5000 w 4793574"/>
                <a:gd name="connsiteY7" fmla="*/ 202053 h 537207"/>
                <a:gd name="connsiteX8" fmla="*/ 20442 w 4793574"/>
                <a:gd name="connsiteY8" fmla="*/ 0 h 537207"/>
                <a:gd name="connsiteX0" fmla="*/ 1185676 w 4793574"/>
                <a:gd name="connsiteY0" fmla="*/ 221681 h 535870"/>
                <a:gd name="connsiteX1" fmla="*/ 1222022 w 4793574"/>
                <a:gd name="connsiteY1" fmla="*/ 0 h 535870"/>
                <a:gd name="connsiteX2" fmla="*/ 4758832 w 4793574"/>
                <a:gd name="connsiteY2" fmla="*/ 28086 h 535870"/>
                <a:gd name="connsiteX3" fmla="*/ 4773433 w 4793574"/>
                <a:gd name="connsiteY3" fmla="*/ 223675 h 535870"/>
                <a:gd name="connsiteX4" fmla="*/ 2060511 w 4793574"/>
                <a:gd name="connsiteY4" fmla="*/ 298220 h 535870"/>
                <a:gd name="connsiteX5" fmla="*/ 2034935 w 4793574"/>
                <a:gd name="connsiteY5" fmla="*/ 535699 h 535870"/>
                <a:gd name="connsiteX6" fmla="*/ 0 w 4793574"/>
                <a:gd name="connsiteY6" fmla="*/ 535870 h 535870"/>
                <a:gd name="connsiteX7" fmla="*/ 5000 w 4793574"/>
                <a:gd name="connsiteY7" fmla="*/ 200716 h 535870"/>
                <a:gd name="connsiteX8" fmla="*/ 1185676 w 4793574"/>
                <a:gd name="connsiteY8" fmla="*/ 221681 h 535870"/>
                <a:gd name="connsiteX0" fmla="*/ 1185676 w 4793574"/>
                <a:gd name="connsiteY0" fmla="*/ 243983 h 558172"/>
                <a:gd name="connsiteX1" fmla="*/ 1161602 w 4793574"/>
                <a:gd name="connsiteY1" fmla="*/ 0 h 558172"/>
                <a:gd name="connsiteX2" fmla="*/ 4758832 w 4793574"/>
                <a:gd name="connsiteY2" fmla="*/ 50388 h 558172"/>
                <a:gd name="connsiteX3" fmla="*/ 4773433 w 4793574"/>
                <a:gd name="connsiteY3" fmla="*/ 245977 h 558172"/>
                <a:gd name="connsiteX4" fmla="*/ 2060511 w 4793574"/>
                <a:gd name="connsiteY4" fmla="*/ 320522 h 558172"/>
                <a:gd name="connsiteX5" fmla="*/ 2034935 w 4793574"/>
                <a:gd name="connsiteY5" fmla="*/ 558001 h 558172"/>
                <a:gd name="connsiteX6" fmla="*/ 0 w 4793574"/>
                <a:gd name="connsiteY6" fmla="*/ 558172 h 558172"/>
                <a:gd name="connsiteX7" fmla="*/ 5000 w 4793574"/>
                <a:gd name="connsiteY7" fmla="*/ 223018 h 558172"/>
                <a:gd name="connsiteX8" fmla="*/ 1185676 w 4793574"/>
                <a:gd name="connsiteY8" fmla="*/ 243983 h 558172"/>
                <a:gd name="connsiteX0" fmla="*/ 1185676 w 4793574"/>
                <a:gd name="connsiteY0" fmla="*/ 243983 h 558172"/>
                <a:gd name="connsiteX1" fmla="*/ 1161602 w 4793574"/>
                <a:gd name="connsiteY1" fmla="*/ 0 h 558172"/>
                <a:gd name="connsiteX2" fmla="*/ 4758832 w 4793574"/>
                <a:gd name="connsiteY2" fmla="*/ 50388 h 558172"/>
                <a:gd name="connsiteX3" fmla="*/ 4773433 w 4793574"/>
                <a:gd name="connsiteY3" fmla="*/ 245977 h 558172"/>
                <a:gd name="connsiteX4" fmla="*/ 2060511 w 4793574"/>
                <a:gd name="connsiteY4" fmla="*/ 320522 h 558172"/>
                <a:gd name="connsiteX5" fmla="*/ 2716812 w 4793574"/>
                <a:gd name="connsiteY5" fmla="*/ 513397 h 558172"/>
                <a:gd name="connsiteX6" fmla="*/ 0 w 4793574"/>
                <a:gd name="connsiteY6" fmla="*/ 558172 h 558172"/>
                <a:gd name="connsiteX7" fmla="*/ 5000 w 4793574"/>
                <a:gd name="connsiteY7" fmla="*/ 223018 h 558172"/>
                <a:gd name="connsiteX8" fmla="*/ 1185676 w 4793574"/>
                <a:gd name="connsiteY8" fmla="*/ 243983 h 558172"/>
                <a:gd name="connsiteX0" fmla="*/ 1185676 w 5158522"/>
                <a:gd name="connsiteY0" fmla="*/ 243983 h 558172"/>
                <a:gd name="connsiteX1" fmla="*/ 1161602 w 5158522"/>
                <a:gd name="connsiteY1" fmla="*/ 0 h 558172"/>
                <a:gd name="connsiteX2" fmla="*/ 4758832 w 5158522"/>
                <a:gd name="connsiteY2" fmla="*/ 50388 h 558172"/>
                <a:gd name="connsiteX3" fmla="*/ 4773433 w 5158522"/>
                <a:gd name="connsiteY3" fmla="*/ 245977 h 558172"/>
                <a:gd name="connsiteX4" fmla="*/ 3441529 w 5158522"/>
                <a:gd name="connsiteY4" fmla="*/ 342824 h 558172"/>
                <a:gd name="connsiteX5" fmla="*/ 2716812 w 5158522"/>
                <a:gd name="connsiteY5" fmla="*/ 513397 h 558172"/>
                <a:gd name="connsiteX6" fmla="*/ 0 w 5158522"/>
                <a:gd name="connsiteY6" fmla="*/ 558172 h 558172"/>
                <a:gd name="connsiteX7" fmla="*/ 5000 w 5158522"/>
                <a:gd name="connsiteY7" fmla="*/ 223018 h 558172"/>
                <a:gd name="connsiteX8" fmla="*/ 1185676 w 5158522"/>
                <a:gd name="connsiteY8" fmla="*/ 243983 h 558172"/>
                <a:gd name="connsiteX0" fmla="*/ 1185676 w 5158522"/>
                <a:gd name="connsiteY0" fmla="*/ 243983 h 558172"/>
                <a:gd name="connsiteX1" fmla="*/ 1161602 w 5158522"/>
                <a:gd name="connsiteY1" fmla="*/ 0 h 558172"/>
                <a:gd name="connsiteX2" fmla="*/ 4758832 w 5158522"/>
                <a:gd name="connsiteY2" fmla="*/ 50388 h 558172"/>
                <a:gd name="connsiteX3" fmla="*/ 4773433 w 5158522"/>
                <a:gd name="connsiteY3" fmla="*/ 245977 h 558172"/>
                <a:gd name="connsiteX4" fmla="*/ 3441529 w 5158522"/>
                <a:gd name="connsiteY4" fmla="*/ 342824 h 558172"/>
                <a:gd name="connsiteX5" fmla="*/ 3493635 w 5158522"/>
                <a:gd name="connsiteY5" fmla="*/ 535699 h 558172"/>
                <a:gd name="connsiteX6" fmla="*/ 0 w 5158522"/>
                <a:gd name="connsiteY6" fmla="*/ 558172 h 558172"/>
                <a:gd name="connsiteX7" fmla="*/ 5000 w 5158522"/>
                <a:gd name="connsiteY7" fmla="*/ 223018 h 558172"/>
                <a:gd name="connsiteX8" fmla="*/ 1185676 w 5158522"/>
                <a:gd name="connsiteY8" fmla="*/ 243983 h 558172"/>
                <a:gd name="connsiteX0" fmla="*/ 1185676 w 5204178"/>
                <a:gd name="connsiteY0" fmla="*/ 243983 h 558172"/>
                <a:gd name="connsiteX1" fmla="*/ 1161602 w 5204178"/>
                <a:gd name="connsiteY1" fmla="*/ 0 h 558172"/>
                <a:gd name="connsiteX2" fmla="*/ 4758832 w 5204178"/>
                <a:gd name="connsiteY2" fmla="*/ 50388 h 558172"/>
                <a:gd name="connsiteX3" fmla="*/ 4773433 w 5204178"/>
                <a:gd name="connsiteY3" fmla="*/ 245977 h 558172"/>
                <a:gd name="connsiteX4" fmla="*/ 3527843 w 5204178"/>
                <a:gd name="connsiteY4" fmla="*/ 309372 h 558172"/>
                <a:gd name="connsiteX5" fmla="*/ 3493635 w 5204178"/>
                <a:gd name="connsiteY5" fmla="*/ 535699 h 558172"/>
                <a:gd name="connsiteX6" fmla="*/ 0 w 5204178"/>
                <a:gd name="connsiteY6" fmla="*/ 558172 h 558172"/>
                <a:gd name="connsiteX7" fmla="*/ 5000 w 5204178"/>
                <a:gd name="connsiteY7" fmla="*/ 223018 h 558172"/>
                <a:gd name="connsiteX8" fmla="*/ 1185676 w 5204178"/>
                <a:gd name="connsiteY8" fmla="*/ 243983 h 558172"/>
                <a:gd name="connsiteX0" fmla="*/ 1185676 w 4793574"/>
                <a:gd name="connsiteY0" fmla="*/ 243983 h 558172"/>
                <a:gd name="connsiteX1" fmla="*/ 1161602 w 4793574"/>
                <a:gd name="connsiteY1" fmla="*/ 0 h 558172"/>
                <a:gd name="connsiteX2" fmla="*/ 4758832 w 4793574"/>
                <a:gd name="connsiteY2" fmla="*/ 50388 h 558172"/>
                <a:gd name="connsiteX3" fmla="*/ 4773433 w 4793574"/>
                <a:gd name="connsiteY3" fmla="*/ 245977 h 558172"/>
                <a:gd name="connsiteX4" fmla="*/ 3527843 w 4793574"/>
                <a:gd name="connsiteY4" fmla="*/ 309372 h 558172"/>
                <a:gd name="connsiteX5" fmla="*/ 3493635 w 4793574"/>
                <a:gd name="connsiteY5" fmla="*/ 535699 h 558172"/>
                <a:gd name="connsiteX6" fmla="*/ 0 w 4793574"/>
                <a:gd name="connsiteY6" fmla="*/ 558172 h 558172"/>
                <a:gd name="connsiteX7" fmla="*/ 5000 w 4793574"/>
                <a:gd name="connsiteY7" fmla="*/ 223018 h 558172"/>
                <a:gd name="connsiteX8" fmla="*/ 1185676 w 4793574"/>
                <a:gd name="connsiteY8" fmla="*/ 243983 h 558172"/>
                <a:gd name="connsiteX0" fmla="*/ 1185676 w 4812576"/>
                <a:gd name="connsiteY0" fmla="*/ 243983 h 558172"/>
                <a:gd name="connsiteX1" fmla="*/ 1161602 w 4812576"/>
                <a:gd name="connsiteY1" fmla="*/ 0 h 558172"/>
                <a:gd name="connsiteX2" fmla="*/ 4784727 w 4812576"/>
                <a:gd name="connsiteY2" fmla="*/ 5784 h 558172"/>
                <a:gd name="connsiteX3" fmla="*/ 4773433 w 4812576"/>
                <a:gd name="connsiteY3" fmla="*/ 245977 h 558172"/>
                <a:gd name="connsiteX4" fmla="*/ 3527843 w 4812576"/>
                <a:gd name="connsiteY4" fmla="*/ 309372 h 558172"/>
                <a:gd name="connsiteX5" fmla="*/ 3493635 w 4812576"/>
                <a:gd name="connsiteY5" fmla="*/ 535699 h 558172"/>
                <a:gd name="connsiteX6" fmla="*/ 0 w 4812576"/>
                <a:gd name="connsiteY6" fmla="*/ 558172 h 558172"/>
                <a:gd name="connsiteX7" fmla="*/ 5000 w 4812576"/>
                <a:gd name="connsiteY7" fmla="*/ 223018 h 558172"/>
                <a:gd name="connsiteX8" fmla="*/ 1185676 w 4812576"/>
                <a:gd name="connsiteY8" fmla="*/ 243983 h 558172"/>
                <a:gd name="connsiteX0" fmla="*/ 1180717 w 4807617"/>
                <a:gd name="connsiteY0" fmla="*/ 243983 h 535699"/>
                <a:gd name="connsiteX1" fmla="*/ 1156643 w 4807617"/>
                <a:gd name="connsiteY1" fmla="*/ 0 h 535699"/>
                <a:gd name="connsiteX2" fmla="*/ 4779768 w 4807617"/>
                <a:gd name="connsiteY2" fmla="*/ 5784 h 535699"/>
                <a:gd name="connsiteX3" fmla="*/ 4768474 w 4807617"/>
                <a:gd name="connsiteY3" fmla="*/ 245977 h 535699"/>
                <a:gd name="connsiteX4" fmla="*/ 3522884 w 4807617"/>
                <a:gd name="connsiteY4" fmla="*/ 309372 h 535699"/>
                <a:gd name="connsiteX5" fmla="*/ 3488676 w 4807617"/>
                <a:gd name="connsiteY5" fmla="*/ 535699 h 535699"/>
                <a:gd name="connsiteX6" fmla="*/ 46829 w 4807617"/>
                <a:gd name="connsiteY6" fmla="*/ 513568 h 535699"/>
                <a:gd name="connsiteX7" fmla="*/ 41 w 4807617"/>
                <a:gd name="connsiteY7" fmla="*/ 223018 h 535699"/>
                <a:gd name="connsiteX8" fmla="*/ 1180717 w 4807617"/>
                <a:gd name="connsiteY8" fmla="*/ 243983 h 535699"/>
                <a:gd name="connsiteX0" fmla="*/ 1180717 w 4807617"/>
                <a:gd name="connsiteY0" fmla="*/ 243983 h 513568"/>
                <a:gd name="connsiteX1" fmla="*/ 1156643 w 4807617"/>
                <a:gd name="connsiteY1" fmla="*/ 0 h 513568"/>
                <a:gd name="connsiteX2" fmla="*/ 4779768 w 4807617"/>
                <a:gd name="connsiteY2" fmla="*/ 5784 h 513568"/>
                <a:gd name="connsiteX3" fmla="*/ 4768474 w 4807617"/>
                <a:gd name="connsiteY3" fmla="*/ 245977 h 513568"/>
                <a:gd name="connsiteX4" fmla="*/ 3522884 w 4807617"/>
                <a:gd name="connsiteY4" fmla="*/ 309372 h 513568"/>
                <a:gd name="connsiteX5" fmla="*/ 3471414 w 4807617"/>
                <a:gd name="connsiteY5" fmla="*/ 502246 h 513568"/>
                <a:gd name="connsiteX6" fmla="*/ 46829 w 4807617"/>
                <a:gd name="connsiteY6" fmla="*/ 513568 h 513568"/>
                <a:gd name="connsiteX7" fmla="*/ 41 w 4807617"/>
                <a:gd name="connsiteY7" fmla="*/ 223018 h 513568"/>
                <a:gd name="connsiteX8" fmla="*/ 1180717 w 4807617"/>
                <a:gd name="connsiteY8" fmla="*/ 243983 h 513568"/>
                <a:gd name="connsiteX0" fmla="*/ 1180717 w 4807617"/>
                <a:gd name="connsiteY0" fmla="*/ 243983 h 513568"/>
                <a:gd name="connsiteX1" fmla="*/ 1156643 w 4807617"/>
                <a:gd name="connsiteY1" fmla="*/ 0 h 513568"/>
                <a:gd name="connsiteX2" fmla="*/ 4779768 w 4807617"/>
                <a:gd name="connsiteY2" fmla="*/ 5784 h 513568"/>
                <a:gd name="connsiteX3" fmla="*/ 4768474 w 4807617"/>
                <a:gd name="connsiteY3" fmla="*/ 245977 h 513568"/>
                <a:gd name="connsiteX4" fmla="*/ 3471096 w 4807617"/>
                <a:gd name="connsiteY4" fmla="*/ 287071 h 513568"/>
                <a:gd name="connsiteX5" fmla="*/ 3471414 w 4807617"/>
                <a:gd name="connsiteY5" fmla="*/ 502246 h 513568"/>
                <a:gd name="connsiteX6" fmla="*/ 46829 w 4807617"/>
                <a:gd name="connsiteY6" fmla="*/ 513568 h 513568"/>
                <a:gd name="connsiteX7" fmla="*/ 41 w 4807617"/>
                <a:gd name="connsiteY7" fmla="*/ 223018 h 513568"/>
                <a:gd name="connsiteX8" fmla="*/ 1180717 w 4807617"/>
                <a:gd name="connsiteY8" fmla="*/ 243983 h 513568"/>
                <a:gd name="connsiteX0" fmla="*/ 1180717 w 4825726"/>
                <a:gd name="connsiteY0" fmla="*/ 243983 h 513568"/>
                <a:gd name="connsiteX1" fmla="*/ 1156643 w 4825726"/>
                <a:gd name="connsiteY1" fmla="*/ 0 h 513568"/>
                <a:gd name="connsiteX2" fmla="*/ 4779768 w 4825726"/>
                <a:gd name="connsiteY2" fmla="*/ 5784 h 513568"/>
                <a:gd name="connsiteX3" fmla="*/ 4820262 w 4825726"/>
                <a:gd name="connsiteY3" fmla="*/ 245977 h 513568"/>
                <a:gd name="connsiteX4" fmla="*/ 3471096 w 4825726"/>
                <a:gd name="connsiteY4" fmla="*/ 287071 h 513568"/>
                <a:gd name="connsiteX5" fmla="*/ 3471414 w 4825726"/>
                <a:gd name="connsiteY5" fmla="*/ 502246 h 513568"/>
                <a:gd name="connsiteX6" fmla="*/ 46829 w 4825726"/>
                <a:gd name="connsiteY6" fmla="*/ 513568 h 513568"/>
                <a:gd name="connsiteX7" fmla="*/ 41 w 4825726"/>
                <a:gd name="connsiteY7" fmla="*/ 223018 h 513568"/>
                <a:gd name="connsiteX8" fmla="*/ 1180717 w 4825726"/>
                <a:gd name="connsiteY8" fmla="*/ 243983 h 513568"/>
                <a:gd name="connsiteX0" fmla="*/ 1180717 w 4820262"/>
                <a:gd name="connsiteY0" fmla="*/ 243983 h 513568"/>
                <a:gd name="connsiteX1" fmla="*/ 1156643 w 4820262"/>
                <a:gd name="connsiteY1" fmla="*/ 0 h 513568"/>
                <a:gd name="connsiteX2" fmla="*/ 4779768 w 4820262"/>
                <a:gd name="connsiteY2" fmla="*/ 5784 h 513568"/>
                <a:gd name="connsiteX3" fmla="*/ 4820262 w 4820262"/>
                <a:gd name="connsiteY3" fmla="*/ 245977 h 513568"/>
                <a:gd name="connsiteX4" fmla="*/ 3471096 w 4820262"/>
                <a:gd name="connsiteY4" fmla="*/ 287071 h 513568"/>
                <a:gd name="connsiteX5" fmla="*/ 3471414 w 4820262"/>
                <a:gd name="connsiteY5" fmla="*/ 502246 h 513568"/>
                <a:gd name="connsiteX6" fmla="*/ 46829 w 4820262"/>
                <a:gd name="connsiteY6" fmla="*/ 513568 h 513568"/>
                <a:gd name="connsiteX7" fmla="*/ 41 w 4820262"/>
                <a:gd name="connsiteY7" fmla="*/ 223018 h 513568"/>
                <a:gd name="connsiteX8" fmla="*/ 1180717 w 4820262"/>
                <a:gd name="connsiteY8" fmla="*/ 243983 h 513568"/>
                <a:gd name="connsiteX0" fmla="*/ 1137779 w 4777324"/>
                <a:gd name="connsiteY0" fmla="*/ 266285 h 535870"/>
                <a:gd name="connsiteX1" fmla="*/ 1113705 w 4777324"/>
                <a:gd name="connsiteY1" fmla="*/ 22302 h 535870"/>
                <a:gd name="connsiteX2" fmla="*/ 4736830 w 4777324"/>
                <a:gd name="connsiteY2" fmla="*/ 28086 h 535870"/>
                <a:gd name="connsiteX3" fmla="*/ 4777324 w 4777324"/>
                <a:gd name="connsiteY3" fmla="*/ 268279 h 535870"/>
                <a:gd name="connsiteX4" fmla="*/ 3428158 w 4777324"/>
                <a:gd name="connsiteY4" fmla="*/ 309373 h 535870"/>
                <a:gd name="connsiteX5" fmla="*/ 3428476 w 4777324"/>
                <a:gd name="connsiteY5" fmla="*/ 524548 h 535870"/>
                <a:gd name="connsiteX6" fmla="*/ 3891 w 4777324"/>
                <a:gd name="connsiteY6" fmla="*/ 535870 h 535870"/>
                <a:gd name="connsiteX7" fmla="*/ 260 w 4777324"/>
                <a:gd name="connsiteY7" fmla="*/ 0 h 535870"/>
                <a:gd name="connsiteX8" fmla="*/ 1137779 w 4777324"/>
                <a:gd name="connsiteY8" fmla="*/ 266285 h 535870"/>
                <a:gd name="connsiteX0" fmla="*/ 1137779 w 4777324"/>
                <a:gd name="connsiteY0" fmla="*/ 500454 h 770039"/>
                <a:gd name="connsiteX1" fmla="*/ 1933685 w 4777324"/>
                <a:gd name="connsiteY1" fmla="*/ 0 h 770039"/>
                <a:gd name="connsiteX2" fmla="*/ 4736830 w 4777324"/>
                <a:gd name="connsiteY2" fmla="*/ 262255 h 770039"/>
                <a:gd name="connsiteX3" fmla="*/ 4777324 w 4777324"/>
                <a:gd name="connsiteY3" fmla="*/ 502448 h 770039"/>
                <a:gd name="connsiteX4" fmla="*/ 3428158 w 4777324"/>
                <a:gd name="connsiteY4" fmla="*/ 543542 h 770039"/>
                <a:gd name="connsiteX5" fmla="*/ 3428476 w 4777324"/>
                <a:gd name="connsiteY5" fmla="*/ 758717 h 770039"/>
                <a:gd name="connsiteX6" fmla="*/ 3891 w 4777324"/>
                <a:gd name="connsiteY6" fmla="*/ 770039 h 770039"/>
                <a:gd name="connsiteX7" fmla="*/ 260 w 4777324"/>
                <a:gd name="connsiteY7" fmla="*/ 234169 h 770039"/>
                <a:gd name="connsiteX8" fmla="*/ 1137779 w 4777324"/>
                <a:gd name="connsiteY8" fmla="*/ 500454 h 770039"/>
                <a:gd name="connsiteX0" fmla="*/ 1905970 w 4777324"/>
                <a:gd name="connsiteY0" fmla="*/ 232833 h 770039"/>
                <a:gd name="connsiteX1" fmla="*/ 1933685 w 4777324"/>
                <a:gd name="connsiteY1" fmla="*/ 0 h 770039"/>
                <a:gd name="connsiteX2" fmla="*/ 4736830 w 4777324"/>
                <a:gd name="connsiteY2" fmla="*/ 262255 h 770039"/>
                <a:gd name="connsiteX3" fmla="*/ 4777324 w 4777324"/>
                <a:gd name="connsiteY3" fmla="*/ 502448 h 770039"/>
                <a:gd name="connsiteX4" fmla="*/ 3428158 w 4777324"/>
                <a:gd name="connsiteY4" fmla="*/ 543542 h 770039"/>
                <a:gd name="connsiteX5" fmla="*/ 3428476 w 4777324"/>
                <a:gd name="connsiteY5" fmla="*/ 758717 h 770039"/>
                <a:gd name="connsiteX6" fmla="*/ 3891 w 4777324"/>
                <a:gd name="connsiteY6" fmla="*/ 770039 h 770039"/>
                <a:gd name="connsiteX7" fmla="*/ 260 w 4777324"/>
                <a:gd name="connsiteY7" fmla="*/ 234169 h 770039"/>
                <a:gd name="connsiteX8" fmla="*/ 1905970 w 4777324"/>
                <a:gd name="connsiteY8" fmla="*/ 232833 h 770039"/>
                <a:gd name="connsiteX0" fmla="*/ 1905970 w 4777324"/>
                <a:gd name="connsiteY0" fmla="*/ 232833 h 770039"/>
                <a:gd name="connsiteX1" fmla="*/ 1933685 w 4777324"/>
                <a:gd name="connsiteY1" fmla="*/ 0 h 770039"/>
                <a:gd name="connsiteX2" fmla="*/ 4754093 w 4777324"/>
                <a:gd name="connsiteY2" fmla="*/ 28086 h 770039"/>
                <a:gd name="connsiteX3" fmla="*/ 4777324 w 4777324"/>
                <a:gd name="connsiteY3" fmla="*/ 502448 h 770039"/>
                <a:gd name="connsiteX4" fmla="*/ 3428158 w 4777324"/>
                <a:gd name="connsiteY4" fmla="*/ 543542 h 770039"/>
                <a:gd name="connsiteX5" fmla="*/ 3428476 w 4777324"/>
                <a:gd name="connsiteY5" fmla="*/ 758717 h 770039"/>
                <a:gd name="connsiteX6" fmla="*/ 3891 w 4777324"/>
                <a:gd name="connsiteY6" fmla="*/ 770039 h 770039"/>
                <a:gd name="connsiteX7" fmla="*/ 260 w 4777324"/>
                <a:gd name="connsiteY7" fmla="*/ 234169 h 770039"/>
                <a:gd name="connsiteX8" fmla="*/ 1905970 w 4777324"/>
                <a:gd name="connsiteY8" fmla="*/ 232833 h 770039"/>
                <a:gd name="connsiteX0" fmla="*/ 1905970 w 4754093"/>
                <a:gd name="connsiteY0" fmla="*/ 232833 h 770039"/>
                <a:gd name="connsiteX1" fmla="*/ 1933685 w 4754093"/>
                <a:gd name="connsiteY1" fmla="*/ 0 h 770039"/>
                <a:gd name="connsiteX2" fmla="*/ 4754093 w 4754093"/>
                <a:gd name="connsiteY2" fmla="*/ 28086 h 770039"/>
                <a:gd name="connsiteX3" fmla="*/ 4734167 w 4754093"/>
                <a:gd name="connsiteY3" fmla="*/ 446694 h 770039"/>
                <a:gd name="connsiteX4" fmla="*/ 3428158 w 4754093"/>
                <a:gd name="connsiteY4" fmla="*/ 543542 h 770039"/>
                <a:gd name="connsiteX5" fmla="*/ 3428476 w 4754093"/>
                <a:gd name="connsiteY5" fmla="*/ 758717 h 770039"/>
                <a:gd name="connsiteX6" fmla="*/ 3891 w 4754093"/>
                <a:gd name="connsiteY6" fmla="*/ 770039 h 770039"/>
                <a:gd name="connsiteX7" fmla="*/ 260 w 4754093"/>
                <a:gd name="connsiteY7" fmla="*/ 234169 h 770039"/>
                <a:gd name="connsiteX8" fmla="*/ 1905970 w 4754093"/>
                <a:gd name="connsiteY8" fmla="*/ 232833 h 770039"/>
                <a:gd name="connsiteX0" fmla="*/ 1905970 w 4754093"/>
                <a:gd name="connsiteY0" fmla="*/ 232833 h 770039"/>
                <a:gd name="connsiteX1" fmla="*/ 1933685 w 4754093"/>
                <a:gd name="connsiteY1" fmla="*/ 0 h 770039"/>
                <a:gd name="connsiteX2" fmla="*/ 4754093 w 4754093"/>
                <a:gd name="connsiteY2" fmla="*/ 28086 h 770039"/>
                <a:gd name="connsiteX3" fmla="*/ 4734167 w 4754093"/>
                <a:gd name="connsiteY3" fmla="*/ 446694 h 770039"/>
                <a:gd name="connsiteX4" fmla="*/ 2452814 w 4754093"/>
                <a:gd name="connsiteY4" fmla="*/ 476637 h 770039"/>
                <a:gd name="connsiteX5" fmla="*/ 3428476 w 4754093"/>
                <a:gd name="connsiteY5" fmla="*/ 758717 h 770039"/>
                <a:gd name="connsiteX6" fmla="*/ 3891 w 4754093"/>
                <a:gd name="connsiteY6" fmla="*/ 770039 h 770039"/>
                <a:gd name="connsiteX7" fmla="*/ 260 w 4754093"/>
                <a:gd name="connsiteY7" fmla="*/ 234169 h 770039"/>
                <a:gd name="connsiteX8" fmla="*/ 1905970 w 4754093"/>
                <a:gd name="connsiteY8" fmla="*/ 232833 h 770039"/>
                <a:gd name="connsiteX0" fmla="*/ 1905970 w 4754093"/>
                <a:gd name="connsiteY0" fmla="*/ 232833 h 770039"/>
                <a:gd name="connsiteX1" fmla="*/ 1933685 w 4754093"/>
                <a:gd name="connsiteY1" fmla="*/ 0 h 770039"/>
                <a:gd name="connsiteX2" fmla="*/ 4754093 w 4754093"/>
                <a:gd name="connsiteY2" fmla="*/ 28086 h 770039"/>
                <a:gd name="connsiteX3" fmla="*/ 4734167 w 4754093"/>
                <a:gd name="connsiteY3" fmla="*/ 446694 h 770039"/>
                <a:gd name="connsiteX4" fmla="*/ 2452814 w 4754093"/>
                <a:gd name="connsiteY4" fmla="*/ 476637 h 770039"/>
                <a:gd name="connsiteX5" fmla="*/ 2444501 w 4754093"/>
                <a:gd name="connsiteY5" fmla="*/ 747566 h 770039"/>
                <a:gd name="connsiteX6" fmla="*/ 3891 w 4754093"/>
                <a:gd name="connsiteY6" fmla="*/ 770039 h 770039"/>
                <a:gd name="connsiteX7" fmla="*/ 260 w 4754093"/>
                <a:gd name="connsiteY7" fmla="*/ 234169 h 770039"/>
                <a:gd name="connsiteX8" fmla="*/ 1905970 w 4754093"/>
                <a:gd name="connsiteY8" fmla="*/ 232833 h 77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093" h="770039">
                  <a:moveTo>
                    <a:pt x="1905970" y="232833"/>
                  </a:moveTo>
                  <a:lnTo>
                    <a:pt x="1933685" y="0"/>
                  </a:lnTo>
                  <a:lnTo>
                    <a:pt x="4754093" y="28086"/>
                  </a:lnTo>
                  <a:cubicBezTo>
                    <a:pt x="4754155" y="281799"/>
                    <a:pt x="4733159" y="248735"/>
                    <a:pt x="4734167" y="446694"/>
                  </a:cubicBezTo>
                  <a:cubicBezTo>
                    <a:pt x="4733159" y="523751"/>
                    <a:pt x="3666725" y="457030"/>
                    <a:pt x="2452814" y="476637"/>
                  </a:cubicBezTo>
                  <a:cubicBezTo>
                    <a:pt x="2446106" y="514137"/>
                    <a:pt x="2451209" y="710066"/>
                    <a:pt x="2444501" y="747566"/>
                  </a:cubicBezTo>
                  <a:lnTo>
                    <a:pt x="3891" y="770039"/>
                  </a:lnTo>
                  <a:cubicBezTo>
                    <a:pt x="5558" y="658321"/>
                    <a:pt x="-1407" y="345887"/>
                    <a:pt x="260" y="234169"/>
                  </a:cubicBezTo>
                  <a:lnTo>
                    <a:pt x="1905970" y="232833"/>
                  </a:lnTo>
                  <a:close/>
                </a:path>
              </a:pathLst>
            </a:custGeom>
            <a:solidFill>
              <a:srgbClr val="FFFF00">
                <a:alpha val="2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 name="Picture 5">
            <a:extLst>
              <a:ext uri="{FF2B5EF4-FFF2-40B4-BE49-F238E27FC236}">
                <a16:creationId xmlns:a16="http://schemas.microsoft.com/office/drawing/2014/main" id="{C07686F4-8188-8544-85CF-C88EBE747362}"/>
              </a:ext>
            </a:extLst>
          </p:cNvPr>
          <p:cNvPicPr>
            <a:picLocks noChangeAspect="1"/>
          </p:cNvPicPr>
          <p:nvPr/>
        </p:nvPicPr>
        <p:blipFill>
          <a:blip r:embed="rId7"/>
          <a:stretch>
            <a:fillRect/>
          </a:stretch>
        </p:blipFill>
        <p:spPr>
          <a:xfrm>
            <a:off x="18231" y="4654736"/>
            <a:ext cx="8994097" cy="2074725"/>
          </a:xfrm>
          <a:prstGeom prst="rect">
            <a:avLst/>
          </a:prstGeom>
        </p:spPr>
      </p:pic>
      <p:sp>
        <p:nvSpPr>
          <p:cNvPr id="3" name="Left Arrow 2">
            <a:extLst>
              <a:ext uri="{FF2B5EF4-FFF2-40B4-BE49-F238E27FC236}">
                <a16:creationId xmlns:a16="http://schemas.microsoft.com/office/drawing/2014/main" id="{609BC181-E1ED-7C41-AF57-161D4FB9FF2F}"/>
              </a:ext>
            </a:extLst>
          </p:cNvPr>
          <p:cNvSpPr/>
          <p:nvPr/>
        </p:nvSpPr>
        <p:spPr>
          <a:xfrm>
            <a:off x="3333965" y="4542242"/>
            <a:ext cx="5626704" cy="2238590"/>
          </a:xfrm>
          <a:prstGeom prst="leftArrow">
            <a:avLst>
              <a:gd name="adj1" fmla="val 69217"/>
              <a:gd name="adj2" fmla="val 50000"/>
            </a:avLst>
          </a:prstGeom>
          <a:solidFill>
            <a:srgbClr val="FFC000"/>
          </a:solidFill>
          <a:ln>
            <a:solidFill>
              <a:schemeClr val="tx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rPr>
              <a:t>DOESN’T PROVE</a:t>
            </a:r>
            <a:br>
              <a:rPr lang="en-US" sz="2400" b="1" dirty="0">
                <a:solidFill>
                  <a:schemeClr val="tx1"/>
                </a:solidFill>
              </a:rPr>
            </a:br>
            <a:r>
              <a:rPr lang="en-US" sz="2400" b="1" dirty="0">
                <a:solidFill>
                  <a:schemeClr val="tx1"/>
                </a:solidFill>
              </a:rPr>
              <a:t>THAT YOUR HOUSE WAS BUILT</a:t>
            </a:r>
            <a:br>
              <a:rPr lang="en-US" sz="2400" b="1" dirty="0">
                <a:solidFill>
                  <a:schemeClr val="tx1"/>
                </a:solidFill>
              </a:rPr>
            </a:br>
            <a:r>
              <a:rPr lang="en-US" sz="2400" b="1" dirty="0">
                <a:solidFill>
                  <a:schemeClr val="tx1"/>
                </a:solidFill>
              </a:rPr>
              <a:t>FOR A MOUSE OR BY A MOUSE</a:t>
            </a:r>
          </a:p>
        </p:txBody>
      </p:sp>
    </p:spTree>
    <p:extLst>
      <p:ext uri="{BB962C8B-B14F-4D97-AF65-F5344CB8AC3E}">
        <p14:creationId xmlns:p14="http://schemas.microsoft.com/office/powerpoint/2010/main" val="294610347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6"/>
                                        </p:tgtEl>
                                      </p:cBhvr>
                                    </p:animEffect>
                                    <p:set>
                                      <p:cBhvr>
                                        <p:cTn id="22" dur="1" fill="hold">
                                          <p:stCondLst>
                                            <p:cond delay="499"/>
                                          </p:stCondLst>
                                        </p:cTn>
                                        <p:tgtEl>
                                          <p:spTgt spid="16"/>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500"/>
                                        <p:tgtEl>
                                          <p:spTgt spid="14"/>
                                        </p:tgtEl>
                                      </p:cBhvr>
                                    </p:animEffect>
                                    <p:set>
                                      <p:cBhvr>
                                        <p:cTn id="25" dur="1" fill="hold">
                                          <p:stCondLst>
                                            <p:cond delay="499"/>
                                          </p:stCondLst>
                                        </p:cTn>
                                        <p:tgtEl>
                                          <p:spTgt spid="14"/>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17"/>
                                        </p:tgtEl>
                                      </p:cBhvr>
                                    </p:animEffect>
                                    <p:set>
                                      <p:cBhvr>
                                        <p:cTn id="28" dur="1" fill="hold">
                                          <p:stCondLst>
                                            <p:cond delay="499"/>
                                          </p:stCondLst>
                                        </p:cTn>
                                        <p:tgtEl>
                                          <p:spTgt spid="17"/>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1"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anim calcmode="lin" valueType="num">
                                      <p:cBhvr>
                                        <p:cTn id="34" dur="500" fill="hold"/>
                                        <p:tgtEl>
                                          <p:spTgt spid="11"/>
                                        </p:tgtEl>
                                        <p:attrNameLst>
                                          <p:attrName>ppt_x</p:attrName>
                                        </p:attrNameLst>
                                      </p:cBhvr>
                                      <p:tavLst>
                                        <p:tav tm="0">
                                          <p:val>
                                            <p:strVal val="#ppt_x"/>
                                          </p:val>
                                        </p:tav>
                                        <p:tav tm="100000">
                                          <p:val>
                                            <p:strVal val="#ppt_x"/>
                                          </p:val>
                                        </p:tav>
                                      </p:tavLst>
                                    </p:anim>
                                    <p:anim calcmode="lin" valueType="num">
                                      <p:cBhvr>
                                        <p:cTn id="35" dur="5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grpId="0" nodeType="clickEffect">
                                  <p:stCondLst>
                                    <p:cond delay="0"/>
                                  </p:stCondLst>
                                  <p:childTnLst>
                                    <p:animMotion origin="layout" path="M 1.875E-6 -2.96296E-6 L 0.00364 -0.31898 " pathEditMode="relative" rAng="0" ptsTypes="AA">
                                      <p:cBhvr>
                                        <p:cTn id="39" dur="500" fill="hold"/>
                                        <p:tgtEl>
                                          <p:spTgt spid="11"/>
                                        </p:tgtEl>
                                        <p:attrNameLst>
                                          <p:attrName>ppt_x</p:attrName>
                                          <p:attrName>ppt_y</p:attrName>
                                        </p:attrNameLst>
                                      </p:cBhvr>
                                      <p:rCtr x="182" y="-15949"/>
                                    </p:animMotion>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1"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fade">
                                      <p:cBhvr>
                                        <p:cTn id="44" dur="500"/>
                                        <p:tgtEl>
                                          <p:spTgt spid="2"/>
                                        </p:tgtEl>
                                      </p:cBhvr>
                                    </p:animEffect>
                                    <p:anim calcmode="lin" valueType="num">
                                      <p:cBhvr>
                                        <p:cTn id="45" dur="500" fill="hold"/>
                                        <p:tgtEl>
                                          <p:spTgt spid="2"/>
                                        </p:tgtEl>
                                        <p:attrNameLst>
                                          <p:attrName>ppt_x</p:attrName>
                                        </p:attrNameLst>
                                      </p:cBhvr>
                                      <p:tavLst>
                                        <p:tav tm="0">
                                          <p:val>
                                            <p:strVal val="#ppt_x"/>
                                          </p:val>
                                        </p:tav>
                                        <p:tav tm="100000">
                                          <p:val>
                                            <p:strVal val="#ppt_x"/>
                                          </p:val>
                                        </p:tav>
                                      </p:tavLst>
                                    </p:anim>
                                    <p:anim calcmode="lin" valueType="num">
                                      <p:cBhvr>
                                        <p:cTn id="46"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path" presetSubtype="0" accel="50000" decel="50000" fill="hold" grpId="0" nodeType="clickEffect">
                                  <p:stCondLst>
                                    <p:cond delay="0"/>
                                  </p:stCondLst>
                                  <p:childTnLst>
                                    <p:animMotion origin="layout" path="M 1.04167E-6 -2.96296E-6 L 0.00417 -0.3537 " pathEditMode="relative" rAng="0" ptsTypes="AA">
                                      <p:cBhvr>
                                        <p:cTn id="50" dur="500" fill="hold"/>
                                        <p:tgtEl>
                                          <p:spTgt spid="2"/>
                                        </p:tgtEl>
                                        <p:attrNameLst>
                                          <p:attrName>ppt_x</p:attrName>
                                          <p:attrName>ppt_y</p:attrName>
                                        </p:attrNameLst>
                                      </p:cBhvr>
                                      <p:rCtr x="208" y="-17685"/>
                                    </p:animMotion>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1" nodeType="click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anim calcmode="lin" valueType="num">
                                      <p:cBhvr>
                                        <p:cTn id="56" dur="500" fill="hold"/>
                                        <p:tgtEl>
                                          <p:spTgt spid="10"/>
                                        </p:tgtEl>
                                        <p:attrNameLst>
                                          <p:attrName>ppt_x</p:attrName>
                                        </p:attrNameLst>
                                      </p:cBhvr>
                                      <p:tavLst>
                                        <p:tav tm="0">
                                          <p:val>
                                            <p:strVal val="#ppt_x"/>
                                          </p:val>
                                        </p:tav>
                                        <p:tav tm="100000">
                                          <p:val>
                                            <p:strVal val="#ppt_x"/>
                                          </p:val>
                                        </p:tav>
                                      </p:tavLst>
                                    </p:anim>
                                    <p:anim calcmode="lin" valueType="num">
                                      <p:cBhvr>
                                        <p:cTn id="57"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0" nodeType="clickEffect">
                                  <p:stCondLst>
                                    <p:cond delay="0"/>
                                  </p:stCondLst>
                                  <p:childTnLst>
                                    <p:animMotion origin="layout" path="M -2.70833E-6 2.22222E-6 L 0.00365 -0.31898 " pathEditMode="relative" rAng="0" ptsTypes="AA">
                                      <p:cBhvr>
                                        <p:cTn id="68" dur="500" fill="hold"/>
                                        <p:tgtEl>
                                          <p:spTgt spid="10"/>
                                        </p:tgtEl>
                                        <p:attrNameLst>
                                          <p:attrName>ppt_x</p:attrName>
                                          <p:attrName>ppt_y</p:attrName>
                                        </p:attrNameLst>
                                      </p:cBhvr>
                                      <p:rCtr x="182" y="-15949"/>
                                    </p:animMotion>
                                  </p:childTnLst>
                                </p:cTn>
                              </p:par>
                              <p:par>
                                <p:cTn id="69" presetID="10" presetClass="exit" presetSubtype="0" fill="hold" nodeType="withEffect">
                                  <p:stCondLst>
                                    <p:cond delay="0"/>
                                  </p:stCondLst>
                                  <p:childTnLst>
                                    <p:animEffect transition="out" filter="fade">
                                      <p:cBhvr>
                                        <p:cTn id="70" dur="500"/>
                                        <p:tgtEl>
                                          <p:spTgt spid="6"/>
                                        </p:tgtEl>
                                      </p:cBhvr>
                                    </p:animEffect>
                                    <p:set>
                                      <p:cBhvr>
                                        <p:cTn id="71" dur="1" fill="hold">
                                          <p:stCondLst>
                                            <p:cond delay="499"/>
                                          </p:stCondLst>
                                        </p:cTn>
                                        <p:tgtEl>
                                          <p:spTgt spid="6"/>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47" presetClass="entr" presetSubtype="0" fill="hold" grpId="0" nodeType="clickEffect">
                                  <p:stCondLst>
                                    <p:cond delay="0"/>
                                  </p:stCondLst>
                                  <p:childTnLst>
                                    <p:set>
                                      <p:cBhvr>
                                        <p:cTn id="75" dur="1" fill="hold">
                                          <p:stCondLst>
                                            <p:cond delay="0"/>
                                          </p:stCondLst>
                                        </p:cTn>
                                        <p:tgtEl>
                                          <p:spTgt spid="12"/>
                                        </p:tgtEl>
                                        <p:attrNameLst>
                                          <p:attrName>style.visibility</p:attrName>
                                        </p:attrNameLst>
                                      </p:cBhvr>
                                      <p:to>
                                        <p:strVal val="visible"/>
                                      </p:to>
                                    </p:set>
                                    <p:animEffect transition="in" filter="fade">
                                      <p:cBhvr>
                                        <p:cTn id="76" dur="1000"/>
                                        <p:tgtEl>
                                          <p:spTgt spid="12"/>
                                        </p:tgtEl>
                                      </p:cBhvr>
                                    </p:animEffect>
                                    <p:anim calcmode="lin" valueType="num">
                                      <p:cBhvr>
                                        <p:cTn id="77" dur="1000" fill="hold"/>
                                        <p:tgtEl>
                                          <p:spTgt spid="12"/>
                                        </p:tgtEl>
                                        <p:attrNameLst>
                                          <p:attrName>ppt_x</p:attrName>
                                        </p:attrNameLst>
                                      </p:cBhvr>
                                      <p:tavLst>
                                        <p:tav tm="0">
                                          <p:val>
                                            <p:strVal val="#ppt_x"/>
                                          </p:val>
                                        </p:tav>
                                        <p:tav tm="100000">
                                          <p:val>
                                            <p:strVal val="#ppt_x"/>
                                          </p:val>
                                        </p:tav>
                                      </p:tavLst>
                                    </p:anim>
                                    <p:anim calcmode="lin" valueType="num">
                                      <p:cBhvr>
                                        <p:cTn id="7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nodeType="click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grpId="0" nodeType="clickEffect">
                                  <p:stCondLst>
                                    <p:cond delay="0"/>
                                  </p:stCondLst>
                                  <p:childTnLst>
                                    <p:set>
                                      <p:cBhvr>
                                        <p:cTn id="89" dur="1" fill="hold">
                                          <p:stCondLst>
                                            <p:cond delay="0"/>
                                          </p:stCondLst>
                                        </p:cTn>
                                        <p:tgtEl>
                                          <p:spTgt spid="3"/>
                                        </p:tgtEl>
                                        <p:attrNameLst>
                                          <p:attrName>style.visibility</p:attrName>
                                        </p:attrNameLst>
                                      </p:cBhvr>
                                      <p:to>
                                        <p:strVal val="visible"/>
                                      </p:to>
                                    </p:set>
                                    <p:animEffect transition="in" filter="wipe(right)">
                                      <p:cBhvr>
                                        <p:cTn id="9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10" grpId="0"/>
      <p:bldP spid="10" grpId="1"/>
      <p:bldP spid="11" grpId="0"/>
      <p:bldP spid="11" grpId="1"/>
      <p:bldP spid="12" grpId="0" animBg="1"/>
      <p:bldP spid="17" grpId="0" animBg="1"/>
      <p:bldP spid="17" grpId="1" animBg="1"/>
      <p:bldP spid="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Rectangle 5">
            <a:extLst>
              <a:ext uri="{FF2B5EF4-FFF2-40B4-BE49-F238E27FC236}">
                <a16:creationId xmlns:a16="http://schemas.microsoft.com/office/drawing/2014/main" id="{6357EEA4-14A8-DB42-8063-C51894461B06}"/>
              </a:ext>
            </a:extLst>
          </p:cNvPr>
          <p:cNvSpPr/>
          <p:nvPr/>
        </p:nvSpPr>
        <p:spPr>
          <a:xfrm>
            <a:off x="828676" y="1166842"/>
            <a:ext cx="10272712" cy="1200329"/>
          </a:xfrm>
          <a:prstGeom prst="rect">
            <a:avLst/>
          </a:prstGeom>
          <a:solidFill>
            <a:schemeClr val="bg1"/>
          </a:solidFill>
        </p:spPr>
        <p:txBody>
          <a:bodyPr wrap="square">
            <a:spAutoFit/>
          </a:bodyPr>
          <a:lstStyle/>
          <a:p>
            <a:pPr algn="ctr"/>
            <a:endParaRPr lang="en-US" sz="7200" dirty="0"/>
          </a:p>
        </p:txBody>
      </p:sp>
      <p:grpSp>
        <p:nvGrpSpPr>
          <p:cNvPr id="7" name="Group 6">
            <a:extLst>
              <a:ext uri="{FF2B5EF4-FFF2-40B4-BE49-F238E27FC236}">
                <a16:creationId xmlns:a16="http://schemas.microsoft.com/office/drawing/2014/main" id="{73AF2CCA-ECF6-544B-8134-FFBA2190B7C4}"/>
              </a:ext>
            </a:extLst>
          </p:cNvPr>
          <p:cNvGrpSpPr/>
          <p:nvPr/>
        </p:nvGrpSpPr>
        <p:grpSpPr>
          <a:xfrm>
            <a:off x="4360069" y="1767006"/>
            <a:ext cx="3471862" cy="3128962"/>
            <a:chOff x="4229101" y="3214688"/>
            <a:chExt cx="3471862" cy="3128962"/>
          </a:xfrm>
          <a:effectLst>
            <a:outerShdw blurRad="190500" dist="190500" dir="2700000" algn="tl" rotWithShape="0">
              <a:prstClr val="black">
                <a:alpha val="40000"/>
              </a:prstClr>
            </a:outerShdw>
          </a:effectLst>
        </p:grpSpPr>
        <p:sp>
          <p:nvSpPr>
            <p:cNvPr id="8" name="Folded Corner 1">
              <a:extLst>
                <a:ext uri="{FF2B5EF4-FFF2-40B4-BE49-F238E27FC236}">
                  <a16:creationId xmlns:a16="http://schemas.microsoft.com/office/drawing/2014/main" id="{ED8CA97A-883E-4542-A5D4-FEC445FB3091}"/>
                </a:ext>
              </a:extLst>
            </p:cNvPr>
            <p:cNvSpPr/>
            <p:nvPr/>
          </p:nvSpPr>
          <p:spPr>
            <a:xfrm rot="635303">
              <a:off x="4229101" y="3214688"/>
              <a:ext cx="3471862" cy="3128962"/>
            </a:xfrm>
            <a:custGeom>
              <a:avLst/>
              <a:gdLst>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32031 w 2690813"/>
                <a:gd name="connsiteY1" fmla="*/ 2412993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03468 w 2690813"/>
                <a:gd name="connsiteY1" fmla="*/ 239870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 name="connsiteX0" fmla="*/ 0 w 2690813"/>
                <a:gd name="connsiteY0" fmla="*/ 0 h 2771775"/>
                <a:gd name="connsiteX1" fmla="*/ 2690813 w 2690813"/>
                <a:gd name="connsiteY1" fmla="*/ 0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0" fmla="*/ 2242335 w 2690813"/>
                <a:gd name="connsiteY0" fmla="*/ 2771775 h 2771775"/>
                <a:gd name="connsiteX1" fmla="*/ 2377002 w 2690813"/>
                <a:gd name="connsiteY1" fmla="*/ 2390508 h 2771775"/>
                <a:gd name="connsiteX2" fmla="*/ 2690813 w 2690813"/>
                <a:gd name="connsiteY2" fmla="*/ 2323297 h 2771775"/>
                <a:gd name="connsiteX3" fmla="*/ 2242335 w 2690813"/>
                <a:gd name="connsiteY3" fmla="*/ 2771775 h 2771775"/>
                <a:gd name="connsiteX0" fmla="*/ 2242335 w 2690813"/>
                <a:gd name="connsiteY0" fmla="*/ 2771775 h 2771775"/>
                <a:gd name="connsiteX1" fmla="*/ 2410963 w 2690813"/>
                <a:gd name="connsiteY1" fmla="*/ 2383715 h 2771775"/>
                <a:gd name="connsiteX2" fmla="*/ 2690813 w 2690813"/>
                <a:gd name="connsiteY2" fmla="*/ 2323297 h 2771775"/>
                <a:gd name="connsiteX3" fmla="*/ 2242335 w 2690813"/>
                <a:gd name="connsiteY3" fmla="*/ 2771775 h 2771775"/>
                <a:gd name="connsiteX4" fmla="*/ 0 w 2690813"/>
                <a:gd name="connsiteY4" fmla="*/ 2771775 h 2771775"/>
                <a:gd name="connsiteX5" fmla="*/ 0 w 2690813"/>
                <a:gd name="connsiteY5" fmla="*/ 0 h 2771775"/>
                <a:gd name="connsiteX6" fmla="*/ 2690813 w 2690813"/>
                <a:gd name="connsiteY6" fmla="*/ 0 h 2771775"/>
                <a:gd name="connsiteX7" fmla="*/ 2690813 w 2690813"/>
                <a:gd name="connsiteY7" fmla="*/ 2323297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0813" h="2771775" stroke="0" extrusionOk="0">
                  <a:moveTo>
                    <a:pt x="0" y="0"/>
                  </a:moveTo>
                  <a:lnTo>
                    <a:pt x="2690813" y="0"/>
                  </a:lnTo>
                  <a:lnTo>
                    <a:pt x="2690813" y="2323297"/>
                  </a:lnTo>
                  <a:lnTo>
                    <a:pt x="2242335" y="2771775"/>
                  </a:lnTo>
                  <a:lnTo>
                    <a:pt x="0" y="2771775"/>
                  </a:lnTo>
                  <a:lnTo>
                    <a:pt x="0" y="0"/>
                  </a:lnTo>
                  <a:close/>
                </a:path>
                <a:path w="2690813" h="2771775" fill="darkenLess" stroke="0" extrusionOk="0">
                  <a:moveTo>
                    <a:pt x="2242335" y="2771775"/>
                  </a:moveTo>
                  <a:cubicBezTo>
                    <a:pt x="2287224" y="2644686"/>
                    <a:pt x="2369589" y="2607538"/>
                    <a:pt x="2377002" y="2390508"/>
                  </a:cubicBezTo>
                  <a:lnTo>
                    <a:pt x="2690813" y="2323297"/>
                  </a:lnTo>
                  <a:lnTo>
                    <a:pt x="2242335" y="2771775"/>
                  </a:lnTo>
                  <a:close/>
                </a:path>
                <a:path w="2690813" h="2771775" fill="none" extrusionOk="0">
                  <a:moveTo>
                    <a:pt x="2242335" y="2771775"/>
                  </a:moveTo>
                  <a:cubicBezTo>
                    <a:pt x="2296046" y="2647418"/>
                    <a:pt x="2442977" y="2565222"/>
                    <a:pt x="2410963" y="2383715"/>
                  </a:cubicBezTo>
                  <a:lnTo>
                    <a:pt x="2690813" y="2323297"/>
                  </a:lnTo>
                  <a:lnTo>
                    <a:pt x="2242335" y="2771775"/>
                  </a:lnTo>
                  <a:lnTo>
                    <a:pt x="0" y="2771775"/>
                  </a:lnTo>
                  <a:lnTo>
                    <a:pt x="0" y="0"/>
                  </a:lnTo>
                  <a:lnTo>
                    <a:pt x="2690813" y="0"/>
                  </a:lnTo>
                  <a:lnTo>
                    <a:pt x="2690813" y="2323297"/>
                  </a:lnTo>
                </a:path>
              </a:pathLst>
            </a:custGeom>
            <a:solidFill>
              <a:srgbClr val="FFFB9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C54A060-0F0F-2843-9837-55E990BC9B8D}"/>
                </a:ext>
              </a:extLst>
            </p:cNvPr>
            <p:cNvSpPr/>
            <p:nvPr/>
          </p:nvSpPr>
          <p:spPr>
            <a:xfrm rot="682530">
              <a:off x="4637112" y="4137778"/>
              <a:ext cx="2642070" cy="1446550"/>
            </a:xfrm>
            <a:prstGeom prst="rect">
              <a:avLst/>
            </a:prstGeom>
          </p:spPr>
          <p:txBody>
            <a:bodyPr wrap="none">
              <a:spAutoFit/>
            </a:bodyPr>
            <a:lstStyle/>
            <a:p>
              <a:pPr algn="ctr"/>
              <a:r>
                <a:rPr lang="en-US" sz="4400" dirty="0">
                  <a:latin typeface="Chalkduster" panose="03050602040202020205" pitchFamily="66" charset="77"/>
                  <a:cs typeface="Oriya MN" pitchFamily="2" charset="0"/>
                </a:rPr>
                <a:t>Solstice</a:t>
              </a:r>
            </a:p>
            <a:p>
              <a:pPr algn="ctr"/>
              <a:r>
                <a:rPr lang="en-US" sz="4400" dirty="0">
                  <a:latin typeface="Chalkduster" panose="03050602040202020205" pitchFamily="66" charset="77"/>
                  <a:cs typeface="Oriya MN" pitchFamily="2" charset="0"/>
                </a:rPr>
                <a:t>?</a:t>
              </a:r>
              <a:endParaRPr lang="en-US" sz="4400" dirty="0">
                <a:latin typeface="Chalkduster" panose="03050602040202020205" pitchFamily="66" charset="77"/>
              </a:endParaRPr>
            </a:p>
          </p:txBody>
        </p:sp>
      </p:grpSp>
    </p:spTree>
    <p:extLst>
      <p:ext uri="{BB962C8B-B14F-4D97-AF65-F5344CB8AC3E}">
        <p14:creationId xmlns:p14="http://schemas.microsoft.com/office/powerpoint/2010/main" val="1958310287"/>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DC35ED-95C1-6247-A188-6B40B4D4B3B9}"/>
              </a:ext>
            </a:extLst>
          </p:cNvPr>
          <p:cNvSpPr>
            <a:spLocks noGrp="1"/>
          </p:cNvSpPr>
          <p:nvPr>
            <p:ph type="ctrTitle"/>
          </p:nvPr>
        </p:nvSpPr>
        <p:spPr>
          <a:xfrm>
            <a:off x="124046" y="1615735"/>
            <a:ext cx="12192000" cy="6858000"/>
          </a:xfrm>
          <a:solidFill>
            <a:schemeClr val="bg1"/>
          </a:solidFill>
        </p:spPr>
        <p:txBody>
          <a:bodyPr>
            <a:normAutofit fontScale="90000"/>
          </a:bodyPr>
          <a:lstStyle/>
          <a:p>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sz="2000" dirty="0">
                <a:solidFill>
                  <a:schemeClr val="bg1"/>
                </a:solidFill>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Rockwell" panose="02060603020205020403" pitchFamily="18" charset="77"/>
                <a:cs typeface="Oriya MN" pitchFamily="2" charset="0"/>
              </a:rPr>
            </a:br>
            <a:br>
              <a:rPr lang="en-US" dirty="0">
                <a:latin typeface="Stencil" pitchFamily="82" charset="77"/>
                <a:cs typeface="Phosphate Inline" panose="02000506050000020004" pitchFamily="2" charset="77"/>
              </a:rPr>
            </a:br>
            <a:endParaRPr lang="en-US" dirty="0">
              <a:latin typeface="Stencil" pitchFamily="82" charset="77"/>
              <a:cs typeface="Phosphate Inline" panose="02000506050000020004" pitchFamily="2" charset="77"/>
            </a:endParaRPr>
          </a:p>
        </p:txBody>
      </p:sp>
      <p:sp>
        <p:nvSpPr>
          <p:cNvPr id="46" name="Right Arrow 45">
            <a:extLst>
              <a:ext uri="{FF2B5EF4-FFF2-40B4-BE49-F238E27FC236}">
                <a16:creationId xmlns:a16="http://schemas.microsoft.com/office/drawing/2014/main" id="{57BE221A-C825-FE4E-87AF-02791E9B1A6A}"/>
              </a:ext>
            </a:extLst>
          </p:cNvPr>
          <p:cNvSpPr/>
          <p:nvPr/>
        </p:nvSpPr>
        <p:spPr>
          <a:xfrm>
            <a:off x="913054" y="2747784"/>
            <a:ext cx="5880471" cy="1757176"/>
          </a:xfrm>
          <a:prstGeom prst="rightArrow">
            <a:avLst>
              <a:gd name="adj1" fmla="val 71538"/>
              <a:gd name="adj2" fmla="val 35132"/>
            </a:avLst>
          </a:prstGeom>
          <a:solidFill>
            <a:srgbClr val="FFFF00">
              <a:alpha val="27059"/>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un 9">
            <a:extLst>
              <a:ext uri="{FF2B5EF4-FFF2-40B4-BE49-F238E27FC236}">
                <a16:creationId xmlns:a16="http://schemas.microsoft.com/office/drawing/2014/main" id="{1FBBB863-C7E3-9847-A811-FC9434477E48}"/>
              </a:ext>
            </a:extLst>
          </p:cNvPr>
          <p:cNvSpPr/>
          <p:nvPr/>
        </p:nvSpPr>
        <p:spPr>
          <a:xfrm>
            <a:off x="-2805877" y="608664"/>
            <a:ext cx="6165765" cy="6090250"/>
          </a:xfrm>
          <a:prstGeom prst="sun">
            <a:avLst/>
          </a:prstGeom>
          <a:solidFill>
            <a:srgbClr val="FF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tx1"/>
              </a:solidFill>
            </a:endParaRPr>
          </a:p>
        </p:txBody>
      </p:sp>
      <p:grpSp>
        <p:nvGrpSpPr>
          <p:cNvPr id="18" name="Group 17">
            <a:extLst>
              <a:ext uri="{FF2B5EF4-FFF2-40B4-BE49-F238E27FC236}">
                <a16:creationId xmlns:a16="http://schemas.microsoft.com/office/drawing/2014/main" id="{160833D3-A806-0743-924F-408DB0EB63C1}"/>
              </a:ext>
            </a:extLst>
          </p:cNvPr>
          <p:cNvGrpSpPr/>
          <p:nvPr/>
        </p:nvGrpSpPr>
        <p:grpSpPr>
          <a:xfrm rot="20341185">
            <a:off x="7050028" y="1441877"/>
            <a:ext cx="2157775" cy="4136479"/>
            <a:chOff x="3571867" y="4607595"/>
            <a:chExt cx="2157775" cy="4136479"/>
          </a:xfrm>
          <a:solidFill>
            <a:schemeClr val="bg1"/>
          </a:solidFill>
        </p:grpSpPr>
        <p:cxnSp>
          <p:nvCxnSpPr>
            <p:cNvPr id="15" name="Straight Arrow Connector 14">
              <a:extLst>
                <a:ext uri="{FF2B5EF4-FFF2-40B4-BE49-F238E27FC236}">
                  <a16:creationId xmlns:a16="http://schemas.microsoft.com/office/drawing/2014/main" id="{17503CA6-05BE-774C-8ADA-8694040C690F}"/>
                </a:ext>
              </a:extLst>
            </p:cNvPr>
            <p:cNvCxnSpPr>
              <a:cxnSpLocks/>
            </p:cNvCxnSpPr>
            <p:nvPr/>
          </p:nvCxnSpPr>
          <p:spPr>
            <a:xfrm rot="1258815" flipH="1" flipV="1">
              <a:off x="3753743" y="4607595"/>
              <a:ext cx="1847239" cy="4136479"/>
            </a:xfrm>
            <a:prstGeom prst="straightConnector1">
              <a:avLst/>
            </a:prstGeom>
            <a:grpFill/>
            <a:ln w="76200">
              <a:solidFill>
                <a:schemeClr val="tx1"/>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16" name="Picture 2" descr="Africa Globe">
              <a:extLst>
                <a:ext uri="{FF2B5EF4-FFF2-40B4-BE49-F238E27FC236}">
                  <a16:creationId xmlns:a16="http://schemas.microsoft.com/office/drawing/2014/main" id="{FDB48D45-6208-8044-AD57-AA998F89FB8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71867" y="5770632"/>
              <a:ext cx="2157775" cy="2143387"/>
            </a:xfrm>
            <a:prstGeom prst="rect">
              <a:avLst/>
            </a:prstGeom>
            <a:grpFill/>
          </p:spPr>
        </p:pic>
      </p:grpSp>
      <p:sp>
        <p:nvSpPr>
          <p:cNvPr id="5" name="Frame 4">
            <a:extLst>
              <a:ext uri="{FF2B5EF4-FFF2-40B4-BE49-F238E27FC236}">
                <a16:creationId xmlns:a16="http://schemas.microsoft.com/office/drawing/2014/main" id="{35FBC364-7ECE-B848-BD32-DABBAB8A810E}"/>
              </a:ext>
            </a:extLst>
          </p:cNvPr>
          <p:cNvSpPr/>
          <p:nvPr/>
        </p:nvSpPr>
        <p:spPr>
          <a:xfrm>
            <a:off x="0" y="0"/>
            <a:ext cx="12192000" cy="6858000"/>
          </a:xfrm>
          <a:prstGeom prst="frame">
            <a:avLst>
              <a:gd name="adj1" fmla="val 3125"/>
            </a:avLst>
          </a:prstGeom>
          <a:solidFill>
            <a:schemeClr val="bg1">
              <a:lumMod val="65000"/>
            </a:schemeClr>
          </a:solidFill>
          <a:scene3d>
            <a:camera prst="orthographicFront"/>
            <a:lightRig rig="threePt" dir="t"/>
          </a:scene3d>
          <a:sp3d>
            <a:bevelT w="1143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1" name="Group 30">
            <a:extLst>
              <a:ext uri="{FF2B5EF4-FFF2-40B4-BE49-F238E27FC236}">
                <a16:creationId xmlns:a16="http://schemas.microsoft.com/office/drawing/2014/main" id="{BE6A9947-9509-EC42-AB23-C7F8A2FA0BB0}"/>
              </a:ext>
            </a:extLst>
          </p:cNvPr>
          <p:cNvGrpSpPr/>
          <p:nvPr/>
        </p:nvGrpSpPr>
        <p:grpSpPr>
          <a:xfrm rot="152602">
            <a:off x="7109638" y="1432349"/>
            <a:ext cx="2157775" cy="4136479"/>
            <a:chOff x="3571867" y="4607595"/>
            <a:chExt cx="2157775" cy="4136479"/>
          </a:xfrm>
          <a:solidFill>
            <a:schemeClr val="bg1"/>
          </a:solidFill>
        </p:grpSpPr>
        <p:cxnSp>
          <p:nvCxnSpPr>
            <p:cNvPr id="32" name="Straight Arrow Connector 31">
              <a:extLst>
                <a:ext uri="{FF2B5EF4-FFF2-40B4-BE49-F238E27FC236}">
                  <a16:creationId xmlns:a16="http://schemas.microsoft.com/office/drawing/2014/main" id="{7555F100-B2A8-BF44-B944-A5DEC1E65811}"/>
                </a:ext>
              </a:extLst>
            </p:cNvPr>
            <p:cNvCxnSpPr>
              <a:cxnSpLocks/>
            </p:cNvCxnSpPr>
            <p:nvPr/>
          </p:nvCxnSpPr>
          <p:spPr>
            <a:xfrm rot="1258815" flipH="1" flipV="1">
              <a:off x="3753743" y="4607595"/>
              <a:ext cx="1847239" cy="4136479"/>
            </a:xfrm>
            <a:prstGeom prst="straightConnector1">
              <a:avLst/>
            </a:prstGeom>
            <a:grpFill/>
            <a:ln w="76200">
              <a:solidFill>
                <a:schemeClr val="tx1"/>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33" name="Picture 2" descr="Africa Globe">
              <a:extLst>
                <a:ext uri="{FF2B5EF4-FFF2-40B4-BE49-F238E27FC236}">
                  <a16:creationId xmlns:a16="http://schemas.microsoft.com/office/drawing/2014/main" id="{0E0F44AA-839B-4F43-976B-F62C50A9354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71867" y="5770632"/>
              <a:ext cx="2157775" cy="2143387"/>
            </a:xfrm>
            <a:prstGeom prst="rect">
              <a:avLst/>
            </a:prstGeom>
            <a:grpFill/>
          </p:spPr>
        </p:pic>
      </p:grpSp>
      <p:grpSp>
        <p:nvGrpSpPr>
          <p:cNvPr id="34" name="Group 33">
            <a:extLst>
              <a:ext uri="{FF2B5EF4-FFF2-40B4-BE49-F238E27FC236}">
                <a16:creationId xmlns:a16="http://schemas.microsoft.com/office/drawing/2014/main" id="{592DCE2B-ED12-6E4D-BB01-FC7E7C657EA5}"/>
              </a:ext>
            </a:extLst>
          </p:cNvPr>
          <p:cNvGrpSpPr/>
          <p:nvPr/>
        </p:nvGrpSpPr>
        <p:grpSpPr>
          <a:xfrm rot="1424946">
            <a:off x="7212580" y="1454740"/>
            <a:ext cx="2157775" cy="4136479"/>
            <a:chOff x="3571867" y="4607595"/>
            <a:chExt cx="2157775" cy="4136479"/>
          </a:xfrm>
          <a:solidFill>
            <a:schemeClr val="bg1"/>
          </a:solidFill>
        </p:grpSpPr>
        <p:cxnSp>
          <p:nvCxnSpPr>
            <p:cNvPr id="35" name="Straight Arrow Connector 34">
              <a:extLst>
                <a:ext uri="{FF2B5EF4-FFF2-40B4-BE49-F238E27FC236}">
                  <a16:creationId xmlns:a16="http://schemas.microsoft.com/office/drawing/2014/main" id="{29E4E432-8103-A440-AAE8-C434956D1334}"/>
                </a:ext>
              </a:extLst>
            </p:cNvPr>
            <p:cNvCxnSpPr>
              <a:cxnSpLocks/>
            </p:cNvCxnSpPr>
            <p:nvPr/>
          </p:nvCxnSpPr>
          <p:spPr>
            <a:xfrm rot="1258815" flipH="1" flipV="1">
              <a:off x="3753743" y="4607595"/>
              <a:ext cx="1847239" cy="4136479"/>
            </a:xfrm>
            <a:prstGeom prst="straightConnector1">
              <a:avLst/>
            </a:prstGeom>
            <a:grpFill/>
            <a:ln w="76200">
              <a:solidFill>
                <a:schemeClr val="tx1"/>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36" name="Picture 2" descr="Africa Globe">
              <a:extLst>
                <a:ext uri="{FF2B5EF4-FFF2-40B4-BE49-F238E27FC236}">
                  <a16:creationId xmlns:a16="http://schemas.microsoft.com/office/drawing/2014/main" id="{B09982AC-C8CE-934B-99F7-C87197E7B7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71867" y="5770632"/>
              <a:ext cx="2157775" cy="2143387"/>
            </a:xfrm>
            <a:prstGeom prst="rect">
              <a:avLst/>
            </a:prstGeom>
            <a:grpFill/>
          </p:spPr>
        </p:pic>
      </p:grpSp>
      <p:grpSp>
        <p:nvGrpSpPr>
          <p:cNvPr id="40" name="Group 39">
            <a:extLst>
              <a:ext uri="{FF2B5EF4-FFF2-40B4-BE49-F238E27FC236}">
                <a16:creationId xmlns:a16="http://schemas.microsoft.com/office/drawing/2014/main" id="{CA30B814-4C71-324C-8833-8D8B6CE69AB7}"/>
              </a:ext>
            </a:extLst>
          </p:cNvPr>
          <p:cNvGrpSpPr/>
          <p:nvPr/>
        </p:nvGrpSpPr>
        <p:grpSpPr>
          <a:xfrm rot="174984">
            <a:off x="7109638" y="1432348"/>
            <a:ext cx="2157775" cy="4136479"/>
            <a:chOff x="3571867" y="4607595"/>
            <a:chExt cx="2157775" cy="4136479"/>
          </a:xfrm>
          <a:solidFill>
            <a:schemeClr val="bg1"/>
          </a:solidFill>
        </p:grpSpPr>
        <p:cxnSp>
          <p:nvCxnSpPr>
            <p:cNvPr id="41" name="Straight Arrow Connector 40">
              <a:extLst>
                <a:ext uri="{FF2B5EF4-FFF2-40B4-BE49-F238E27FC236}">
                  <a16:creationId xmlns:a16="http://schemas.microsoft.com/office/drawing/2014/main" id="{4851F120-3E3C-6D43-89B7-839F468B2CBA}"/>
                </a:ext>
              </a:extLst>
            </p:cNvPr>
            <p:cNvCxnSpPr>
              <a:cxnSpLocks/>
            </p:cNvCxnSpPr>
            <p:nvPr/>
          </p:nvCxnSpPr>
          <p:spPr>
            <a:xfrm rot="1258815" flipH="1" flipV="1">
              <a:off x="3753743" y="4607595"/>
              <a:ext cx="1847239" cy="4136479"/>
            </a:xfrm>
            <a:prstGeom prst="straightConnector1">
              <a:avLst/>
            </a:prstGeom>
            <a:grpFill/>
            <a:ln w="76200">
              <a:solidFill>
                <a:schemeClr val="tx1"/>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42" name="Picture 2" descr="Africa Globe">
              <a:extLst>
                <a:ext uri="{FF2B5EF4-FFF2-40B4-BE49-F238E27FC236}">
                  <a16:creationId xmlns:a16="http://schemas.microsoft.com/office/drawing/2014/main" id="{9C31E6E8-EFC2-2045-ABA4-70C4CF7C1F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71867" y="5770632"/>
              <a:ext cx="2157775" cy="2143387"/>
            </a:xfrm>
            <a:prstGeom prst="rect">
              <a:avLst/>
            </a:prstGeom>
            <a:grpFill/>
          </p:spPr>
        </p:pic>
      </p:grpSp>
      <p:grpSp>
        <p:nvGrpSpPr>
          <p:cNvPr id="43" name="Group 42">
            <a:extLst>
              <a:ext uri="{FF2B5EF4-FFF2-40B4-BE49-F238E27FC236}">
                <a16:creationId xmlns:a16="http://schemas.microsoft.com/office/drawing/2014/main" id="{F245CC96-E04A-124B-A991-9B87D26C9F66}"/>
              </a:ext>
            </a:extLst>
          </p:cNvPr>
          <p:cNvGrpSpPr/>
          <p:nvPr/>
        </p:nvGrpSpPr>
        <p:grpSpPr>
          <a:xfrm rot="20333943">
            <a:off x="7070305" y="1432349"/>
            <a:ext cx="2157775" cy="4136479"/>
            <a:chOff x="3571866" y="4601499"/>
            <a:chExt cx="2157775" cy="4136479"/>
          </a:xfrm>
          <a:solidFill>
            <a:schemeClr val="bg1"/>
          </a:solidFill>
        </p:grpSpPr>
        <p:cxnSp>
          <p:nvCxnSpPr>
            <p:cNvPr id="44" name="Straight Arrow Connector 43">
              <a:extLst>
                <a:ext uri="{FF2B5EF4-FFF2-40B4-BE49-F238E27FC236}">
                  <a16:creationId xmlns:a16="http://schemas.microsoft.com/office/drawing/2014/main" id="{880E1C92-FACF-E845-A371-B111F4E213EA}"/>
                </a:ext>
              </a:extLst>
            </p:cNvPr>
            <p:cNvCxnSpPr>
              <a:cxnSpLocks/>
            </p:cNvCxnSpPr>
            <p:nvPr/>
          </p:nvCxnSpPr>
          <p:spPr>
            <a:xfrm rot="1258815" flipH="1" flipV="1">
              <a:off x="3737945" y="4601499"/>
              <a:ext cx="1847239" cy="4136479"/>
            </a:xfrm>
            <a:prstGeom prst="straightConnector1">
              <a:avLst/>
            </a:prstGeom>
            <a:grpFill/>
            <a:ln w="76200">
              <a:solidFill>
                <a:schemeClr val="tx1"/>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45" name="Picture 2" descr="Africa Globe">
              <a:extLst>
                <a:ext uri="{FF2B5EF4-FFF2-40B4-BE49-F238E27FC236}">
                  <a16:creationId xmlns:a16="http://schemas.microsoft.com/office/drawing/2014/main" id="{80A2ACB2-1636-D444-9863-C266BFF891A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71866" y="5770632"/>
              <a:ext cx="2157775" cy="2143387"/>
            </a:xfrm>
            <a:prstGeom prst="rect">
              <a:avLst/>
            </a:prstGeom>
            <a:grpFill/>
          </p:spPr>
        </p:pic>
      </p:grpSp>
      <p:sp>
        <p:nvSpPr>
          <p:cNvPr id="30" name="Rectangle 29">
            <a:extLst>
              <a:ext uri="{FF2B5EF4-FFF2-40B4-BE49-F238E27FC236}">
                <a16:creationId xmlns:a16="http://schemas.microsoft.com/office/drawing/2014/main" id="{5523C9E0-37ED-5C4C-9C89-892F9CD3C7C5}"/>
              </a:ext>
            </a:extLst>
          </p:cNvPr>
          <p:cNvSpPr/>
          <p:nvPr/>
        </p:nvSpPr>
        <p:spPr>
          <a:xfrm>
            <a:off x="8950189" y="766834"/>
            <a:ext cx="3117765" cy="1384995"/>
          </a:xfrm>
          <a:prstGeom prst="rect">
            <a:avLst/>
          </a:prstGeom>
        </p:spPr>
        <p:txBody>
          <a:bodyPr wrap="square">
            <a:spAutoFit/>
          </a:bodyPr>
          <a:lstStyle/>
          <a:p>
            <a:pPr algn="ctr"/>
            <a:r>
              <a:rPr lang="en-US" sz="2800" dirty="0">
                <a:latin typeface="Rockwell" panose="02060603020205020403" pitchFamily="18" charset="77"/>
                <a:cs typeface="Oriya MN" pitchFamily="2" charset="0"/>
              </a:rPr>
              <a:t>Winter Solstice:</a:t>
            </a:r>
          </a:p>
          <a:p>
            <a:pPr algn="ctr"/>
            <a:r>
              <a:rPr lang="en-US" sz="2800" dirty="0">
                <a:latin typeface="Rockwell" panose="02060603020205020403" pitchFamily="18" charset="77"/>
                <a:cs typeface="Oriya MN" pitchFamily="2" charset="0"/>
              </a:rPr>
              <a:t>Dec. 21 or 22</a:t>
            </a:r>
          </a:p>
          <a:p>
            <a:pPr algn="ctr"/>
            <a:r>
              <a:rPr lang="en-US" sz="2800" dirty="0">
                <a:latin typeface="Rockwell" panose="02060603020205020403" pitchFamily="18" charset="77"/>
                <a:cs typeface="Oriya MN" pitchFamily="2" charset="0"/>
              </a:rPr>
              <a:t>(+/- 1)</a:t>
            </a:r>
            <a:endParaRPr lang="en-US" sz="2800" dirty="0"/>
          </a:p>
        </p:txBody>
      </p:sp>
      <p:sp>
        <p:nvSpPr>
          <p:cNvPr id="47" name="Rectangle 46">
            <a:extLst>
              <a:ext uri="{FF2B5EF4-FFF2-40B4-BE49-F238E27FC236}">
                <a16:creationId xmlns:a16="http://schemas.microsoft.com/office/drawing/2014/main" id="{B062F07D-0C5B-AD44-9E28-1E6BAEEE39A9}"/>
              </a:ext>
            </a:extLst>
          </p:cNvPr>
          <p:cNvSpPr/>
          <p:nvPr/>
        </p:nvSpPr>
        <p:spPr>
          <a:xfrm>
            <a:off x="3869970" y="766834"/>
            <a:ext cx="3117765" cy="523220"/>
          </a:xfrm>
          <a:prstGeom prst="rect">
            <a:avLst/>
          </a:prstGeom>
        </p:spPr>
        <p:txBody>
          <a:bodyPr wrap="square">
            <a:spAutoFit/>
          </a:bodyPr>
          <a:lstStyle/>
          <a:p>
            <a:pPr algn="ctr"/>
            <a:r>
              <a:rPr lang="en-US" sz="2800" dirty="0">
                <a:latin typeface="Rockwell" panose="02060603020205020403" pitchFamily="18" charset="77"/>
                <a:cs typeface="Oriya MN" pitchFamily="2" charset="0"/>
              </a:rPr>
              <a:t>Summer Solstice:</a:t>
            </a:r>
          </a:p>
        </p:txBody>
      </p:sp>
    </p:spTree>
    <p:extLst>
      <p:ext uri="{BB962C8B-B14F-4D97-AF65-F5344CB8AC3E}">
        <p14:creationId xmlns:p14="http://schemas.microsoft.com/office/powerpoint/2010/main" val="35933588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54707</TotalTime>
  <Words>3301</Words>
  <Application>Microsoft Office PowerPoint</Application>
  <PresentationFormat>Widescreen</PresentationFormat>
  <Paragraphs>330</Paragraphs>
  <Slides>30</Slides>
  <Notes>11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30</vt:i4>
      </vt:variant>
    </vt:vector>
  </HeadingPairs>
  <TitlesOfParts>
    <vt:vector size="41" baseType="lpstr">
      <vt:lpstr>Arial</vt:lpstr>
      <vt:lpstr>Calibri</vt:lpstr>
      <vt:lpstr>Calibri Light</vt:lpstr>
      <vt:lpstr>Chalkduster</vt:lpstr>
      <vt:lpstr>Georgia</vt:lpstr>
      <vt:lpstr>libre baskerville</vt:lpstr>
      <vt:lpstr>Rockwell</vt:lpstr>
      <vt:lpstr>Stencil</vt:lpstr>
      <vt:lpstr>Verdana</vt:lpstr>
      <vt:lpstr>Wingdings</vt:lpstr>
      <vt:lpstr>Office Theme</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              </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Jesus of Nazareth &amp; the pagan dieties:   Is the gospel really a repeat of common paganism:   Horus, Osirus, Mithras, etc.?</dc:title>
  <dc:creator>Bertina Smelser</dc:creator>
  <cp:lastModifiedBy>Bartlett CofC</cp:lastModifiedBy>
  <cp:revision>451</cp:revision>
  <dcterms:created xsi:type="dcterms:W3CDTF">2020-08-21T13:38:25Z</dcterms:created>
  <dcterms:modified xsi:type="dcterms:W3CDTF">2020-10-29T13:16:33Z</dcterms:modified>
</cp:coreProperties>
</file>