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525" r:id="rId2"/>
    <p:sldId id="512" r:id="rId3"/>
    <p:sldId id="463" r:id="rId4"/>
    <p:sldId id="513" r:id="rId5"/>
    <p:sldId id="470" r:id="rId6"/>
    <p:sldId id="368" r:id="rId7"/>
    <p:sldId id="514" r:id="rId8"/>
    <p:sldId id="465" r:id="rId9"/>
    <p:sldId id="466" r:id="rId10"/>
    <p:sldId id="510" r:id="rId11"/>
    <p:sldId id="472" r:id="rId12"/>
    <p:sldId id="482" r:id="rId13"/>
    <p:sldId id="476" r:id="rId14"/>
    <p:sldId id="483" r:id="rId15"/>
    <p:sldId id="484" r:id="rId16"/>
    <p:sldId id="415" r:id="rId17"/>
    <p:sldId id="416" r:id="rId18"/>
    <p:sldId id="490" r:id="rId19"/>
    <p:sldId id="451" r:id="rId20"/>
    <p:sldId id="372" r:id="rId21"/>
    <p:sldId id="373" r:id="rId22"/>
    <p:sldId id="516" r:id="rId23"/>
    <p:sldId id="493" r:id="rId24"/>
    <p:sldId id="431" r:id="rId25"/>
    <p:sldId id="440" r:id="rId26"/>
    <p:sldId id="432" r:id="rId27"/>
    <p:sldId id="496" r:id="rId28"/>
    <p:sldId id="492" r:id="rId29"/>
    <p:sldId id="495" r:id="rId30"/>
    <p:sldId id="386" r:id="rId31"/>
    <p:sldId id="433" r:id="rId32"/>
    <p:sldId id="434" r:id="rId33"/>
    <p:sldId id="515" r:id="rId34"/>
    <p:sldId id="497" r:id="rId35"/>
    <p:sldId id="511" r:id="rId36"/>
    <p:sldId id="486" r:id="rId37"/>
    <p:sldId id="488" r:id="rId38"/>
    <p:sldId id="489" r:id="rId39"/>
    <p:sldId id="498" r:id="rId40"/>
    <p:sldId id="508" r:id="rId41"/>
    <p:sldId id="403" r:id="rId42"/>
    <p:sldId id="504" r:id="rId43"/>
    <p:sldId id="505" r:id="rId44"/>
    <p:sldId id="509" r:id="rId45"/>
    <p:sldId id="491" r:id="rId46"/>
    <p:sldId id="450" r:id="rId47"/>
    <p:sldId id="452" r:id="rId48"/>
    <p:sldId id="507" r:id="rId49"/>
    <p:sldId id="499" r:id="rId50"/>
    <p:sldId id="502" r:id="rId51"/>
    <p:sldId id="455" r:id="rId52"/>
    <p:sldId id="506" r:id="rId53"/>
    <p:sldId id="456" r:id="rId54"/>
    <p:sldId id="458" r:id="rId55"/>
    <p:sldId id="457" r:id="rId56"/>
    <p:sldId id="453" r:id="rId57"/>
    <p:sldId id="478" r:id="rId58"/>
    <p:sldId id="500" r:id="rId59"/>
    <p:sldId id="518" r:id="rId60"/>
    <p:sldId id="519" r:id="rId61"/>
    <p:sldId id="520" r:id="rId62"/>
    <p:sldId id="523" r:id="rId63"/>
    <p:sldId id="522" r:id="rId64"/>
    <p:sldId id="524" r:id="rId65"/>
    <p:sldId id="461"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ott"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FFFF66"/>
    <a:srgbClr val="FFFF00"/>
    <a:srgbClr val="000000"/>
    <a:srgbClr val="31859C"/>
    <a:srgbClr val="8A0000"/>
    <a:srgbClr val="E2E2E2"/>
    <a:srgbClr val="DDE9F7"/>
    <a:srgbClr val="CDDEF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autoAdjust="0"/>
    <p:restoredTop sz="96341" autoAdjust="0"/>
  </p:normalViewPr>
  <p:slideViewPr>
    <p:cSldViewPr>
      <p:cViewPr varScale="1">
        <p:scale>
          <a:sx n="124" d="100"/>
          <a:sy n="124" d="100"/>
        </p:scale>
        <p:origin x="176" y="280"/>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680"/>
    </p:cViewPr>
  </p:sorterViewPr>
  <p:notesViewPr>
    <p:cSldViewPr>
      <p:cViewPr>
        <p:scale>
          <a:sx n="90" d="100"/>
          <a:sy n="90" d="100"/>
        </p:scale>
        <p:origin x="-2106" y="31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8T19:57:12.765"/>
    </inkml:context>
    <inkml:brush xml:id="br0">
      <inkml:brushProperty name="width" value="0.1" units="cm"/>
      <inkml:brushProperty name="height" value="0.1" units="cm"/>
      <inkml:brushProperty name="color" value="#BFBFBF"/>
    </inkml:brush>
  </inkml:definitions>
  <inkml:trace contextRef="#ctx0" brushRef="#br0">563 15 24575,'-10'0'0,"0"0"0,2 0 0,1 0 0,-1 0 0,1 0 0,-1 0 0,1 0 0,-1 0 0,1 0 0,-1 0 0,1 0 0,0 0 0,0 0 0,0 0 0,-1 0 0,1 0 0,-1 0 0,0 0 0,1-3 0,-1 2 0,1-3 0,-1 4 0,4-3 0,-2 2 0,2-2 0,-4 3 0,1 0 0,0 0 0,0 0 0,0 0 0,-1 0 0,1 0 0,0 0 0,-1 0 0,1 0 0,-1 0 0,0 0 0,1 0 0,-1 0 0,1 0 0,-1 0 0,0 0 0,1 0 0,-1 0 0,0 0 0,1 0 0,-1 0 0,1 0 0,-1 0 0,1 0 0,0 0 0,3 3 0,-3-2 0,3 2 0,-3 0 0,-1-2 0,1 2 0,0 0 0,0-2 0,3 6 0,-3-7 0,6 6 0,-6-5 0,6 5 0,-5-5 0,2 6 0,-4-7 0,1 7 0,0-7 0,3 7 0,1-3 0,-1 0 0,4 2 0,-7-5 0,6 5 0,-6-5 0,3 6 0,0-3 0,-3 0 0,3 2 0,0-2 0,1 3 0,-1 0 0,4 0 0,-3 0 0,-1 0 0,3 1 0,-2-1 0,3 0 0,0 0 0,0 0 0,0 0 0,0 1 0,0-1 0,0 0 0,0 1 0,0-1 0,0 1 0,0-1 0,0 0 0,0 0 0,0 0 0,0 1 0,0-1 0,-3 1 0,2-1 0,-2 0 0,3 0 0,0 0 0,0 0 0,0 0 0,0 0 0,0 0 0,0 0 0,3-3 0,-2 3 0,5-3 0,-2 0 0,0 3 0,3-6 0,-7 5 0,4-2 0,-4 3 0,3-3 0,-2 3 0,5-3 0,-2 0 0,0 2 0,2-5 0,-2 3 0,0-1 0,3-3 0,-7 7 0,7-7 0,-3 7 0,3-7 0,0 7 0,0-7 0,-3 7 0,3-6 0,-3 2 0,0 0 0,2-2 0,-1 2 0,2 1 0,0-4 0,0 3 0,1-3 0,-1 0 0,0 0 0,-3 4 0,3-3 0,-3 2 0,0 0 0,2-2 0,-2 3 0,4-1 0,-1-2 0,0 2 0,1-3 0,-1 0 0,0 0 0,0 0 0,0 0 0,0 0 0,0 0 0,1 3 0,-1-2 0,0 2 0,0-3 0,0 0 0,0 0 0,0 0 0,1 0 0,-1 0 0,1 0 0,-1 0 0,1 0 0,-1 0 0,0 0 0,1 0 0,-1 0 0,0 0 0,0 0 0,0 0 0,0 0 0,0 0 0,0 0 0,0 0 0,1 0 0,-1 0 0,0 0 0,1-4 0,-1 4 0,1-7 0,0 6 0,-1-3 0,1 4 0,0-3 0,-1 2 0,-3-5 0,3 5 0,-3-6 0,3 7 0,0-7 0,1 3 0,-1 0 0,1 0 0,0 1 0,-1 2 0,-3-6 0,2 3 0,-2-3 0,3 3 0,-3-3 0,3 6 0,-4-2 0,1 0 0,0-1 0,-4-3 0,3 3 0,-3-3 0,4 3 0,-1-3 0,-2-1 0,5 1 0,-5 0 0,5-1 0,-5 1 0,2-1 0,1 1 0,-3-1 0,2 1 0,-3-3 0,0 2 0,0-3 0,0 4 0,0-4 0,0 3 0,0-3 0,0 3 0,0 1 0,0-1 0,0 1 0,0-1 0,0 1 0,0 0 0,0 0 0,0-1 0,0 1 0,0-1 0,0 1 0,-3 3 0,2-2 0,-6 5 0,3-2 0,-4 0 0,1-1 0,0-3 0,0 3 0,3-3 0,-2 3 0,2 0 0,0-3 0,-3 6 0,6-5 0,-5 5 0,5-5 0,-3 2 0,4-3 0,0-1 0,-3 1 0,2 0 0,-5 3 0,5 0 0,-2 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8T20:00:57.141"/>
    </inkml:context>
    <inkml:brush xml:id="br0">
      <inkml:brushProperty name="width" value="0.1" units="cm"/>
      <inkml:brushProperty name="height" value="0.1" units="cm"/>
      <inkml:brushProperty name="color" value="#BFBFBF"/>
    </inkml:brush>
  </inkml:definitions>
  <inkml:trace contextRef="#ctx0" brushRef="#br0">0 1 24575,'11'0'0,"0"0"0,-4 0 0,1 0 0,-1 3 0,0-2 0,-3 5 0,2-5 0,-2 2 0,1 0 0,1 2 0,-2 2 0,4 1 0,-1-4 0,-3 2 0,3-5 0,-3 6 0,3-7 0,0 3 0,0 1 0,1 0 0,-1 0 0,1 3 0,-1-6 0,1 2 0,-4 0 0,2 1 0,-2 0 0,0 2 0,2-5 0,-1 6 0,2-6 0,1 6 0,-1-6 0,1 2 0,-1-3 0,1 3 0,-1-2 0,0 3 0,0-4 0,0 3 0,1-2 0,-1 2 0,0-3 0,1 0 0,-4 3 0,2-2 0,-2 2 0,3-3 0,0 0 0,-3 3 0,-1-2 0,-3 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8T20:01:01.552"/>
    </inkml:context>
    <inkml:brush xml:id="br0">
      <inkml:brushProperty name="width" value="0.1" units="cm"/>
      <inkml:brushProperty name="height" value="0.1" units="cm"/>
      <inkml:brushProperty name="color" value="#BFBFBF"/>
    </inkml:brush>
  </inkml:definitions>
  <inkml:trace contextRef="#ctx0" brushRef="#br0">1 1 24575,'11'0'0,"-1"0"0,-3 0 0,0 0 0,0 3 0,0 1 0,1 4 0,0-4 0,-1 3 0,1-3 0,-4 4 0,3-4 0,-6 3 0,5-6 0,-2 2 0,4-3 0,-4 4 0,2-4 0,-2 4 0,4-4 0,-1 0 0,0 0 0,-3 3 0,-1 1 0,1-1 0,-3 4 0,5-6 0,-5 5 0,6-5 0,-7 2 0,4-3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8T20:01:18.287"/>
    </inkml:context>
    <inkml:brush xml:id="br0">
      <inkml:brushProperty name="width" value="0.1" units="cm"/>
      <inkml:brushProperty name="height" value="0.1" units="cm"/>
      <inkml:brushProperty name="color" value="#BFBFBF"/>
    </inkml:brush>
  </inkml:definitions>
  <inkml:trace contextRef="#ctx0" brushRef="#br0">262 9 24575,'-11'0'0,"-3"0"0,1 0 0,0 0 0,1 0 0,4 0 0,1 0 0,-1 0 0,0 0 0,1 0 0,0 0 0,-1 0 0,1 0 0,0 0 0,-1 0 0,-4 4 0,3 0 0,-2 4 0,3 0 0,0-1 0,0-3 0,1 3 0,-1-6 0,0 2 0,4 1 0,-2-3 0,5 5 0,-3-2 0,1 1 0,2 1 0,-2-2 0,0 4 0,2-1 0,-3 0 0,1-3 0,2 3 0,-2-3 0,3 3 0,0 0 0,0 1 0,-3-5 0,2 4 0,-3-3 0,4 3 0,0 0 0,0 0 0,0 0 0,0 0 0,0 1 0,0-1 0,0 0 0,0 1 0,0-1 0,0 0 0,0-1 0,0 1 0,0 0 0,0 0 0,0 0 0,0 1 0,0-1 0,0 1 0,0-1 0,0 1 0,0-1 0,0 1 0,0-1 0,0 1 0,0-1 0,0 1 0,0-1 0,0 1 0,0-1 0,0 1 0,0-1 0,0 1 0,0-1 0,0 1 0,0-1 0,4 1 0,0-1 0,0 0 0,2 0 0,-5 0 0,6-2 0,-6 1 0,5-2 0,-5 4 0,5-1 0,-5 0 0,6 1 0,-3-1 0,0 1 0,3-4 0,-6 2 0,5-1 0,-5 2 0,6 1 0,-6-1 0,6-2 0,-3 1 0,0-1 0,3 2 0,-6 1 0,5-4 0,-5 3 0,6-6 0,-3 5 0,4-5 0,-4 6 0,2-6 0,-5 5 0,6-5 0,-6 6 0,5-7 0,-2 7 0,4-3 0,-1 0 0,0 2 0,1-5 0,0 2 0,-1 1 0,1-3 0,-1 5 0,0-5 0,0 5 0,0-5 0,1 2 0,-4 0 0,2-2 0,-1 3 0,2-4 0,1 0 0,-1 3 0,1-2 0,-1 2 0,1-3 0,-1 0 0,1 4 0,-1-3 0,1 2 0,0-3 0,-1 3 0,1-2 0,-1 3 0,1-4 0,0 0 0,-1 0 0,1 0 0,-1 0 0,0 0 0,0 0 0,1 0 0,-1 0 0,0 0 0,1 0 0,-1 0 0,0 0 0,1 0 0,-1 0 0,1 0 0,-1 0 0,1 0 0,-1 0 0,0 0 0,0 0 0,1 0 0,-1 0 0,-3-4 0,2 4 0,-5-7 0,6 6 0,-3-6 0,0 3 0,2-3 0,-5 0 0,6 3 0,-3-3 0,0 3 0,2 0 0,-5-2 0,6 5 0,-7-5 0,4 2 0,-1 0 0,-2-3 0,2 3 0,0-3 0,-2 0 0,6 3 0,-6-3 0,5 3 0,-2-4 0,1 1 0,1-1 0,-5 1 0,5 3 0,-5-2 0,2 2 0,0 0 0,-2-3 0,6 3 0,-7-3 0,7 0 0,-7 0 0,7 0 0,-7-1 0,7 4 0,-6-2 0,2 2 0,-3-4 0,0 1 0,0-1 0,0 1 0,0-5 0,0 4 0,0-4 0,0 0 0,0 3 0,0-3 0,0 5 0,0-1 0,0 0 0,0 1 0,0 0 0,0 0 0,0-1 0,0 1 0,0 0 0,0 0 0,0-1 0,0 0 0,0 1 0,0-1 0,0 1 0,0 0 0,0 0 0,-3 3 0,2-3 0,-2 3 0,-1-3 0,4 0 0,-4 0 0,4-1 0,-3 1 0,-1 0 0,0 0 0,-3 3 0,3 1 0,0-1 0,-2 3 0,5-5 0,-6 5 0,3-6 0,0 3 0,-2 0 0,5-2 0,-5 5 0,5-6 0,-6 6 0,6-6 0,-5 7 0,5-7 0,-6 6 0,3-2 0,-3 3 0,0 0 0,0-3 0,2-1 0,-1 0 0,5-3 0,-6 6 0,3-2 0,0 0 0,-3 2 0,6-6 0,-5 6 0,5-5 0,-6 5 0,3-5 0,-3 5 0,3-6 0,-2 6 0,5-5 0,-5 5 0,5-5 0,-6 5 0,3-6 0,-3 7 0,3-7 0,-2 6 0,5-6 0,-6 6 0,3-2 0,-3 3 0,0 0 0,0 0 0,-1 0 0,4-3 0,-2 2 0,2-6 0,-1 3 0,-1 0 0,2 1 0,-4 3 0,1-3 0,0 2 0,0-2 0,0 3 0,-1 0 0,1 0 0,0 0 0,0 0 0,0 0 0,0 0 0,0 0 0,3 3 0,-11 2 0,11-1 0,-8 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8T20:01:22.510"/>
    </inkml:context>
    <inkml:brush xml:id="br0">
      <inkml:brushProperty name="width" value="0.1" units="cm"/>
      <inkml:brushProperty name="height" value="0.1" units="cm"/>
      <inkml:brushProperty name="color" value="#BFBFBF"/>
    </inkml:brush>
  </inkml:definitions>
  <inkml:trace contextRef="#ctx0" brushRef="#br0">1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8T20:01:26.087"/>
    </inkml:context>
    <inkml:brush xml:id="br0">
      <inkml:brushProperty name="width" value="0.1" units="cm"/>
      <inkml:brushProperty name="height" value="0.1" units="cm"/>
      <inkml:brushProperty name="color" value="#BFBFBF"/>
    </inkml:brush>
  </inkml:definitions>
  <inkml:trace contextRef="#ctx0" brushRef="#br0">1 1 24575,'7'4'0,"-3"2"0,2-5 0,-5 6 0,5-3 0,-5 3 0,5 0 0,-5 0 0,6-3 0,-7 2 0,7-5 0,-6 5 0,5-5 0,-5 5 0,6-5 0,-6 5 0,6-5 0,-7 6 0,4-3 0,-1 0 0,1-1 0,0 0 0,3-2 0,-7 6 0,7-6 0,-7 5 0,7-5 0,-3 6 0,3-3 0,1 0 0,-1 2 0,0-2 0,0 0 0,-3 3 0,3-7 0,-3 4 0,0-1 0,3-2 0,-3 2 0,0 1 0,2-3 0,-2 2 0,0 0 0,3-2 0,-6 6 0,5-7 0,-2 3 0,0 1 0,3-4 0,-3 7 0,3-6 0,-3 5 0,2-5 0,-5 5 0,5-5 0,-2 2 0,0 1 0,3-3 0,-7 5 0,7-5 0,-3 6 0,3-7 0,-3 7 0,2-3 0,-2 0 0,3-1 0,0 0 0,0-2 0,-3 5 0,3-5 0,-4 2 0,2 0 0,1-2 0,-2 2 0,3 0 0,1-2 0,-4 6 0,2-7 0,-5 7 0,5-6 0,-2 2 0,0 0 0,3-2 0,-3 6 0,3-3 0,1 0 0,-1 2 0,0-5 0,1 5 0,-1-2 0,-3 3 0,2-3 0,-2 2 0,3-5 0,0 5 0,0-5 0,-3 6 0,2-7 0,-5 7 0,5-6 0,-6 5 0,7-5 0,-7 6 0,7-6 0,-7 5 0,6-5 0,-5 5 0,5-5 0,-5 2 0,2-3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8T19:57:26.133"/>
    </inkml:context>
    <inkml:brush xml:id="br0">
      <inkml:brushProperty name="width" value="0.1" units="cm"/>
      <inkml:brushProperty name="height" value="0.1" units="cm"/>
      <inkml:brushProperty name="color" value="#BFBFBF"/>
    </inkml:brush>
  </inkml:definitions>
  <inkml:trace contextRef="#ctx0" brushRef="#br0">0 0 24575,'12'0'0,"-2"4"0,-2 0 0,-1 0 0,1 3 0,4-2 0,-4-1 0,8 3 0,-7-6 0,6 7 0,-6-7 0,7 2 0,-7 1 0,2-3 0,-3 2 0,-1 0 0,1-2 0,0 6 0,-1-6 0,1 6 0,-1-7 0,1 7 0,0-6 0,-1 6 0,1-6 0,0 5 0,-1-5 0,1 3 0,-4-1 0,3-2 0,-3 5 0,4-5 0,-1 6 0,1-3 0,-1 0 0,0 3 0,1-6 0,0 5 0,-1-5 0,1 6 0,-1-6 0,1 6 0,0-7 0,-1 4 0,1-1 0,0-2 0,-1 6 0,1-6 0,-1 5 0,1-2 0,-1 1 0,1-2 0,-1 0 0,1-2 0,-4 6 0,2-6 0,-1 5 0,2-5 0,-3 6 0,2-7 0,-1 7 0,2-3 0,1 1 0,-1 1 0,1-5 0,-1 6 0,1-7 0,-1 4 0,-3-1 0,2-2 0,-2 5 0,3-5 0,-2 6 0,1-7 0,-2 4 0,4-1 0,-1-2 0,-3 5 0,3-5 0,-3 2 0,3 0 0,0-2 0,1 2 0,-1-3 0,-3 3 0,2-2 0,-2 2 0,3-3 0,1 4 0,-1-4 0,0 7 0,0-6 0,0 2 0,0-3 0,0 0 0,0 0 0,0 0 0,0 0 0,0 0 0,0 0 0,0 0 0,-3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8T19:57:29.274"/>
    </inkml:context>
    <inkml:brush xml:id="br0">
      <inkml:brushProperty name="width" value="0.1" units="cm"/>
      <inkml:brushProperty name="height" value="0.1" units="cm"/>
      <inkml:brushProperty name="color" value="#BFBFBF"/>
    </inkml:brush>
  </inkml:definitions>
  <inkml:trace contextRef="#ctx0" brushRef="#br0">0 0 24575,'0'16'0,"0"-1"0,0 2 0,0-4 0,0 3 0,0-7 0,0 2 0,0-3 0,0-1 0,0 1 0,0-1 0,0 1 0,0-1 0,0 1 0,0 0 0,0-1 0,0 1 0,0-1 0,0 1 0,0-1 0,0 1 0,0-1 0,0 0 0,0 1 0,0-1 0,0 1 0,0 0 0,0-1 0,0 1 0,0-1 0,0 1 0,0 0 0,0-1 0,0 1 0,0-1 0,0 0 0,0 1 0,0-1 0,0 0 0,0 1 0,0 4 0,0-4 0,0 8 0,0-7 0,0 2 0,0-3 0,0-1 0,0 1 0,0-1 0,0 1 0,0-1 0,0 0 0,0 1 0,0-1 0,0 1 0,0 0 0,0-1 0,0 1 0,0-1 0,0 0 0,0 5 0,0 0 0,0 5 0,0-4 0,0-1 0,0-5 0,0 1 0,0-1 0,0-2 0,0-2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8T19:57:36.104"/>
    </inkml:context>
    <inkml:brush xml:id="br0">
      <inkml:brushProperty name="width" value="0.1" units="cm"/>
      <inkml:brushProperty name="height" value="0.1" units="cm"/>
      <inkml:brushProperty name="color" value="#BFBFBF"/>
    </inkml:brush>
  </inkml:definitions>
  <inkml:trace contextRef="#ctx0" brushRef="#br0">240 13 24575,'-11'0'0,"1"0"0,3 0 0,-1 0 0,1 0 0,3 4 0,-3-4 0,3 4 0,0-1 0,-3 1 0,3 3 0,-3-3 0,3 2 0,-2-5 0,5 6 0,-6-6 0,6 5 0,-5-2 0,1 0 0,1 3 0,-3-3 0,6 4 0,-6-4 0,7 3 0,-7-3 0,2 3 0,1 1 0,-3 0 0,6-1 0,-5 0 0,5 1 0,-6-5 0,7 4 0,-7-3 0,6 3 0,-6 1 0,6-1 0,-5-2 0,5 1 0,-6-5 0,6 6 0,-2-3 0,3 3 0,-3-3 0,2 3 0,-3-3 0,4 3 0,-3 0 0,2 1 0,-2-1 0,-1 1 0,4-1 0,-4 1 0,4-1 0,0 0 0,-3 1 0,2-1 0,-2 1 0,3-1 0,-4-3 0,3 3 0,-2-3 0,3 4 0,0-1 0,0 0 0,0 0 0,0 0 0,0 1 0,0-1 0,0 1 0,0-1 0,0 1 0,0-1 0,0 1 0,0-1 0,0 0 0,0 1 0,0-1 0,0 1 0,0-1 0,0 0 0,0 1 0,0-1 0,0 0 0,3-3 0,-2 2 0,5-5 0,-2 6 0,1-3 0,1 0 0,-5 3 0,6-3 0,-3 4 0,3-1 0,0-3 0,-3 3 0,3-6 0,-6 5 0,5-5 0,-5 6 0,6-7 0,-6 7 0,5-6 0,-5 6 0,6-6 0,-3 5 0,3-5 0,-3 5 0,3-5 0,-3 3 0,0-1 0,3-2 0,-3 5 0,3-5 0,-3 6 0,2-7 0,-2 4 0,1-1 0,1-2 0,-2 2 0,3-3 0,0 0 0,1 0 0,-4 4 0,2-4 0,-1 4 0,2-4 0,1 0 0,-1 3 0,0-2 0,0 2 0,0-3 0,0 0 0,1 0 0,-1 0 0,0 0 0,0 0 0,1 0 0,-1 0 0,0 0 0,0 0 0,1 0 0,-1 0 0,0 0 0,0 0 0,0 0 0,0 0 0,0 0 0,0 0 0,1 0 0,-1 0 0,-1 0 0,-2-4 0,3 3 0,-3-5 0,3 2 0,0 0 0,-3-3 0,2 6 0,-5-6 0,5 6 0,-5-5 0,5 5 0,-5-5 0,6 5 0,-6-6 0,5 7 0,-5-7 0,6 6 0,-3-5 0,3 2 0,-3-4 0,3 4 0,-6-3 0,6 7 0,-7-7 0,7 6 0,-6-6 0,5 7 0,-5-7 0,6 6 0,-3-6 0,0 3 0,3 0 0,-6-3 0,5 6 0,-5-6 0,6 6 0,-6-6 0,2 3 0,1 0 0,-4-2 0,7 5 0,-6-6 0,5 3 0,-5-3 0,6 3 0,-7-3 0,4 3 0,-1-3 0,-2 0 0,6-5 0,-6 3 0,6-7 0,-6 8 0,6-4 0,-6 4 0,2 1 0,-3-1 0,0 1 0,0 0 0,0 0 0,0 0 0,0 0 0,0-5 0,0-1 0,0-4 0,0 4 0,0-2 0,0 6 0,0-3 0,0 4 0,0 1 0,-3 2 0,2-2 0,-5 3 0,5-3 0,-6 0 0,3 0 0,-3 3 0,3-3 0,-2 6 0,5-6 0,-6 6 0,3-5 0,0 1 0,-3 1 0,6-3 0,-6 3 0,3 0 0,0-3 0,-3 6 0,6-6 0,-6 3 0,3-4 0,0 1 0,-3-1 0,6 1 0,-6-1 0,3 4 0,-4-3 0,1 3 0,-1-1 0,1-1 0,-1 5 0,1-6 0,-1 3 0,0 0 0,1-3 0,-1 6 0,4-6 0,-3 6 0,6-5 0,-6 5 0,7-6 0,-7 6 0,3-2 0,-4 3 0,1 0 0,0 0 0,0 0 0,0 0 0,0 0 0,-1 0 0,1 0 0,0 0 0,-1 0 0,1 0 0,-1 0 0,1 0 0,-1 0 0,1 0 0,-1 0 0,1 3 0,3 1 0,-2 0 0,5 2 0,-5-2 0,2 3 0,0 0 0,-3 1 0,-1-1 0,3-3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8T19:57:49.745"/>
    </inkml:context>
    <inkml:brush xml:id="br0">
      <inkml:brushProperty name="width" value="0.1" units="cm"/>
      <inkml:brushProperty name="height" value="0.1" units="cm"/>
      <inkml:brushProperty name="color" value="#BFBFBF"/>
    </inkml:brush>
  </inkml:definitions>
  <inkml:trace contextRef="#ctx0" brushRef="#br0">0 556 24575,'0'-11'0,"0"1"0,0 2 0,3 1 0,-2-1 0,6 4 0,-7-3 0,7 6 0,-3-2 0,3 3 0,0 0 0,-4-4 0,4 4 0,-3-7 0,3 6 0,0-5 0,0 5 0,-3-5 0,3 5 0,-3-3 0,4 1 0,-1 2 0,1-6 0,-1 6 0,1-6 0,0 7 0,-1-7 0,1 6 0,-1-3 0,1 1 0,0 2 0,-1-2 0,1 3 0,-1 0 0,0 0 0,1 0 0,-1 0 0,0 0 0,1 0 0,-1 0 0,1 0 0,-1 0 0,1 0 0,-1 0 0,1 0 0,-1 0 0,1 0 0,-1 0 0,1 0 0,-1 0 0,1 0 0,-1 0 0,1 0 0,0 0 0,3 0 0,-2 0 0,7 0 0,-3 0 0,-1 3 0,0-2 0,-4 6 0,-1-6 0,1 2 0,-1 0 0,1-2 0,-1 3 0,1-1 0,-1-2 0,0 5 0,1-5 0,-1 6 0,1-6 0,-1 2 0,1 0 0,-1-2 0,1 3 0,0-4 0,-1 3 0,1-2 0,-4 6 0,-1-3 0,0 3 0,1 0 0,3 0 0,1 0 0,-1 1 0,0-4 0,-2 2 0,1-5 0,-5 6 0,6-6 0,-3 5 0,3-5 0,-3 6 0,2-6 0,-5 5 0,6-5 0,-6 5 0,5-5 0,-2 2 0,3-3 0,0 0 0,-6 0 0,-8 0 0,-1 0 0,-6 0 0,7 0 0,3-3 0,-2 2 0,5-5 0,-2 2 0,0-3 0,2 0 0,-2 0 0,-1 3 0,0-3 0,0 3 0,-7-4 0,6 0 0,-7 0 0,4 0 0,-4 4 0,3-3 0,-2 2 0,3-2 0,0 2 0,0-1 0,1 5 0,-1-6 0,1 6 0,3-5 0,1 2 0,-1 0 0,3-3 0,-5 7 0,5-7 0,-5 3 0,2 0 0,-4-2 0,1 5 0,0-6 0,-1 3 0,1 0 0,3-3 0,-3 7 0,3-7 0,-3 6 0,3-5 0,-3 5 0,7-6 0,-7 7 0,3-7 0,-3 6 0,3-5 0,-3 5 0,7-6 0,-7 3 0,3 0 0,0-3 0,-2 3 0,2 0 0,0-3 0,1 3 0,-1 0 0,0-2 0,0 2 0,-2-3 0,5 0 0,-5 0 0,5-1 0,-2 1 0,0-1 0,2 1 0,-2-1 0,3 1 0,0 0 0,0 0 0,0-4 0,0-1 0,0 0 0,0 0 0,0 0 0,0 3 0,0-3 0,0 5 0,0 0 0,0-1 0,0 1 0,0 0 0,0 0 0,0 0 0,3 3 0,-2-3 0,6 6 0,-7-6 0,7 7 0,-6-7 0,2 3 0,0-1 0,1 2 0,0 0 0,2 2 0,-5-6 0,5 6 0,-2-6 0,3 7 0,1-7 0,-1 2 0,1 1 0,-1-3 0,1 7 0,-4-7 0,-1 6 0,-3-2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8T19:58:44.156"/>
    </inkml:context>
    <inkml:brush xml:id="br0">
      <inkml:brushProperty name="width" value="0.1" units="cm"/>
      <inkml:brushProperty name="height" value="0.1" units="cm"/>
      <inkml:brushProperty name="color" value="#BFBFBF"/>
    </inkml:brush>
  </inkml:definitions>
  <inkml:trace contextRef="#ctx0" brushRef="#br0">0 1 24575,'0'10'0,"0"1"0,0-5 0,0 2 0,0-1 0,0 1 0,0-1 0,0 1 0,0-1 0,0 0 0,0 0 0,0 0 0,0 0 0,0 0 0,0 1 0,0-1 0,0 1 0,0-1 0,0 1 0,0-1 0,0 0 0,0 0 0,3 0 0,-2 1 0,6-1 0,-6 5 0,6-3 0,-7 2 0,4-3 0,-4 0 0,0-1 0,0 0 0,0 0 0,0 1 0,3-1 0,-2 1 0,2-1 0,-3 1 0,0 0 0,0-1 0,0 1 0,4-4 0,-4 3 0,4-4 0,-4 5 0,0-1 0,0 1 0,0-1 0,3 1 0,-2-1 0,2 1 0,-3 0 0,0-1 0,0 1 0,0-1 0,0 0 0,0 0 0,4 1 0,-4 0 0,4 3 0,-4-2 0,3 3 0,-2-5 0,2 1 0,-3-1 0,3-2 0,-2 1 0,2-2 0,-3 4 0,0-1 0,0 1 0,0-1 0,0 1 0,0-1 0,0 0 0,0 1 0,0-1 0,0 0 0,0 1 0,0 0 0,0-1 0,0 1 0,0-1 0,0 0 0,0-1 0,0 2 0,0-1 0,0 5 0,0 0 0,4 1 0,-3-1 0,2-5 0,-3 1 0,0 0 0,0-1 0,0 1 0,0-7 0,0-2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8T19:59:10.801"/>
    </inkml:context>
    <inkml:brush xml:id="br0">
      <inkml:brushProperty name="width" value="0.1" units="cm"/>
      <inkml:brushProperty name="height" value="0.1" units="cm"/>
      <inkml:brushProperty name="color" value="#BFBFBF"/>
    </inkml:brush>
  </inkml:definitions>
  <inkml:trace contextRef="#ctx0" brushRef="#br0">1 1 24575,'12'16'0,"-1"-1"0,-4-3 0,-2-4 0,2 4 0,-6-4 0,5-1 0,-5 0 0,5-3 0,-5 2 0,6-2 0,-3 3 0,3 1 0,-3 0 0,3-1 0,-2 5 0,3-4 0,-1 4 0,-2 0 0,1-3 0,-5 2 0,6-3 0,-6-1 0,5 0 0,-1 1 0,-2-1 0,5 5 0,-4-4 0,4 4 0,-4 0 0,3-4 0,-6 4 0,2-4 0,0-4 0,-2 3 0,6-7 0,-7 7 0,3-3 0,-3 7 0,4-2 0,0 7 0,4-7 0,-3 2 0,1-3 0,-5 0 0,3-1 0,-4 0 0,0 0 0,0-3 0,0-1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8T20:00:38.835"/>
    </inkml:context>
    <inkml:brush xml:id="br0">
      <inkml:brushProperty name="width" value="0.1" units="cm"/>
      <inkml:brushProperty name="height" value="0.1" units="cm"/>
      <inkml:brushProperty name="color" value="#BFBFBF"/>
    </inkml:brush>
  </inkml:definitions>
  <inkml:trace contextRef="#ctx0" brushRef="#br0">342 0 24575,'-12'0'0,"2"0"0,2 0 0,1 0 0,0 0 0,0 0 0,-1 0 0,0 0 0,1 0 0,-1 0 0,1 0 0,-3 0 0,-2 0 0,1 0 0,0 0 0,3 0 0,-4 0 0,3 3 0,-6-2 0,6 6 0,-3-3 0,5 0 0,2 3 0,-1-7 0,5 7 0,-6-7 0,6 7 0,-6-3 0,3 3 0,0 1 0,-3-4 0,6 3 0,-5-7 0,5 7 0,-6-3 0,3 3 0,0 0 0,-3-3 0,6 3 0,-6-3 0,4 3 0,-1 1 0,-3-1 0,6 0 0,-6-2 0,7 1 0,-7-1 0,6 2 0,-6-3 0,6 3 0,-2-3 0,-1 3 0,4 1 0,-7-1 0,6 0 0,-2 0 0,3 0 0,0 1 0,0-1 0,0 5 0,0-4 0,0 4 0,0-4 0,0-1 0,0 1 0,0-1 0,0 1 0,3-2 0,-2 2 0,5-4 0,-2 2 0,4-2 0,0 4 0,-1 4 0,1-4 0,0 4 0,0-4 0,-1-1 0,1 1 0,-1-1 0,1 1 0,-1-4 0,1 0 0,-4-1 0,2-3 0,-2 3 0,3-3 0,1 0 0,0 4 0,-1-3 0,1 2 0,-1-3 0,1 0 0,-4 3 0,2-2 0,-2 2 0,3-3 0,1 4 0,-1-4 0,1 4 0,0-4 0,-1 0 0,0 0 0,-3 3 0,3-2 0,-3 2 0,3-3 0,0 4 0,1-3 0,-1 2 0,1-3 0,0 0 0,-1 0 0,1 0 0,-1 0 0,1 0 0,-1 0 0,1 0 0,-1 0 0,0 0 0,0 0 0,1 0 0,0 0 0,-1 0 0,1 0 0,-1 0 0,0 0 0,1 0 0,-1 0 0,0 0 0,0 0 0,1 0 0,-1 0 0,0 0 0,0 0 0,0 0 0,1 0 0,-1 0 0,0 0 0,0 0 0,0 0 0,0 0 0,1-3 0,-1-2 0,1-2 0,-1 2 0,1-2 0,-1 7 0,1-7 0,-1 3 0,1-4 0,-5 1 0,4 4 0,-6-4 0,5 3 0,-5-4 0,6 0 0,-3 1 0,1-1 0,-2 0 0,0 0 0,-2 1 0,3-4 0,-4 4 0,0-3 0,3 6 0,-2-3 0,2 3 0,-3-3 0,0 0 0,0 0 0,0 0 0,3 3 0,-2-2 0,2 2 0,0-3 0,-2 0 0,2 0 0,-3-1 0,3 4 0,-2-2 0,2 2 0,-3-8 0,0 4 0,0-4 0,0 4 0,0 0 0,0 1 0,0-1 0,0 1 0,-3 0 0,-1-4 0,0 2 0,-3 1 0,2 1 0,-2 3 0,2-4 0,-1 4 0,5-3 0,-6 6 0,3-5 0,-3 1 0,0 1 0,-1-2 0,1 2 0,0 0 0,-1 0 0,1 4 0,0-3 0,-1 2 0,1-2 0,-1 3 0,1 0 0,0 0 0,-1 0 0,1 0 0,-1 0 0,0 0 0,1 0 0,-1 0 0,1 0 0,-1 0 0,1 0 0,0 0 0,3-3 0,-3 2 0,7-5 0,-7 5 0,6-6 0,-6 6 0,6-6 0,-6 7 0,7-4 0,-4 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18T20:00:49.963"/>
    </inkml:context>
    <inkml:brush xml:id="br0">
      <inkml:brushProperty name="width" value="0.1" units="cm"/>
      <inkml:brushProperty name="height" value="0.1" units="cm"/>
      <inkml:brushProperty name="color" value="#BFBFBF"/>
    </inkml:brush>
  </inkml:definitions>
  <inkml:trace contextRef="#ctx0" brushRef="#br0">164 0 24575,'-3'8'0,"2"2"0,-3-6 0,1 3 0,2 1 0,-2 0 0,-1-1 0,3 1 0,-2-1 0,0-3 0,2 3 0,-2-3 0,0 3 0,2 0 0,-6 0 0,6 5 0,-2-3 0,0 2 0,2-3 0,-3 0 0,1-1 0,2 1 0,-2 2 0,-5-2 0,6 7 0,-5-6 0,7 3 0,-4-5 0,3 1 0,-2-1 0,3 1 0,-3-4 0,2 2 0,-6-2 0,3 3 0,0 1 0,-3 0 0,3-1 0,-1 1 0,2 0 0,-1-1 0,4 0 0,-7-2 0,6 1 0,-2-2 0,0 0 0,-1-1 0,0 0 0,-2 1 0,5 4 0,-6-4 0,9-1 0,1-3 0,5 0 0,3 0 0,-4 0 0,0 0 0,1 3 0,-1-2 0,0 2 0,-1 0 0,1 1 0,1 0 0,-4 2 0,2-5 0,-1 3 0,2-1 0,1-2 0,-1 2 0,1-3 0,-4 3 0,2-2 0,-2 2 0,0 0 0,3-2 0,-6 6 0,6-6 0,-7 6 0,7-6 0,-6 5 0,6-5 0,-6 5 0,5-5 0,-2 5 0,3-5 0,-3 6 0,2-7 0,-5 7 0,6-6 0,-3 2 0,3-3 0,0 0 0,0 0 0,-3 4 0,2-3 0,-5 5 0,5-5 0,-1 2 0,2 0 0,0-2 0,1 2 0,-1-3 0,-3 3 0,2-2 0,-2 2 0,3-3 0,0 0 0,0 0 0,-3 4 0,3-3 0,-3 5 0,3-5 0,0 2 0,0-3 0,-3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B1666A-9E7C-4460-AD23-11C9BA053727}" type="datetimeFigureOut">
              <a:rPr lang="en-US" smtClean="0"/>
              <a:pPr/>
              <a:t>10/25/20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AF2C40-9902-4729-89F5-044F87B9B8C0}" type="slidenum">
              <a:rPr lang="en-US" smtClean="0"/>
              <a:pPr/>
              <a:t>‹#›</a:t>
            </a:fld>
            <a:endParaRPr lang="en-US"/>
          </a:p>
        </p:txBody>
      </p:sp>
    </p:spTree>
    <p:extLst>
      <p:ext uri="{BB962C8B-B14F-4D97-AF65-F5344CB8AC3E}">
        <p14:creationId xmlns:p14="http://schemas.microsoft.com/office/powerpoint/2010/main" val="905467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AF2C40-9902-4729-89F5-044F87B9B8C0}" type="slidenum">
              <a:rPr lang="en-US" smtClean="0"/>
              <a:pPr/>
              <a:t>13</a:t>
            </a:fld>
            <a:endParaRPr lang="en-US"/>
          </a:p>
        </p:txBody>
      </p:sp>
    </p:spTree>
    <p:extLst>
      <p:ext uri="{BB962C8B-B14F-4D97-AF65-F5344CB8AC3E}">
        <p14:creationId xmlns:p14="http://schemas.microsoft.com/office/powerpoint/2010/main" val="441264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keep in mind also the P</a:t>
            </a:r>
            <a:r>
              <a:rPr lang="en-US" baseline="0" dirty="0"/>
              <a:t>harisaic view that eternal life was in the Law of Moses.</a:t>
            </a:r>
          </a:p>
          <a:p>
            <a:r>
              <a:rPr lang="en-US" baseline="0" dirty="0"/>
              <a:t>In Jn. 5 Jesus spoke of them searching those scriptures and </a:t>
            </a:r>
          </a:p>
          <a:p>
            <a:r>
              <a:rPr lang="en-US" baseline="0" dirty="0"/>
              <a:t>“THINKING that in THEM you have eternal life.” </a:t>
            </a:r>
          </a:p>
          <a:p>
            <a:r>
              <a:rPr lang="en-US" dirty="0"/>
              <a:t>But like</a:t>
            </a:r>
            <a:r>
              <a:rPr lang="en-US" baseline="0" dirty="0"/>
              <a:t> a bright light shining under a bed, Law doesn’t remove dirt, law shows where the dirt is. </a:t>
            </a:r>
          </a:p>
          <a:p>
            <a:r>
              <a:rPr lang="en-US" baseline="0" dirty="0"/>
              <a:t>As Jesus continued in John 5.45: </a:t>
            </a:r>
            <a:endParaRPr lang="en-US" dirty="0"/>
          </a:p>
          <a:p>
            <a:r>
              <a:rPr lang="en-US" baseline="0" dirty="0"/>
              <a:t>I don’t need to accuse you, the one that accuses you IS MOSES, on whom YOU SET YOUR HOPE.</a:t>
            </a:r>
          </a:p>
          <a:p>
            <a:endParaRPr lang="en-US" baseline="0" dirty="0"/>
          </a:p>
          <a:p>
            <a:r>
              <a:rPr lang="en-US" baseline="0" dirty="0"/>
              <a:t>As for the Gentiles, recall Pharisees among the disciples demanding Torah compliance for the Gentiles:</a:t>
            </a:r>
          </a:p>
          <a:p>
            <a:r>
              <a:rPr lang="en-US" baseline="0" dirty="0"/>
              <a:t>Ac.15.5:</a:t>
            </a:r>
          </a:p>
          <a:p>
            <a:r>
              <a:rPr lang="en-US" baseline="0" dirty="0"/>
              <a:t>“It is necessary to circumcise them</a:t>
            </a:r>
            <a:r>
              <a:rPr lang="en-US" dirty="0"/>
              <a:t>, and to charge them to keep the law of Moses.“ </a:t>
            </a:r>
          </a:p>
          <a:p>
            <a:endParaRPr lang="en-US" dirty="0"/>
          </a:p>
          <a:p>
            <a:r>
              <a:rPr lang="en-US" dirty="0"/>
              <a:t>In contrast to the</a:t>
            </a:r>
            <a:r>
              <a:rPr lang="en-US" baseline="0" dirty="0"/>
              <a:t> Phar. View, which P knew well, Paul declared trust in Christ.</a:t>
            </a:r>
            <a:endParaRPr lang="en-US" dirty="0"/>
          </a:p>
        </p:txBody>
      </p:sp>
      <p:sp>
        <p:nvSpPr>
          <p:cNvPr id="4" name="Slide Number Placeholder 3"/>
          <p:cNvSpPr>
            <a:spLocks noGrp="1"/>
          </p:cNvSpPr>
          <p:nvPr>
            <p:ph type="sldNum" sz="quarter" idx="10"/>
          </p:nvPr>
        </p:nvSpPr>
        <p:spPr/>
        <p:txBody>
          <a:bodyPr/>
          <a:lstStyle/>
          <a:p>
            <a:fld id="{B7AF2C40-9902-4729-89F5-044F87B9B8C0}"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966889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keep in mind also the P</a:t>
            </a:r>
            <a:r>
              <a:rPr lang="en-US" baseline="0" dirty="0"/>
              <a:t>harisaic view that eternal life was in the Law of Moses.</a:t>
            </a:r>
          </a:p>
          <a:p>
            <a:r>
              <a:rPr lang="en-US" baseline="0" dirty="0"/>
              <a:t>In Jn. 5 Jesus spoke of them searching those scriptures and </a:t>
            </a:r>
          </a:p>
          <a:p>
            <a:r>
              <a:rPr lang="en-US" baseline="0" dirty="0"/>
              <a:t>“THINKING that in THEM you have eternal life.” </a:t>
            </a:r>
          </a:p>
          <a:p>
            <a:r>
              <a:rPr lang="en-US" dirty="0"/>
              <a:t>But like</a:t>
            </a:r>
            <a:r>
              <a:rPr lang="en-US" baseline="0" dirty="0"/>
              <a:t> a bright light shining under a bed, Law doesn’t remove dirt, law shows where the dirt is. </a:t>
            </a:r>
          </a:p>
          <a:p>
            <a:r>
              <a:rPr lang="en-US" baseline="0" dirty="0"/>
              <a:t>As Jesus continued in John 5.45: </a:t>
            </a:r>
            <a:endParaRPr lang="en-US" dirty="0"/>
          </a:p>
          <a:p>
            <a:r>
              <a:rPr lang="en-US" baseline="0" dirty="0"/>
              <a:t>I don’t need to accuse you, the one that accuses you IS MOSES, on whom YOU SET YOUR HOPE.</a:t>
            </a:r>
          </a:p>
          <a:p>
            <a:endParaRPr lang="en-US" baseline="0" dirty="0"/>
          </a:p>
          <a:p>
            <a:r>
              <a:rPr lang="en-US" baseline="0" dirty="0"/>
              <a:t>As for the Gentiles, recall Pharisees among the disciples demanding Torah compliance for the Gentiles:</a:t>
            </a:r>
          </a:p>
          <a:p>
            <a:r>
              <a:rPr lang="en-US" baseline="0" dirty="0"/>
              <a:t>Ac.15.5:</a:t>
            </a:r>
          </a:p>
          <a:p>
            <a:r>
              <a:rPr lang="en-US" baseline="0" dirty="0"/>
              <a:t>“It is necessary to circumcise them</a:t>
            </a:r>
            <a:r>
              <a:rPr lang="en-US" dirty="0"/>
              <a:t>, and to charge them to keep the law of Moses.“ </a:t>
            </a:r>
          </a:p>
          <a:p>
            <a:endParaRPr lang="en-US" dirty="0"/>
          </a:p>
          <a:p>
            <a:r>
              <a:rPr lang="en-US" dirty="0"/>
              <a:t>In contrast to the</a:t>
            </a:r>
            <a:r>
              <a:rPr lang="en-US" baseline="0" dirty="0"/>
              <a:t> Phar. View, which P knew well, Paul declared trust in Christ.</a:t>
            </a:r>
            <a:endParaRPr lang="en-US" dirty="0"/>
          </a:p>
        </p:txBody>
      </p:sp>
      <p:sp>
        <p:nvSpPr>
          <p:cNvPr id="4" name="Slide Number Placeholder 3"/>
          <p:cNvSpPr>
            <a:spLocks noGrp="1"/>
          </p:cNvSpPr>
          <p:nvPr>
            <p:ph type="sldNum" sz="quarter" idx="10"/>
          </p:nvPr>
        </p:nvSpPr>
        <p:spPr/>
        <p:txBody>
          <a:bodyPr/>
          <a:lstStyle/>
          <a:p>
            <a:fld id="{B7AF2C40-9902-4729-89F5-044F87B9B8C0}"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keep in mind also the P</a:t>
            </a:r>
            <a:r>
              <a:rPr lang="en-US" baseline="0" dirty="0"/>
              <a:t>harisaic view that eternal life was in the Law of Moses.</a:t>
            </a:r>
          </a:p>
          <a:p>
            <a:r>
              <a:rPr lang="en-US" baseline="0" dirty="0"/>
              <a:t>In Jn. 5 Jesus spoke of them searching those scriptures and </a:t>
            </a:r>
          </a:p>
          <a:p>
            <a:r>
              <a:rPr lang="en-US" baseline="0" dirty="0"/>
              <a:t>“THINKING that in THEM you have eternal life.” </a:t>
            </a:r>
          </a:p>
          <a:p>
            <a:r>
              <a:rPr lang="en-US" dirty="0"/>
              <a:t>But like</a:t>
            </a:r>
            <a:r>
              <a:rPr lang="en-US" baseline="0" dirty="0"/>
              <a:t> a bright light shining under a bed, Law doesn’t remove dirt, law shows where the dirt is. </a:t>
            </a:r>
          </a:p>
          <a:p>
            <a:r>
              <a:rPr lang="en-US" baseline="0" dirty="0"/>
              <a:t>As Jesus continued in John 5.45: </a:t>
            </a:r>
            <a:endParaRPr lang="en-US" dirty="0"/>
          </a:p>
          <a:p>
            <a:r>
              <a:rPr lang="en-US" baseline="0" dirty="0"/>
              <a:t>I don’t need to accuse you, the one that accuses you IS MOSES, on whom YOU SET YOUR HOPE.</a:t>
            </a:r>
          </a:p>
          <a:p>
            <a:endParaRPr lang="en-US" baseline="0" dirty="0"/>
          </a:p>
          <a:p>
            <a:r>
              <a:rPr lang="en-US" baseline="0" dirty="0"/>
              <a:t>As for the Gentiles, recall Pharisees among the disciples demanding Torah compliance for the Gentiles:</a:t>
            </a:r>
          </a:p>
          <a:p>
            <a:r>
              <a:rPr lang="en-US" baseline="0" dirty="0"/>
              <a:t>Ac.15.5:</a:t>
            </a:r>
          </a:p>
          <a:p>
            <a:r>
              <a:rPr lang="en-US" baseline="0" dirty="0"/>
              <a:t>“It is necessary to circumcise them</a:t>
            </a:r>
            <a:r>
              <a:rPr lang="en-US" dirty="0"/>
              <a:t>, and to charge them to keep the law of Moses.“ </a:t>
            </a:r>
          </a:p>
          <a:p>
            <a:endParaRPr lang="en-US" dirty="0"/>
          </a:p>
          <a:p>
            <a:r>
              <a:rPr lang="en-US" dirty="0"/>
              <a:t>In contrast to the</a:t>
            </a:r>
            <a:r>
              <a:rPr lang="en-US" baseline="0" dirty="0"/>
              <a:t> Phar. View, which P knew well, Paul declared trust in Christ.</a:t>
            </a:r>
            <a:endParaRPr lang="en-US" dirty="0"/>
          </a:p>
        </p:txBody>
      </p:sp>
      <p:sp>
        <p:nvSpPr>
          <p:cNvPr id="4" name="Slide Number Placeholder 3"/>
          <p:cNvSpPr>
            <a:spLocks noGrp="1"/>
          </p:cNvSpPr>
          <p:nvPr>
            <p:ph type="sldNum" sz="quarter" idx="10"/>
          </p:nvPr>
        </p:nvSpPr>
        <p:spPr/>
        <p:txBody>
          <a:bodyPr/>
          <a:lstStyle/>
          <a:p>
            <a:fld id="{B7AF2C40-9902-4729-89F5-044F87B9B8C0}" type="slidenum">
              <a:rPr lang="en-US" smtClean="0"/>
              <a:pPr/>
              <a:t>21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keep in mind also the P</a:t>
            </a:r>
            <a:r>
              <a:rPr lang="en-US" baseline="0" dirty="0"/>
              <a:t>harisaic view that eternal life was in the Law of Moses.</a:t>
            </a:r>
          </a:p>
          <a:p>
            <a:r>
              <a:rPr lang="en-US" baseline="0" dirty="0"/>
              <a:t>In Jn. 5 Jesus spoke of them searching those scriptures and </a:t>
            </a:r>
          </a:p>
          <a:p>
            <a:r>
              <a:rPr lang="en-US" baseline="0" dirty="0"/>
              <a:t>“THINKING that in THEM you have eternal life.” </a:t>
            </a:r>
          </a:p>
          <a:p>
            <a:r>
              <a:rPr lang="en-US" dirty="0"/>
              <a:t>But like</a:t>
            </a:r>
            <a:r>
              <a:rPr lang="en-US" baseline="0" dirty="0"/>
              <a:t> a bright light shining under a bed, Law doesn’t remove dirt, law shows where the dirt is. </a:t>
            </a:r>
          </a:p>
          <a:p>
            <a:r>
              <a:rPr lang="en-US" baseline="0" dirty="0"/>
              <a:t>As Jesus continued in John 5.45: </a:t>
            </a:r>
            <a:endParaRPr lang="en-US" dirty="0"/>
          </a:p>
          <a:p>
            <a:r>
              <a:rPr lang="en-US" baseline="0" dirty="0"/>
              <a:t>I don’t need to accuse you, the one that accuses you IS MOSES, on whom YOU SET YOUR HOPE.</a:t>
            </a:r>
          </a:p>
          <a:p>
            <a:endParaRPr lang="en-US" baseline="0" dirty="0"/>
          </a:p>
          <a:p>
            <a:r>
              <a:rPr lang="en-US" baseline="0" dirty="0"/>
              <a:t>As for the Gentiles, recall Pharisees among the disciples demanding Torah compliance for the Gentiles:</a:t>
            </a:r>
          </a:p>
          <a:p>
            <a:r>
              <a:rPr lang="en-US" baseline="0" dirty="0"/>
              <a:t>Ac.15.5:</a:t>
            </a:r>
          </a:p>
          <a:p>
            <a:r>
              <a:rPr lang="en-US" baseline="0" dirty="0"/>
              <a:t>“It is necessary to circumcise them</a:t>
            </a:r>
            <a:r>
              <a:rPr lang="en-US" dirty="0"/>
              <a:t>, and to charge them to keep the law of Moses.“ </a:t>
            </a:r>
          </a:p>
          <a:p>
            <a:endParaRPr lang="en-US" dirty="0"/>
          </a:p>
          <a:p>
            <a:r>
              <a:rPr lang="en-US" dirty="0"/>
              <a:t>In contrast to the</a:t>
            </a:r>
            <a:r>
              <a:rPr lang="en-US" baseline="0" dirty="0"/>
              <a:t> Phar. View, which P knew well, Paul declared trust in Christ.</a:t>
            </a:r>
            <a:endParaRPr lang="en-US" dirty="0"/>
          </a:p>
        </p:txBody>
      </p:sp>
      <p:sp>
        <p:nvSpPr>
          <p:cNvPr id="4" name="Slide Number Placeholder 3"/>
          <p:cNvSpPr>
            <a:spLocks noGrp="1"/>
          </p:cNvSpPr>
          <p:nvPr>
            <p:ph type="sldNum" sz="quarter" idx="10"/>
          </p:nvPr>
        </p:nvSpPr>
        <p:spPr/>
        <p:txBody>
          <a:bodyPr/>
          <a:lstStyle/>
          <a:p>
            <a:fld id="{B7AF2C40-9902-4729-89F5-044F87B9B8C0}"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535275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solidFill>
                  <a:schemeClr val="tx1"/>
                </a:solidFill>
              </a:rPr>
              <a:t>sse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B7AF2C40-9902-4729-89F5-044F87B9B8C0}" type="slidenum">
              <a:rPr lang="en-US" smtClean="0"/>
              <a:pPr/>
              <a:t>24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solidFill>
                  <a:schemeClr val="tx1"/>
                </a:solidFill>
              </a:rPr>
              <a:t>sse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B7AF2C40-9902-4729-89F5-044F87B9B8C0}" type="slidenum">
              <a:rPr lang="en-US" smtClean="0"/>
              <a:pPr/>
              <a:t>25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solidFill>
                  <a:schemeClr val="tx1"/>
                </a:solidFill>
              </a:rPr>
              <a:t>sse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B7AF2C40-9902-4729-89F5-044F87B9B8C0}" type="slidenum">
              <a:rPr lang="en-US" smtClean="0"/>
              <a:pPr/>
              <a:t>26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AF2C40-9902-4729-89F5-044F87B9B8C0}" type="slidenum">
              <a:rPr lang="en-US" smtClean="0"/>
              <a:pPr/>
              <a:t>37</a:t>
            </a:fld>
            <a:endParaRPr lang="en-US"/>
          </a:p>
        </p:txBody>
      </p:sp>
    </p:spTree>
    <p:extLst>
      <p:ext uri="{BB962C8B-B14F-4D97-AF65-F5344CB8AC3E}">
        <p14:creationId xmlns:p14="http://schemas.microsoft.com/office/powerpoint/2010/main" val="2038756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AF2C40-9902-4729-89F5-044F87B9B8C0}" type="slidenum">
              <a:rPr lang="en-US" smtClean="0"/>
              <a:pPr/>
              <a:t>38</a:t>
            </a:fld>
            <a:endParaRPr lang="en-US"/>
          </a:p>
        </p:txBody>
      </p:sp>
    </p:spTree>
    <p:extLst>
      <p:ext uri="{BB962C8B-B14F-4D97-AF65-F5344CB8AC3E}">
        <p14:creationId xmlns:p14="http://schemas.microsoft.com/office/powerpoint/2010/main" val="3980078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087980-D6DC-4C7B-A280-1CBF610C5267}" type="datetimeFigureOut">
              <a:rPr lang="en-US" smtClean="0"/>
              <a:pPr/>
              <a:t>10/25/20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7F42D-5413-475E-8E33-A4EB7A72C1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087980-D6DC-4C7B-A280-1CBF610C5267}" type="datetimeFigureOut">
              <a:rPr lang="en-US" smtClean="0"/>
              <a:pPr/>
              <a:t>10/25/20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7F42D-5413-475E-8E33-A4EB7A72C1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087980-D6DC-4C7B-A280-1CBF610C5267}" type="datetimeFigureOut">
              <a:rPr lang="en-US" smtClean="0"/>
              <a:pPr/>
              <a:t>10/25/20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7F42D-5413-475E-8E33-A4EB7A72C1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087980-D6DC-4C7B-A280-1CBF610C5267}" type="datetimeFigureOut">
              <a:rPr lang="en-US" smtClean="0"/>
              <a:pPr/>
              <a:t>10/25/20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7F42D-5413-475E-8E33-A4EB7A72C1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087980-D6DC-4C7B-A280-1CBF610C5267}" type="datetimeFigureOut">
              <a:rPr lang="en-US" smtClean="0"/>
              <a:pPr/>
              <a:t>10/25/20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47F42D-5413-475E-8E33-A4EB7A72C1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087980-D6DC-4C7B-A280-1CBF610C5267}" type="datetimeFigureOut">
              <a:rPr lang="en-US" smtClean="0"/>
              <a:pPr/>
              <a:t>10/25/20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7F42D-5413-475E-8E33-A4EB7A72C1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087980-D6DC-4C7B-A280-1CBF610C5267}" type="datetimeFigureOut">
              <a:rPr lang="en-US" smtClean="0"/>
              <a:pPr/>
              <a:t>10/25/20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47F42D-5413-475E-8E33-A4EB7A72C1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087980-D6DC-4C7B-A280-1CBF610C5267}" type="datetimeFigureOut">
              <a:rPr lang="en-US" smtClean="0"/>
              <a:pPr/>
              <a:t>10/25/20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47F42D-5413-475E-8E33-A4EB7A72C1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087980-D6DC-4C7B-A280-1CBF610C5267}" type="datetimeFigureOut">
              <a:rPr lang="en-US" smtClean="0"/>
              <a:pPr/>
              <a:t>10/25/20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47F42D-5413-475E-8E33-A4EB7A72C1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087980-D6DC-4C7B-A280-1CBF610C5267}" type="datetimeFigureOut">
              <a:rPr lang="en-US" smtClean="0"/>
              <a:pPr/>
              <a:t>10/25/20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7F42D-5413-475E-8E33-A4EB7A72C1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087980-D6DC-4C7B-A280-1CBF610C5267}" type="datetimeFigureOut">
              <a:rPr lang="en-US" smtClean="0"/>
              <a:pPr/>
              <a:t>10/25/20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47F42D-5413-475E-8E33-A4EB7A72C1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087980-D6DC-4C7B-A280-1CBF610C5267}" type="datetimeFigureOut">
              <a:rPr lang="en-US" smtClean="0"/>
              <a:pPr/>
              <a:t>10/25/20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47F42D-5413-475E-8E33-A4EB7A72C1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hyperlink" Target="https://en.wikipedia.org/wiki/Gospel_of_Luke#cite_note-FOOTNOTEPerkins1998253-22"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earlychristianwritings.com/luke.html" TargetMode="External"/><Relationship Id="rId7" Type="http://schemas.openxmlformats.org/officeDocument/2006/relationships/hyperlink" Target="http://www.earlychristianwritings.com/text/clement-stromata-book5.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earlychristianwritings.com/text/clement-instructor-book2.html" TargetMode="External"/><Relationship Id="rId5" Type="http://schemas.openxmlformats.org/officeDocument/2006/relationships/hyperlink" Target="http://www.earlychristianwritings.com/text/tertullian124.html" TargetMode="External"/><Relationship Id="rId4" Type="http://schemas.openxmlformats.org/officeDocument/2006/relationships/hyperlink" Target="http://www.earlychristianwritings.com/irenaeus.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www.earlychristianwritings.com/muratorian.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jstor.org/stable/3137396?seq=7#metadata_info_tab_content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0.tiff"/></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0.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https://commons.wikimedia.org/w/index.php?title=User:Yevlem&amp;action=edit&amp;redlink=1" TargetMode="Externa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5.tiff"/></Relationships>
</file>

<file path=ppt/slides/_rels/slide43.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https://commons.wikimedia.org/w/index.php?title=User:Yevlem&amp;action=edit&amp;redlink=1" TargetMode="Externa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5.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customXml" Target="../ink/ink5.xml"/><Relationship Id="rId18" Type="http://schemas.openxmlformats.org/officeDocument/2006/relationships/image" Target="../media/image28.png"/><Relationship Id="rId26" Type="http://schemas.openxmlformats.org/officeDocument/2006/relationships/image" Target="../media/image32.png"/><Relationship Id="rId3" Type="http://schemas.openxmlformats.org/officeDocument/2006/relationships/hyperlink" Target="http://creativecommons.org/licenses/by-sa/3.0/" TargetMode="External"/><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25.png"/><Relationship Id="rId17" Type="http://schemas.openxmlformats.org/officeDocument/2006/relationships/customXml" Target="../ink/ink7.xml"/><Relationship Id="rId25" Type="http://schemas.openxmlformats.org/officeDocument/2006/relationships/customXml" Target="../ink/ink11.xml"/><Relationship Id="rId2" Type="http://schemas.openxmlformats.org/officeDocument/2006/relationships/hyperlink" Target="http://www.cngcoins.com/" TargetMode="External"/><Relationship Id="rId16" Type="http://schemas.openxmlformats.org/officeDocument/2006/relationships/image" Target="../media/image27.png"/><Relationship Id="rId20" Type="http://schemas.openxmlformats.org/officeDocument/2006/relationships/image" Target="../media/image29.png"/><Relationship Id="rId29" Type="http://schemas.openxmlformats.org/officeDocument/2006/relationships/customXml" Target="../ink/ink1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customXml" Target="../ink/ink4.xml"/><Relationship Id="rId24" Type="http://schemas.openxmlformats.org/officeDocument/2006/relationships/image" Target="../media/image31.png"/><Relationship Id="rId32" Type="http://schemas.openxmlformats.org/officeDocument/2006/relationships/image" Target="../media/image35.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33.png"/><Relationship Id="rId10" Type="http://schemas.openxmlformats.org/officeDocument/2006/relationships/image" Target="../media/image24.png"/><Relationship Id="rId19" Type="http://schemas.openxmlformats.org/officeDocument/2006/relationships/customXml" Target="../ink/ink8.xml"/><Relationship Id="rId31" Type="http://schemas.openxmlformats.org/officeDocument/2006/relationships/customXml" Target="../ink/ink14.xml"/><Relationship Id="rId4" Type="http://schemas.openxmlformats.org/officeDocument/2006/relationships/image" Target="../media/image21.tiff"/><Relationship Id="rId9" Type="http://schemas.openxmlformats.org/officeDocument/2006/relationships/customXml" Target="../ink/ink3.xml"/><Relationship Id="rId14" Type="http://schemas.openxmlformats.org/officeDocument/2006/relationships/image" Target="../media/image26.png"/><Relationship Id="rId22" Type="http://schemas.openxmlformats.org/officeDocument/2006/relationships/image" Target="../media/image30.png"/><Relationship Id="rId27" Type="http://schemas.openxmlformats.org/officeDocument/2006/relationships/customXml" Target="../ink/ink12.xml"/><Relationship Id="rId30" Type="http://schemas.openxmlformats.org/officeDocument/2006/relationships/image" Target="../media/image3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New_Testament" TargetMode="External"/><Relationship Id="rId7" Type="http://schemas.openxmlformats.org/officeDocument/2006/relationships/hyperlink" Target="https://en.wikipedia.org/wiki/Apostle_Paul" TargetMode="External"/><Relationship Id="rId2" Type="http://schemas.openxmlformats.org/officeDocument/2006/relationships/hyperlink" Target="https://en.wikipedia.org/wiki/Acts_of_the_Apostles" TargetMode="External"/><Relationship Id="rId1" Type="http://schemas.openxmlformats.org/officeDocument/2006/relationships/slideLayout" Target="../slideLayouts/slideLayout2.xml"/><Relationship Id="rId6" Type="http://schemas.openxmlformats.org/officeDocument/2006/relationships/hyperlink" Target="https://en.wikipedia.org/wiki/Luke_the_Evangelist" TargetMode="External"/><Relationship Id="rId5" Type="http://schemas.openxmlformats.org/officeDocument/2006/relationships/hyperlink" Target="https://en.wikipedia.org/wiki/Gospel_of_Luke#cite_note-FOOTNOTEBurkett2002196-12" TargetMode="External"/><Relationship Id="rId4" Type="http://schemas.openxmlformats.org/officeDocument/2006/relationships/hyperlink" Target="https://en.wikipedia.org/wiki/Gospel_of_Luke#cite_note-FOOTNOTEBoring2012556-2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Gospel_of_Luke#cite_note-FOOTNOTEPerkins1998253-22" TargetMode="External"/><Relationship Id="rId2" Type="http://schemas.openxmlformats.org/officeDocument/2006/relationships/hyperlink" Target="https://en.wikipedia.org/wiki/Gospel_of_Luke#cite_note-FOOTNOTETheissenMerz199832-13" TargetMode="External"/><Relationship Id="rId1" Type="http://schemas.openxmlformats.org/officeDocument/2006/relationships/slideLayout" Target="../slideLayouts/slideLayout2.xml"/><Relationship Id="rId4" Type="http://schemas.openxmlformats.org/officeDocument/2006/relationships/hyperlink" Target="https://en.wikipedia.org/wiki/Gospel_of_Luke#cite_note-FOOTNOTECharlesworth200842-2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8655-9911-4C4F-899E-C1879C8F66DE}"/>
              </a:ext>
            </a:extLst>
          </p:cNvPr>
          <p:cNvSpPr>
            <a:spLocks noGrp="1"/>
          </p:cNvSpPr>
          <p:nvPr>
            <p:ph type="ctrTitle"/>
          </p:nvPr>
        </p:nvSpPr>
        <p:spPr>
          <a:xfrm>
            <a:off x="685800" y="1828800"/>
            <a:ext cx="7772400" cy="2822575"/>
          </a:xfrm>
        </p:spPr>
        <p:txBody>
          <a:bodyPr>
            <a:normAutofit/>
          </a:bodyPr>
          <a:lstStyle/>
          <a:p>
            <a:r>
              <a:rPr lang="en-US" sz="2800" dirty="0"/>
              <a:t>Bartlett TN</a:t>
            </a:r>
            <a:br>
              <a:rPr lang="en-US" sz="2800" dirty="0"/>
            </a:br>
            <a:r>
              <a:rPr lang="en-US" sz="2800" dirty="0"/>
              <a:t>10/25/ 2020</a:t>
            </a:r>
            <a:br>
              <a:rPr lang="en-US" sz="2800" dirty="0"/>
            </a:br>
            <a:r>
              <a:rPr lang="en-US" sz="2800" dirty="0"/>
              <a:t>Date &amp; Authorship of Luke</a:t>
            </a:r>
            <a:br>
              <a:rPr lang="en-US" sz="2800" dirty="0"/>
            </a:br>
            <a:r>
              <a:rPr lang="en-US" sz="2800" dirty="0"/>
              <a:t>Scott Smelser</a:t>
            </a:r>
          </a:p>
        </p:txBody>
      </p:sp>
    </p:spTree>
    <p:extLst>
      <p:ext uri="{BB962C8B-B14F-4D97-AF65-F5344CB8AC3E}">
        <p14:creationId xmlns:p14="http://schemas.microsoft.com/office/powerpoint/2010/main" val="25805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95677A4-AB47-B840-B84C-E8A321C57D1E}"/>
              </a:ext>
            </a:extLst>
          </p:cNvPr>
          <p:cNvSpPr/>
          <p:nvPr/>
        </p:nvSpPr>
        <p:spPr>
          <a:xfrm>
            <a:off x="-31778" y="1676400"/>
            <a:ext cx="9175778" cy="518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8">
            <a:extLst>
              <a:ext uri="{FF2B5EF4-FFF2-40B4-BE49-F238E27FC236}">
                <a16:creationId xmlns:a16="http://schemas.microsoft.com/office/drawing/2014/main" id="{73701DA8-5794-8C4F-AFE5-B408C33B05C6}"/>
              </a:ext>
            </a:extLst>
          </p:cNvPr>
          <p:cNvSpPr txBox="1">
            <a:spLocks/>
          </p:cNvSpPr>
          <p:nvPr/>
        </p:nvSpPr>
        <p:spPr>
          <a:xfrm>
            <a:off x="-10512" y="553360"/>
            <a:ext cx="9143999" cy="132311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00" b="1" i="1" dirty="0"/>
              <a:t>“comparing Acts' </a:t>
            </a:r>
            <a:r>
              <a:rPr lang="en-US" sz="2300" i="1" dirty="0"/>
              <a:t>accounts of Paul's conversion (Acts 9:1–31, 22:6–21, and 26:9–23) </a:t>
            </a:r>
            <a:r>
              <a:rPr lang="en-US" sz="2300" b="1" i="1" dirty="0"/>
              <a:t>with Paul's own statement </a:t>
            </a:r>
            <a:r>
              <a:rPr lang="en-US" sz="2300" i="1" dirty="0"/>
              <a:t>that he remained unknown to Christians in Judea after that event (Galatians 1:17–24).</a:t>
            </a:r>
            <a:r>
              <a:rPr lang="en-US" sz="2300" i="1" baseline="30000" dirty="0">
                <a:hlinkClick r:id="rId2"/>
              </a:rPr>
              <a:t>[20]</a:t>
            </a:r>
            <a:r>
              <a:rPr lang="en-US" sz="2300" i="1" baseline="30000" dirty="0"/>
              <a:t> </a:t>
            </a:r>
            <a:r>
              <a:rPr lang="en-US" sz="2400" i="1" dirty="0"/>
              <a:t>”</a:t>
            </a:r>
            <a:br>
              <a:rPr lang="en-US" sz="2300" i="1" baseline="30000" dirty="0"/>
            </a:br>
            <a:endParaRPr lang="en-US" sz="2300" i="1" baseline="30000" dirty="0"/>
          </a:p>
        </p:txBody>
      </p:sp>
      <p:pic>
        <p:nvPicPr>
          <p:cNvPr id="6" name="Picture 5">
            <a:extLst>
              <a:ext uri="{FF2B5EF4-FFF2-40B4-BE49-F238E27FC236}">
                <a16:creationId xmlns:a16="http://schemas.microsoft.com/office/drawing/2014/main" id="{C065DD19-0F89-5A4F-96E0-9F366D8E13BE}"/>
              </a:ext>
            </a:extLst>
          </p:cNvPr>
          <p:cNvPicPr>
            <a:picLocks noChangeAspect="1"/>
          </p:cNvPicPr>
          <p:nvPr/>
        </p:nvPicPr>
        <p:blipFill rotWithShape="1">
          <a:blip r:embed="rId3"/>
          <a:srcRect l="2044" t="36666" r="21581" b="18889"/>
          <a:stretch/>
        </p:blipFill>
        <p:spPr>
          <a:xfrm>
            <a:off x="2832643" y="3095930"/>
            <a:ext cx="3529529" cy="3283283"/>
          </a:xfrm>
          <a:prstGeom prst="rect">
            <a:avLst/>
          </a:prstGeom>
          <a:ln w="19050">
            <a:solidFill>
              <a:schemeClr val="tx1"/>
            </a:solidFill>
          </a:ln>
        </p:spPr>
      </p:pic>
      <p:sp>
        <p:nvSpPr>
          <p:cNvPr id="7" name="Donut 6">
            <a:extLst>
              <a:ext uri="{FF2B5EF4-FFF2-40B4-BE49-F238E27FC236}">
                <a16:creationId xmlns:a16="http://schemas.microsoft.com/office/drawing/2014/main" id="{D2B45862-9C2F-3A4A-9A1F-894D6694190E}"/>
              </a:ext>
            </a:extLst>
          </p:cNvPr>
          <p:cNvSpPr/>
          <p:nvPr/>
        </p:nvSpPr>
        <p:spPr>
          <a:xfrm>
            <a:off x="4661443" y="4779257"/>
            <a:ext cx="152400" cy="152400"/>
          </a:xfrm>
          <a:prstGeom prst="donut">
            <a:avLst>
              <a:gd name="adj" fmla="val 30805"/>
            </a:avLst>
          </a:prstGeom>
          <a:solidFill>
            <a:srgbClr val="C0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15">
            <a:extLst>
              <a:ext uri="{FF2B5EF4-FFF2-40B4-BE49-F238E27FC236}">
                <a16:creationId xmlns:a16="http://schemas.microsoft.com/office/drawing/2014/main" id="{98D8978F-1D99-5B4A-B727-732FAF8BA5FE}"/>
              </a:ext>
            </a:extLst>
          </p:cNvPr>
          <p:cNvSpPr/>
          <p:nvPr/>
        </p:nvSpPr>
        <p:spPr>
          <a:xfrm rot="1899305">
            <a:off x="3646054" y="4365066"/>
            <a:ext cx="1510101" cy="1977038"/>
          </a:xfrm>
          <a:prstGeom prst="donut">
            <a:avLst>
              <a:gd name="adj" fmla="val 5431"/>
            </a:avLst>
          </a:prstGeom>
          <a:solidFill>
            <a:srgbClr val="0070C0"/>
          </a:solidFill>
          <a:ln>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F9F893F6-DB28-F946-A347-E924CCA44684}"/>
              </a:ext>
            </a:extLst>
          </p:cNvPr>
          <p:cNvSpPr/>
          <p:nvPr/>
        </p:nvSpPr>
        <p:spPr>
          <a:xfrm>
            <a:off x="-1772" y="3059192"/>
            <a:ext cx="2744973" cy="3508653"/>
          </a:xfrm>
          <a:prstGeom prst="rect">
            <a:avLst/>
          </a:prstGeom>
          <a:solidFill>
            <a:schemeClr val="bg1"/>
          </a:solidFill>
        </p:spPr>
        <p:txBody>
          <a:bodyPr wrap="square">
            <a:spAutoFit/>
          </a:bodyPr>
          <a:lstStyle/>
          <a:p>
            <a:r>
              <a:rPr lang="en-US" sz="2400" b="1" dirty="0">
                <a:solidFill>
                  <a:srgbClr val="002060"/>
                </a:solidFill>
              </a:rPr>
              <a:t>Act 9:26-28 </a:t>
            </a:r>
            <a:r>
              <a:rPr lang="en-US" sz="1600" b="1" dirty="0">
                <a:solidFill>
                  <a:srgbClr val="002060"/>
                </a:solidFill>
              </a:rPr>
              <a:t>ESV</a:t>
            </a:r>
          </a:p>
          <a:p>
            <a:r>
              <a:rPr lang="en-US" dirty="0"/>
              <a:t>And when he had        </a:t>
            </a:r>
            <a:r>
              <a:rPr lang="en-US" b="1" dirty="0"/>
              <a:t>come to Jerusalem</a:t>
            </a:r>
            <a:r>
              <a:rPr lang="en-US" dirty="0"/>
              <a:t>,             he attempted to join        the disciples. And they were all afraid of him…    But Barnabas took him      and brought him to the apostles… </a:t>
            </a:r>
            <a:br>
              <a:rPr lang="en-US" dirty="0"/>
            </a:br>
            <a:r>
              <a:rPr lang="en-US" dirty="0"/>
              <a:t>So he went in and out </a:t>
            </a:r>
            <a:r>
              <a:rPr lang="en-US" b="1" dirty="0"/>
              <a:t>among them at Jerusalem</a:t>
            </a:r>
            <a:r>
              <a:rPr lang="en-US" dirty="0"/>
              <a:t>, preaching boldly…</a:t>
            </a:r>
          </a:p>
        </p:txBody>
      </p:sp>
      <p:sp>
        <p:nvSpPr>
          <p:cNvPr id="12" name="Rectangle 11">
            <a:extLst>
              <a:ext uri="{FF2B5EF4-FFF2-40B4-BE49-F238E27FC236}">
                <a16:creationId xmlns:a16="http://schemas.microsoft.com/office/drawing/2014/main" id="{C764AF51-E75A-6445-A419-A5843B07EA48}"/>
              </a:ext>
            </a:extLst>
          </p:cNvPr>
          <p:cNvSpPr/>
          <p:nvPr/>
        </p:nvSpPr>
        <p:spPr>
          <a:xfrm>
            <a:off x="6451614" y="3048000"/>
            <a:ext cx="2692386" cy="3508653"/>
          </a:xfrm>
          <a:prstGeom prst="rect">
            <a:avLst/>
          </a:prstGeom>
          <a:solidFill>
            <a:schemeClr val="bg1"/>
          </a:solidFill>
        </p:spPr>
        <p:txBody>
          <a:bodyPr wrap="square">
            <a:spAutoFit/>
          </a:bodyPr>
          <a:lstStyle/>
          <a:p>
            <a:r>
              <a:rPr lang="en-US" sz="2400" b="1" dirty="0">
                <a:solidFill>
                  <a:srgbClr val="002060"/>
                </a:solidFill>
              </a:rPr>
              <a:t>Gal 1:18-19,22</a:t>
            </a:r>
            <a:r>
              <a:rPr lang="en-US" sz="1600" b="1" dirty="0">
                <a:solidFill>
                  <a:srgbClr val="002060"/>
                </a:solidFill>
              </a:rPr>
              <a:t>ESV </a:t>
            </a:r>
          </a:p>
          <a:p>
            <a:r>
              <a:rPr lang="en-US" dirty="0"/>
              <a:t>Then after three years        </a:t>
            </a:r>
            <a:r>
              <a:rPr lang="en-US" b="1" dirty="0"/>
              <a:t>I went up to Jerusalem       </a:t>
            </a:r>
            <a:r>
              <a:rPr lang="en-US" dirty="0"/>
              <a:t>to visit Cephas and remained with him </a:t>
            </a:r>
          </a:p>
          <a:p>
            <a:r>
              <a:rPr lang="en-US" dirty="0"/>
              <a:t>fifteen days. But I saw none of the other apostles except James the Lord's brother... And I was still </a:t>
            </a:r>
          </a:p>
          <a:p>
            <a:r>
              <a:rPr lang="en-US" dirty="0"/>
              <a:t>unknown in person </a:t>
            </a:r>
          </a:p>
          <a:p>
            <a:r>
              <a:rPr lang="en-US" b="1" dirty="0"/>
              <a:t>to the churches of Judea</a:t>
            </a:r>
            <a:r>
              <a:rPr lang="en-US" b="1" dirty="0">
                <a:solidFill>
                  <a:srgbClr val="0070C0"/>
                </a:solidFill>
              </a:rPr>
              <a:t> </a:t>
            </a:r>
            <a:r>
              <a:rPr lang="en-US" dirty="0"/>
              <a:t>that are in Christ. </a:t>
            </a:r>
          </a:p>
        </p:txBody>
      </p:sp>
      <p:sp>
        <p:nvSpPr>
          <p:cNvPr id="18" name="Horizontal Scroll 17">
            <a:extLst>
              <a:ext uri="{FF2B5EF4-FFF2-40B4-BE49-F238E27FC236}">
                <a16:creationId xmlns:a16="http://schemas.microsoft.com/office/drawing/2014/main" id="{CB77BF91-5CF5-6D40-814B-CEE753B2D927}"/>
              </a:ext>
            </a:extLst>
          </p:cNvPr>
          <p:cNvSpPr/>
          <p:nvPr/>
        </p:nvSpPr>
        <p:spPr>
          <a:xfrm>
            <a:off x="333375" y="1512394"/>
            <a:ext cx="8477250" cy="1659409"/>
          </a:xfrm>
          <a:prstGeom prst="horizontalScroll">
            <a:avLst>
              <a:gd name="adj" fmla="val 17246"/>
            </a:avLst>
          </a:prstGeom>
          <a:blipFill>
            <a:blip r:embed="rId4"/>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r>
              <a:rPr lang="en-US" sz="2400" b="1" dirty="0">
                <a:solidFill>
                  <a:schemeClr val="tx1"/>
                </a:solidFill>
                <a:latin typeface="Papyrus" panose="020B0602040200020303" pitchFamily="34" charset="77"/>
              </a:rPr>
              <a:t>ACTS 1.8</a:t>
            </a:r>
            <a:br>
              <a:rPr lang="en-US" sz="2400" b="1" dirty="0">
                <a:solidFill>
                  <a:schemeClr val="tx1"/>
                </a:solidFill>
                <a:latin typeface="Papyrus" panose="020B0602040200020303" pitchFamily="34" charset="77"/>
              </a:rPr>
            </a:br>
            <a:r>
              <a:rPr lang="en-US" sz="2400" b="1" dirty="0">
                <a:solidFill>
                  <a:schemeClr val="tx1"/>
                </a:solidFill>
                <a:latin typeface="Papyrus" panose="020B0602040200020303" pitchFamily="34" charset="77"/>
              </a:rPr>
              <a:t>… you will be my witnesses in </a:t>
            </a:r>
            <a:r>
              <a:rPr lang="en-US" sz="2400" b="1" u="sng" dirty="0">
                <a:solidFill>
                  <a:schemeClr val="tx1"/>
                </a:solidFill>
                <a:latin typeface="Papyrus" panose="020B0602040200020303" pitchFamily="34" charset="77"/>
              </a:rPr>
              <a:t>Jerusalem</a:t>
            </a:r>
            <a:r>
              <a:rPr lang="en-US" sz="2400" b="1" dirty="0">
                <a:solidFill>
                  <a:schemeClr val="tx1"/>
                </a:solidFill>
                <a:latin typeface="Papyrus" panose="020B0602040200020303" pitchFamily="34" charset="77"/>
              </a:rPr>
              <a:t> and in </a:t>
            </a:r>
            <a:r>
              <a:rPr lang="en-US" sz="2400" b="1" u="sng" dirty="0">
                <a:solidFill>
                  <a:schemeClr val="tx1"/>
                </a:solidFill>
                <a:latin typeface="Papyrus" panose="020B0602040200020303" pitchFamily="34" charset="77"/>
              </a:rPr>
              <a:t>all Judea</a:t>
            </a:r>
            <a:r>
              <a:rPr lang="en-US" sz="2400" b="1" dirty="0">
                <a:solidFill>
                  <a:schemeClr val="tx1"/>
                </a:solidFill>
                <a:latin typeface="Papyrus" panose="020B0602040200020303" pitchFamily="34" charset="77"/>
              </a:rPr>
              <a:t>… </a:t>
            </a: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p:txBody>
      </p:sp>
      <p:sp>
        <p:nvSpPr>
          <p:cNvPr id="22" name="Title 3">
            <a:extLst>
              <a:ext uri="{FF2B5EF4-FFF2-40B4-BE49-F238E27FC236}">
                <a16:creationId xmlns:a16="http://schemas.microsoft.com/office/drawing/2014/main" id="{F8D338BE-3057-8F42-8E2D-3021F48CC1B7}"/>
              </a:ext>
            </a:extLst>
          </p:cNvPr>
          <p:cNvSpPr txBox="1">
            <a:spLocks noGrp="1"/>
          </p:cNvSpPr>
          <p:nvPr>
            <p:ph type="title"/>
          </p:nvPr>
        </p:nvSpPr>
        <p:spPr>
          <a:xfrm>
            <a:off x="-31534" y="0"/>
            <a:ext cx="9175534" cy="492443"/>
          </a:xfrm>
          <a:prstGeom prst="rect">
            <a:avLst/>
          </a:prstGeom>
          <a:solidFill>
            <a:schemeClr val="tx1"/>
          </a:solidFill>
        </p:spPr>
        <p:txBody>
          <a:bodyPr wrap="square" rtlCol="0">
            <a:spAutoFit/>
          </a:bodyPr>
          <a:lstStyle/>
          <a:p>
            <a:r>
              <a:rPr lang="en-US" sz="2600" b="1" i="1" dirty="0">
                <a:solidFill>
                  <a:schemeClr val="bg1"/>
                </a:solidFill>
              </a:rPr>
              <a:t>But first a short note on that “contradiction” with Gal. 1</a:t>
            </a:r>
          </a:p>
        </p:txBody>
      </p:sp>
      <p:sp>
        <p:nvSpPr>
          <p:cNvPr id="3" name="Down Arrow 2">
            <a:extLst>
              <a:ext uri="{FF2B5EF4-FFF2-40B4-BE49-F238E27FC236}">
                <a16:creationId xmlns:a16="http://schemas.microsoft.com/office/drawing/2014/main" id="{288F56AC-1F03-9749-93A5-925BD0CBBD20}"/>
              </a:ext>
            </a:extLst>
          </p:cNvPr>
          <p:cNvSpPr/>
          <p:nvPr/>
        </p:nvSpPr>
        <p:spPr>
          <a:xfrm>
            <a:off x="2160095" y="5486400"/>
            <a:ext cx="381000" cy="435857"/>
          </a:xfrm>
          <a:prstGeom prst="downArrow">
            <a:avLst/>
          </a:prstGeom>
          <a:solidFill>
            <a:srgbClr val="C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713EB0A1-81E5-EE43-AB0B-40FE59E2F10C}"/>
              </a:ext>
            </a:extLst>
          </p:cNvPr>
          <p:cNvSpPr/>
          <p:nvPr/>
        </p:nvSpPr>
        <p:spPr>
          <a:xfrm>
            <a:off x="8449938" y="3385994"/>
            <a:ext cx="381000" cy="435857"/>
          </a:xfrm>
          <a:prstGeom prst="downArrow">
            <a:avLst/>
          </a:prstGeom>
          <a:solidFill>
            <a:srgbClr val="C0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A4EC8A87-56BF-2641-832A-E3E76804DE6B}"/>
              </a:ext>
            </a:extLst>
          </p:cNvPr>
          <p:cNvSpPr/>
          <p:nvPr/>
        </p:nvSpPr>
        <p:spPr>
          <a:xfrm>
            <a:off x="8518967" y="5524553"/>
            <a:ext cx="381000" cy="435857"/>
          </a:xfrm>
          <a:prstGeom prst="downArrow">
            <a:avLst/>
          </a:prstGeom>
          <a:solidFill>
            <a:srgbClr val="0070C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84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8" grpId="0" animBg="1"/>
      <p:bldP spid="12" grpId="0" animBg="1"/>
      <p:bldP spid="18" grpId="0" animBg="1"/>
      <p:bldP spid="3"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6858000"/>
          </a:xfrm>
          <a:solidFill>
            <a:schemeClr val="tx1"/>
          </a:solidFill>
        </p:spPr>
        <p:txBody>
          <a:bodyPr>
            <a:normAutofit fontScale="90000"/>
          </a:bodyPr>
          <a:lstStyle/>
          <a:p>
            <a:r>
              <a:rPr lang="en-US" sz="6600" dirty="0">
                <a:solidFill>
                  <a:srgbClr val="00B050"/>
                </a:solidFill>
                <a:latin typeface="Phosphate Inline" panose="02000506050000020004" pitchFamily="2" charset="77"/>
                <a:cs typeface="Phosphate Inline" panose="02000506050000020004" pitchFamily="2" charset="77"/>
              </a:rPr>
              <a:t>Luke / Acts</a:t>
            </a:r>
            <a:br>
              <a:rPr lang="en-US" sz="6600" dirty="0">
                <a:solidFill>
                  <a:srgbClr val="00B050"/>
                </a:solidFill>
                <a:latin typeface="Phosphate Inline" panose="02000506050000020004" pitchFamily="2" charset="77"/>
                <a:cs typeface="Phosphate Inline" panose="02000506050000020004" pitchFamily="2" charset="77"/>
              </a:rPr>
            </a:br>
            <a:r>
              <a:rPr lang="en-US" dirty="0">
                <a:solidFill>
                  <a:schemeClr val="bg1"/>
                </a:solidFill>
              </a:rPr>
              <a:t>evidence for</a:t>
            </a: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authorship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&amp;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date</a:t>
            </a: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rPr>
            </a:br>
            <a:br>
              <a:rPr lang="en-US" dirty="0">
                <a:solidFill>
                  <a:schemeClr val="bg1"/>
                </a:solidFill>
              </a:rPr>
            </a:br>
            <a:endParaRPr lang="en-US" sz="2800" dirty="0">
              <a:solidFill>
                <a:schemeClr val="bg1"/>
              </a:solidFill>
            </a:endParaRPr>
          </a:p>
        </p:txBody>
      </p:sp>
      <p:sp>
        <p:nvSpPr>
          <p:cNvPr id="8" name="Rectangle 7">
            <a:extLst>
              <a:ext uri="{FF2B5EF4-FFF2-40B4-BE49-F238E27FC236}">
                <a16:creationId xmlns:a16="http://schemas.microsoft.com/office/drawing/2014/main" id="{970EA20F-02E0-754A-9E44-ADE0479A5D50}"/>
              </a:ext>
            </a:extLst>
          </p:cNvPr>
          <p:cNvSpPr/>
          <p:nvPr/>
        </p:nvSpPr>
        <p:spPr>
          <a:xfrm>
            <a:off x="838200" y="2438400"/>
            <a:ext cx="2895600" cy="6858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Phosphate Inline" panose="02000506050000020004" pitchFamily="2" charset="77"/>
                <a:cs typeface="Phosphate Inline" panose="02000506050000020004" pitchFamily="2" charset="77"/>
              </a:rPr>
              <a:t>LUKE</a:t>
            </a:r>
          </a:p>
        </p:txBody>
      </p:sp>
      <p:sp>
        <p:nvSpPr>
          <p:cNvPr id="10" name="Rectangle 9">
            <a:extLst>
              <a:ext uri="{FF2B5EF4-FFF2-40B4-BE49-F238E27FC236}">
                <a16:creationId xmlns:a16="http://schemas.microsoft.com/office/drawing/2014/main" id="{47DFE506-3DE6-8D4A-A78D-83B9328FDC9B}"/>
              </a:ext>
            </a:extLst>
          </p:cNvPr>
          <p:cNvSpPr/>
          <p:nvPr/>
        </p:nvSpPr>
        <p:spPr>
          <a:xfrm>
            <a:off x="838200" y="5029200"/>
            <a:ext cx="2895600" cy="1406324"/>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Luke: </a:t>
            </a:r>
            <a:br>
              <a:rPr lang="en-US" sz="2400" b="1" dirty="0">
                <a:solidFill>
                  <a:schemeClr val="tx1"/>
                </a:solidFill>
              </a:rPr>
            </a:br>
            <a:r>
              <a:rPr lang="en-US" sz="2400" b="1" dirty="0">
                <a:solidFill>
                  <a:schemeClr val="tx1"/>
                </a:solidFill>
              </a:rPr>
              <a:t>shortly prior to Acts</a:t>
            </a:r>
            <a:br>
              <a:rPr lang="en-US" sz="2400" b="1" dirty="0">
                <a:solidFill>
                  <a:schemeClr val="tx1"/>
                </a:solidFill>
              </a:rPr>
            </a:br>
            <a:r>
              <a:rPr lang="en-US" sz="2400" b="1" dirty="0">
                <a:solidFill>
                  <a:schemeClr val="tx1"/>
                </a:solidFill>
              </a:rPr>
              <a:t>ACTS:  ca. </a:t>
            </a:r>
            <a:r>
              <a:rPr lang="en-US" sz="4000" dirty="0">
                <a:solidFill>
                  <a:schemeClr val="tx1"/>
                </a:solidFill>
                <a:latin typeface="Phosphate Inline" panose="02000506050000020004" pitchFamily="2" charset="77"/>
                <a:cs typeface="Phosphate Inline" panose="02000506050000020004" pitchFamily="2" charset="77"/>
              </a:rPr>
              <a:t>62/63 </a:t>
            </a:r>
          </a:p>
        </p:txBody>
      </p:sp>
      <p:sp>
        <p:nvSpPr>
          <p:cNvPr id="11" name="Left Brace 10">
            <a:extLst>
              <a:ext uri="{FF2B5EF4-FFF2-40B4-BE49-F238E27FC236}">
                <a16:creationId xmlns:a16="http://schemas.microsoft.com/office/drawing/2014/main" id="{00D11B14-A0AC-774A-B01E-0B4026817963}"/>
              </a:ext>
            </a:extLst>
          </p:cNvPr>
          <p:cNvSpPr/>
          <p:nvPr/>
        </p:nvSpPr>
        <p:spPr>
          <a:xfrm>
            <a:off x="4267200" y="762000"/>
            <a:ext cx="1225952" cy="2514600"/>
          </a:xfrm>
          <a:prstGeom prst="leftBrac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190A9C03-0866-9249-BE34-F1D66FC63705}"/>
              </a:ext>
            </a:extLst>
          </p:cNvPr>
          <p:cNvSpPr/>
          <p:nvPr/>
        </p:nvSpPr>
        <p:spPr>
          <a:xfrm>
            <a:off x="5486400" y="7239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Historic</a:t>
            </a:r>
          </a:p>
          <a:p>
            <a:pPr algn="ctr"/>
            <a:r>
              <a:rPr lang="en-US" sz="2000" b="1" dirty="0">
                <a:solidFill>
                  <a:schemeClr val="tx1"/>
                </a:solidFill>
              </a:rPr>
              <a:t>Attribution</a:t>
            </a:r>
          </a:p>
        </p:txBody>
      </p:sp>
      <p:sp>
        <p:nvSpPr>
          <p:cNvPr id="13" name="Rectangle 12">
            <a:extLst>
              <a:ext uri="{FF2B5EF4-FFF2-40B4-BE49-F238E27FC236}">
                <a16:creationId xmlns:a16="http://schemas.microsoft.com/office/drawing/2014/main" id="{54D28743-41DF-FE44-8DDC-2C9878AD30D2}"/>
              </a:ext>
            </a:extLst>
          </p:cNvPr>
          <p:cNvSpPr/>
          <p:nvPr/>
        </p:nvSpPr>
        <p:spPr>
          <a:xfrm>
            <a:off x="5486400" y="16764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INTERNAL EVIDENCE:</a:t>
            </a:r>
            <a:br>
              <a:rPr lang="en-US" sz="2000" b="1" dirty="0">
                <a:solidFill>
                  <a:schemeClr val="tx1"/>
                </a:solidFill>
              </a:rPr>
            </a:br>
            <a:r>
              <a:rPr lang="en-US" sz="2000" b="1" dirty="0">
                <a:solidFill>
                  <a:schemeClr val="tx1"/>
                </a:solidFill>
              </a:rPr>
              <a:t>ACTS</a:t>
            </a:r>
          </a:p>
        </p:txBody>
      </p:sp>
      <p:sp>
        <p:nvSpPr>
          <p:cNvPr id="14" name="Rectangle 13">
            <a:extLst>
              <a:ext uri="{FF2B5EF4-FFF2-40B4-BE49-F238E27FC236}">
                <a16:creationId xmlns:a16="http://schemas.microsoft.com/office/drawing/2014/main" id="{C8F29556-C067-5F4C-9233-591F4EDD05D1}"/>
              </a:ext>
            </a:extLst>
          </p:cNvPr>
          <p:cNvSpPr/>
          <p:nvPr/>
        </p:nvSpPr>
        <p:spPr>
          <a:xfrm>
            <a:off x="5493152" y="25908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COMPARISON:</a:t>
            </a:r>
            <a:br>
              <a:rPr lang="en-US" sz="2000" b="1" dirty="0">
                <a:solidFill>
                  <a:schemeClr val="tx1"/>
                </a:solidFill>
              </a:rPr>
            </a:br>
            <a:r>
              <a:rPr lang="en-US" sz="2000" b="1" dirty="0">
                <a:solidFill>
                  <a:schemeClr val="tx1"/>
                </a:solidFill>
              </a:rPr>
              <a:t>prison voyage &amp; epistles</a:t>
            </a:r>
          </a:p>
        </p:txBody>
      </p:sp>
    </p:spTree>
    <p:extLst>
      <p:ext uri="{BB962C8B-B14F-4D97-AF65-F5344CB8AC3E}">
        <p14:creationId xmlns:p14="http://schemas.microsoft.com/office/powerpoint/2010/main" val="64577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6858000"/>
          </a:xfrm>
          <a:solidFill>
            <a:schemeClr val="tx1"/>
          </a:solidFill>
        </p:spPr>
        <p:txBody>
          <a:bodyPr>
            <a:normAutofit fontScale="90000"/>
          </a:bodyPr>
          <a:lstStyle/>
          <a:p>
            <a:r>
              <a:rPr lang="en-US" sz="6600" dirty="0">
                <a:solidFill>
                  <a:srgbClr val="00B050"/>
                </a:solidFill>
                <a:latin typeface="Phosphate Inline" panose="02000506050000020004" pitchFamily="2" charset="77"/>
                <a:cs typeface="Phosphate Inline" panose="02000506050000020004" pitchFamily="2" charset="77"/>
              </a:rPr>
              <a:t>Luke / Acts</a:t>
            </a:r>
            <a:br>
              <a:rPr lang="en-US" sz="6600" dirty="0">
                <a:solidFill>
                  <a:srgbClr val="00B050"/>
                </a:solidFill>
                <a:latin typeface="Phosphate Inline" panose="02000506050000020004" pitchFamily="2" charset="77"/>
                <a:cs typeface="Phosphate Inline" panose="02000506050000020004" pitchFamily="2" charset="77"/>
              </a:rPr>
            </a:br>
            <a:r>
              <a:rPr lang="en-US" dirty="0">
                <a:solidFill>
                  <a:schemeClr val="bg1"/>
                </a:solidFill>
              </a:rPr>
              <a:t>evidence for</a:t>
            </a: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authorship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&amp;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date</a:t>
            </a: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rPr>
            </a:br>
            <a:br>
              <a:rPr lang="en-US" dirty="0">
                <a:solidFill>
                  <a:schemeClr val="bg1"/>
                </a:solidFill>
              </a:rPr>
            </a:br>
            <a:endParaRPr lang="en-US" sz="2800" dirty="0">
              <a:solidFill>
                <a:schemeClr val="bg1"/>
              </a:solidFill>
            </a:endParaRPr>
          </a:p>
        </p:txBody>
      </p:sp>
      <p:sp>
        <p:nvSpPr>
          <p:cNvPr id="3" name="TextBox 2">
            <a:extLst>
              <a:ext uri="{FF2B5EF4-FFF2-40B4-BE49-F238E27FC236}">
                <a16:creationId xmlns:a16="http://schemas.microsoft.com/office/drawing/2014/main" id="{48A8C025-E00F-8B41-930A-3BDCBFAF9F35}"/>
              </a:ext>
            </a:extLst>
          </p:cNvPr>
          <p:cNvSpPr txBox="1"/>
          <p:nvPr/>
        </p:nvSpPr>
        <p:spPr>
          <a:xfrm>
            <a:off x="4711447" y="4889718"/>
            <a:ext cx="4343400" cy="1815882"/>
          </a:xfrm>
          <a:prstGeom prst="rect">
            <a:avLst/>
          </a:prstGeom>
          <a:noFill/>
        </p:spPr>
        <p:txBody>
          <a:bodyPr wrap="square" rtlCol="0">
            <a:spAutoFit/>
          </a:bodyPr>
          <a:lstStyle/>
          <a:p>
            <a:pPr algn="ctr"/>
            <a:r>
              <a:rPr lang="en-US" sz="2000" b="1" dirty="0">
                <a:solidFill>
                  <a:srgbClr val="FF0000"/>
                </a:solidFill>
              </a:rPr>
              <a:t> </a:t>
            </a:r>
            <a:r>
              <a:rPr lang="en-US" sz="2400" b="1" dirty="0">
                <a:solidFill>
                  <a:srgbClr val="FF0000"/>
                </a:solidFill>
              </a:rPr>
              <a:t>GOSPEL </a:t>
            </a:r>
          </a:p>
          <a:p>
            <a:pPr algn="ctr"/>
            <a:r>
              <a:rPr lang="en-US" sz="2400" b="1" dirty="0">
                <a:solidFill>
                  <a:srgbClr val="FF0000"/>
                </a:solidFill>
              </a:rPr>
              <a:t>ACCORDING TO</a:t>
            </a:r>
          </a:p>
          <a:p>
            <a:pPr algn="ctr"/>
            <a:r>
              <a:rPr lang="en-US" sz="2400" b="1" dirty="0">
                <a:solidFill>
                  <a:srgbClr val="FF0000"/>
                </a:solidFill>
              </a:rPr>
              <a:t> LUKE</a:t>
            </a:r>
          </a:p>
          <a:p>
            <a:pPr algn="ctr"/>
            <a:endParaRPr lang="en-US" sz="1000" b="1" dirty="0"/>
          </a:p>
          <a:p>
            <a:r>
              <a:rPr lang="en-US" sz="1500" b="1" dirty="0"/>
              <a:t>P 75:  175–225</a:t>
            </a:r>
            <a:r>
              <a:rPr lang="en-US" sz="1500" dirty="0"/>
              <a:t> (Martin and </a:t>
            </a:r>
            <a:r>
              <a:rPr lang="en-US" sz="1500" dirty="0" err="1"/>
              <a:t>Kasser</a:t>
            </a:r>
            <a:r>
              <a:rPr lang="en-US" sz="1500" dirty="0"/>
              <a:t>);  late 3</a:t>
            </a:r>
            <a:r>
              <a:rPr lang="en-US" sz="1500" baseline="30000" dirty="0"/>
              <a:t>rd</a:t>
            </a:r>
            <a:r>
              <a:rPr lang="en-US" sz="1500" dirty="0"/>
              <a:t> c - early 4</a:t>
            </a:r>
            <a:r>
              <a:rPr lang="en-US" sz="1500" baseline="30000" dirty="0"/>
              <a:t>th</a:t>
            </a:r>
            <a:r>
              <a:rPr lang="en-US" sz="1500" dirty="0"/>
              <a:t> c (Orsini);  4</a:t>
            </a:r>
            <a:r>
              <a:rPr lang="en-US" sz="1500" baseline="30000" dirty="0"/>
              <a:t>th</a:t>
            </a:r>
            <a:r>
              <a:rPr lang="en-US" sz="1500" dirty="0"/>
              <a:t> c (</a:t>
            </a:r>
            <a:r>
              <a:rPr lang="en-US" sz="1500" dirty="0" err="1"/>
              <a:t>Nongbri</a:t>
            </a:r>
            <a:r>
              <a:rPr lang="en-US" sz="1500" dirty="0"/>
              <a:t>)- wiki;  </a:t>
            </a:r>
            <a:r>
              <a:rPr lang="en-US" sz="1500" b="1" dirty="0"/>
              <a:t>3</a:t>
            </a:r>
            <a:r>
              <a:rPr lang="en-US" sz="1500" b="1" baseline="30000" dirty="0"/>
              <a:t>rd</a:t>
            </a:r>
            <a:r>
              <a:rPr lang="en-US" sz="1500" b="1" dirty="0"/>
              <a:t> c.  </a:t>
            </a:r>
            <a:r>
              <a:rPr lang="en-US" sz="1500" b="1" dirty="0" err="1"/>
              <a:t>csntm.org</a:t>
            </a:r>
            <a:r>
              <a:rPr lang="en-US" sz="1500" b="1" dirty="0"/>
              <a:t>, </a:t>
            </a:r>
          </a:p>
        </p:txBody>
      </p:sp>
      <p:grpSp>
        <p:nvGrpSpPr>
          <p:cNvPr id="16" name="Group 15">
            <a:extLst>
              <a:ext uri="{FF2B5EF4-FFF2-40B4-BE49-F238E27FC236}">
                <a16:creationId xmlns:a16="http://schemas.microsoft.com/office/drawing/2014/main" id="{DE6A22C1-6771-074A-B5EB-8ABD7E8A4230}"/>
              </a:ext>
            </a:extLst>
          </p:cNvPr>
          <p:cNvGrpSpPr/>
          <p:nvPr/>
        </p:nvGrpSpPr>
        <p:grpSpPr>
          <a:xfrm>
            <a:off x="4876800" y="1127102"/>
            <a:ext cx="4015635" cy="2470196"/>
            <a:chOff x="4953000" y="1639542"/>
            <a:chExt cx="4015635" cy="2470196"/>
          </a:xfrm>
        </p:grpSpPr>
        <p:pic>
          <p:nvPicPr>
            <p:cNvPr id="9" name="Picture 8">
              <a:extLst>
                <a:ext uri="{FF2B5EF4-FFF2-40B4-BE49-F238E27FC236}">
                  <a16:creationId xmlns:a16="http://schemas.microsoft.com/office/drawing/2014/main" id="{69B20C12-0024-8540-8B70-5D0CB077DE31}"/>
                </a:ext>
              </a:extLst>
            </p:cNvPr>
            <p:cNvPicPr>
              <a:picLocks noChangeAspect="1"/>
            </p:cNvPicPr>
            <p:nvPr/>
          </p:nvPicPr>
          <p:blipFill rotWithShape="1">
            <a:blip r:embed="rId2"/>
            <a:srcRect l="15300" t="7423" r="26660" b="76001"/>
            <a:stretch/>
          </p:blipFill>
          <p:spPr>
            <a:xfrm>
              <a:off x="4953000" y="2001529"/>
              <a:ext cx="4015635" cy="2108209"/>
            </a:xfrm>
            <a:prstGeom prst="rect">
              <a:avLst/>
            </a:prstGeom>
            <a:ln w="38100">
              <a:solidFill>
                <a:schemeClr val="tx1"/>
              </a:solidFill>
            </a:ln>
          </p:spPr>
        </p:pic>
        <p:sp>
          <p:nvSpPr>
            <p:cNvPr id="15" name="Rectangle 14">
              <a:extLst>
                <a:ext uri="{FF2B5EF4-FFF2-40B4-BE49-F238E27FC236}">
                  <a16:creationId xmlns:a16="http://schemas.microsoft.com/office/drawing/2014/main" id="{BF6CE49F-8A59-CC42-B2B9-70388AB8C63A}"/>
                </a:ext>
              </a:extLst>
            </p:cNvPr>
            <p:cNvSpPr/>
            <p:nvPr/>
          </p:nvSpPr>
          <p:spPr>
            <a:xfrm>
              <a:off x="5085442" y="1639542"/>
              <a:ext cx="3773713" cy="369332"/>
            </a:xfrm>
            <a:prstGeom prst="rect">
              <a:avLst/>
            </a:prstGeom>
          </p:spPr>
          <p:txBody>
            <a:bodyPr wrap="square">
              <a:spAutoFit/>
            </a:bodyPr>
            <a:lstStyle/>
            <a:p>
              <a:r>
                <a:rPr lang="en-US" b="1" dirty="0"/>
                <a:t>Papyrus 75 /  </a:t>
              </a:r>
              <a:r>
                <a:rPr lang="en-US" b="1" dirty="0" err="1"/>
                <a:t>Bodmer</a:t>
              </a:r>
              <a:r>
                <a:rPr lang="en-US" b="1" dirty="0"/>
                <a:t> XIV-XV / Lk.-Jn.</a:t>
              </a:r>
              <a:endParaRPr lang="en-US" dirty="0"/>
            </a:p>
          </p:txBody>
        </p:sp>
      </p:grpSp>
      <p:sp>
        <p:nvSpPr>
          <p:cNvPr id="5" name="Up Arrow Callout 4">
            <a:extLst>
              <a:ext uri="{FF2B5EF4-FFF2-40B4-BE49-F238E27FC236}">
                <a16:creationId xmlns:a16="http://schemas.microsoft.com/office/drawing/2014/main" id="{1166060A-8F38-6E42-891F-930BD41090F0}"/>
              </a:ext>
            </a:extLst>
          </p:cNvPr>
          <p:cNvSpPr/>
          <p:nvPr/>
        </p:nvSpPr>
        <p:spPr>
          <a:xfrm>
            <a:off x="5943600" y="3374669"/>
            <a:ext cx="1905000" cy="1458995"/>
          </a:xfrm>
          <a:prstGeom prst="upArrowCallout">
            <a:avLst/>
          </a:prstGeom>
          <a:blipFill>
            <a:blip r:embed="rId3"/>
            <a:tile tx="0" ty="0" sx="100000" sy="100000" flip="none" algn="tl"/>
          </a:blip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Symbol" pitchFamily="2" charset="2"/>
              </a:rPr>
              <a:t>euag</a:t>
            </a:r>
            <a:r>
              <a:rPr lang="en-US" sz="2000" b="1" spc="-150" dirty="0" err="1">
                <a:solidFill>
                  <a:schemeClr val="tx1"/>
                </a:solidFill>
                <a:latin typeface="Symbol" pitchFamily="2" charset="2"/>
              </a:rPr>
              <a:t>’g</a:t>
            </a:r>
            <a:r>
              <a:rPr lang="en-US" sz="2000" b="1" dirty="0" err="1">
                <a:solidFill>
                  <a:schemeClr val="tx1"/>
                </a:solidFill>
                <a:latin typeface="Symbol" pitchFamily="2" charset="2"/>
              </a:rPr>
              <a:t>elion</a:t>
            </a:r>
            <a:endParaRPr lang="en-US" sz="2000" b="1" dirty="0">
              <a:solidFill>
                <a:schemeClr val="tx1"/>
              </a:solidFill>
              <a:latin typeface="Symbol" pitchFamily="2" charset="2"/>
            </a:endParaRPr>
          </a:p>
          <a:p>
            <a:pPr algn="ctr"/>
            <a:r>
              <a:rPr lang="en-US" sz="2000" b="1" dirty="0">
                <a:solidFill>
                  <a:schemeClr val="tx1"/>
                </a:solidFill>
                <a:latin typeface="Symbol" pitchFamily="2" charset="2"/>
              </a:rPr>
              <a:t> kata</a:t>
            </a:r>
          </a:p>
          <a:p>
            <a:pPr algn="ctr"/>
            <a:r>
              <a:rPr lang="en-US" sz="2000" b="1" dirty="0" err="1">
                <a:solidFill>
                  <a:schemeClr val="tx1"/>
                </a:solidFill>
                <a:latin typeface="Symbol" pitchFamily="2" charset="2"/>
              </a:rPr>
              <a:t>loukan</a:t>
            </a:r>
            <a:endParaRPr lang="en-US" sz="2000" b="1" dirty="0">
              <a:solidFill>
                <a:schemeClr val="tx1"/>
              </a:solidFill>
            </a:endParaRPr>
          </a:p>
        </p:txBody>
      </p:sp>
      <p:sp>
        <p:nvSpPr>
          <p:cNvPr id="17" name="Rectangle 16">
            <a:extLst>
              <a:ext uri="{FF2B5EF4-FFF2-40B4-BE49-F238E27FC236}">
                <a16:creationId xmlns:a16="http://schemas.microsoft.com/office/drawing/2014/main" id="{21D4E1DA-68B2-0146-8368-8F7ED28C4805}"/>
              </a:ext>
            </a:extLst>
          </p:cNvPr>
          <p:cNvSpPr/>
          <p:nvPr/>
        </p:nvSpPr>
        <p:spPr>
          <a:xfrm>
            <a:off x="5486400" y="762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Historic</a:t>
            </a:r>
          </a:p>
          <a:p>
            <a:pPr algn="ctr"/>
            <a:r>
              <a:rPr lang="en-US" sz="2000" b="1" dirty="0">
                <a:solidFill>
                  <a:schemeClr val="tx1"/>
                </a:solidFill>
              </a:rPr>
              <a:t>Attribution</a:t>
            </a:r>
          </a:p>
        </p:txBody>
      </p:sp>
      <p:sp>
        <p:nvSpPr>
          <p:cNvPr id="10" name="Rectangle 9">
            <a:extLst>
              <a:ext uri="{FF2B5EF4-FFF2-40B4-BE49-F238E27FC236}">
                <a16:creationId xmlns:a16="http://schemas.microsoft.com/office/drawing/2014/main" id="{D8DA74FC-B4FC-5A4A-A326-0A1C8901B1B9}"/>
              </a:ext>
            </a:extLst>
          </p:cNvPr>
          <p:cNvSpPr/>
          <p:nvPr/>
        </p:nvSpPr>
        <p:spPr>
          <a:xfrm>
            <a:off x="838200" y="2438400"/>
            <a:ext cx="2895600" cy="6858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Phosphate Inline" panose="02000506050000020004" pitchFamily="2" charset="77"/>
                <a:cs typeface="Phosphate Inline" panose="02000506050000020004" pitchFamily="2" charset="77"/>
              </a:rPr>
              <a:t>LUKE</a:t>
            </a:r>
          </a:p>
        </p:txBody>
      </p:sp>
    </p:spTree>
    <p:extLst>
      <p:ext uri="{BB962C8B-B14F-4D97-AF65-F5344CB8AC3E}">
        <p14:creationId xmlns:p14="http://schemas.microsoft.com/office/powerpoint/2010/main" val="37001264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6858000"/>
          </a:xfrm>
          <a:solidFill>
            <a:schemeClr val="tx1"/>
          </a:solidFill>
        </p:spPr>
        <p:txBody>
          <a:bodyPr>
            <a:normAutofit fontScale="90000"/>
          </a:bodyPr>
          <a:lstStyle/>
          <a:p>
            <a:r>
              <a:rPr lang="en-US" sz="6600" dirty="0">
                <a:solidFill>
                  <a:srgbClr val="00B050"/>
                </a:solidFill>
                <a:latin typeface="Phosphate Inline" panose="02000506050000020004" pitchFamily="2" charset="77"/>
                <a:cs typeface="Phosphate Inline" panose="02000506050000020004" pitchFamily="2" charset="77"/>
              </a:rPr>
              <a:t>Luke / Acts</a:t>
            </a:r>
            <a:br>
              <a:rPr lang="en-US" sz="6600" dirty="0">
                <a:solidFill>
                  <a:srgbClr val="00B050"/>
                </a:solidFill>
                <a:latin typeface="Phosphate Inline" panose="02000506050000020004" pitchFamily="2" charset="77"/>
                <a:cs typeface="Phosphate Inline" panose="02000506050000020004" pitchFamily="2" charset="77"/>
              </a:rPr>
            </a:br>
            <a:r>
              <a:rPr lang="en-US" dirty="0">
                <a:solidFill>
                  <a:schemeClr val="bg1"/>
                </a:solidFill>
              </a:rPr>
              <a:t>evidence for</a:t>
            </a: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authorship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&amp;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date</a:t>
            </a: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rPr>
            </a:br>
            <a:br>
              <a:rPr lang="en-US" dirty="0">
                <a:solidFill>
                  <a:schemeClr val="bg1"/>
                </a:solidFill>
              </a:rPr>
            </a:br>
            <a:endParaRPr lang="en-US" sz="2800" dirty="0">
              <a:solidFill>
                <a:schemeClr val="bg1"/>
              </a:solidFill>
            </a:endParaRPr>
          </a:p>
        </p:txBody>
      </p:sp>
      <p:sp>
        <p:nvSpPr>
          <p:cNvPr id="6" name="Rectangle 5">
            <a:extLst>
              <a:ext uri="{FF2B5EF4-FFF2-40B4-BE49-F238E27FC236}">
                <a16:creationId xmlns:a16="http://schemas.microsoft.com/office/drawing/2014/main" id="{BB092BA0-FC38-A647-9B8A-4325DE7E8688}"/>
              </a:ext>
            </a:extLst>
          </p:cNvPr>
          <p:cNvSpPr/>
          <p:nvPr/>
        </p:nvSpPr>
        <p:spPr>
          <a:xfrm>
            <a:off x="4715076" y="1143000"/>
            <a:ext cx="4428924" cy="4801314"/>
          </a:xfrm>
          <a:prstGeom prst="rect">
            <a:avLst/>
          </a:prstGeom>
        </p:spPr>
        <p:txBody>
          <a:bodyPr wrap="square">
            <a:spAutoFit/>
          </a:bodyPr>
          <a:lstStyle/>
          <a:p>
            <a:r>
              <a:rPr lang="en-US" sz="2400" b="1" dirty="0">
                <a:solidFill>
                  <a:srgbClr val="000000"/>
                </a:solidFill>
              </a:rPr>
              <a:t>IRENAEUS   </a:t>
            </a:r>
          </a:p>
          <a:p>
            <a:r>
              <a:rPr lang="en-US" sz="1600" i="1" dirty="0">
                <a:solidFill>
                  <a:srgbClr val="000000"/>
                </a:solidFill>
              </a:rPr>
              <a:t>Against Heresies  3.1</a:t>
            </a:r>
            <a:br>
              <a:rPr lang="en-US" sz="1600" dirty="0">
                <a:solidFill>
                  <a:srgbClr val="000000"/>
                </a:solidFill>
              </a:rPr>
            </a:br>
            <a:r>
              <a:rPr lang="en-US" sz="2200" dirty="0">
                <a:solidFill>
                  <a:srgbClr val="000000"/>
                </a:solidFill>
              </a:rPr>
              <a:t>“</a:t>
            </a:r>
            <a:r>
              <a:rPr lang="en-US" sz="2200" b="1" dirty="0">
                <a:solidFill>
                  <a:srgbClr val="0070C0"/>
                </a:solidFill>
              </a:rPr>
              <a:t>Luke</a:t>
            </a:r>
            <a:r>
              <a:rPr lang="en-US" sz="2200" dirty="0">
                <a:solidFill>
                  <a:srgbClr val="000000"/>
                </a:solidFill>
              </a:rPr>
              <a:t> also, the companion of Paul, recorded in a book the Gospel”</a:t>
            </a:r>
            <a:endParaRPr lang="en-US" sz="800" dirty="0">
              <a:solidFill>
                <a:srgbClr val="000000"/>
              </a:solidFill>
            </a:endParaRPr>
          </a:p>
          <a:p>
            <a:endParaRPr lang="en-US" sz="800" dirty="0">
              <a:solidFill>
                <a:srgbClr val="000000"/>
              </a:solidFill>
            </a:endParaRPr>
          </a:p>
          <a:p>
            <a:r>
              <a:rPr lang="en-US" sz="2400" b="1" dirty="0">
                <a:solidFill>
                  <a:srgbClr val="000000"/>
                </a:solidFill>
              </a:rPr>
              <a:t>TERTULLIAN</a:t>
            </a:r>
            <a:r>
              <a:rPr lang="en-US" sz="2200" b="1" dirty="0">
                <a:solidFill>
                  <a:srgbClr val="000000"/>
                </a:solidFill>
              </a:rPr>
              <a:t>  </a:t>
            </a:r>
          </a:p>
          <a:p>
            <a:r>
              <a:rPr lang="en-US" sz="1600" i="1" dirty="0">
                <a:solidFill>
                  <a:srgbClr val="000000"/>
                </a:solidFill>
              </a:rPr>
              <a:t>Against </a:t>
            </a:r>
            <a:r>
              <a:rPr lang="en-US" sz="1600" i="1" dirty="0" err="1">
                <a:solidFill>
                  <a:srgbClr val="000000"/>
                </a:solidFill>
              </a:rPr>
              <a:t>Marcion</a:t>
            </a:r>
            <a:r>
              <a:rPr lang="en-US" sz="1600" i="1" dirty="0">
                <a:solidFill>
                  <a:srgbClr val="000000"/>
                </a:solidFill>
              </a:rPr>
              <a:t> 4.2</a:t>
            </a:r>
            <a:br>
              <a:rPr lang="en-US" sz="1600" dirty="0">
                <a:solidFill>
                  <a:srgbClr val="000000"/>
                </a:solidFill>
              </a:rPr>
            </a:br>
            <a:r>
              <a:rPr lang="en-US" sz="2200" dirty="0">
                <a:solidFill>
                  <a:srgbClr val="000000"/>
                </a:solidFill>
              </a:rPr>
              <a:t>“Of the apostles… John &amp; Matthew first instill faith … of apostolic men, </a:t>
            </a:r>
            <a:r>
              <a:rPr lang="en-US" sz="2200" b="1" dirty="0">
                <a:solidFill>
                  <a:srgbClr val="0070C0"/>
                </a:solidFill>
              </a:rPr>
              <a:t>Luke</a:t>
            </a:r>
            <a:r>
              <a:rPr lang="en-US" sz="2200" dirty="0">
                <a:solidFill>
                  <a:srgbClr val="000000"/>
                </a:solidFill>
              </a:rPr>
              <a:t> &amp;Mark renew it…”</a:t>
            </a:r>
            <a:endParaRPr lang="en-US" sz="800" dirty="0">
              <a:solidFill>
                <a:srgbClr val="000000"/>
              </a:solidFill>
            </a:endParaRPr>
          </a:p>
          <a:p>
            <a:endParaRPr lang="en-US" sz="800" dirty="0">
              <a:solidFill>
                <a:srgbClr val="000000"/>
              </a:solidFill>
            </a:endParaRPr>
          </a:p>
          <a:p>
            <a:r>
              <a:rPr lang="en-US" sz="2400" b="1" dirty="0">
                <a:solidFill>
                  <a:srgbClr val="000000"/>
                </a:solidFill>
              </a:rPr>
              <a:t>CLEMENT OF ALEXANDRIA</a:t>
            </a:r>
            <a:r>
              <a:rPr lang="en-US" sz="2400" dirty="0">
                <a:solidFill>
                  <a:srgbClr val="000000"/>
                </a:solidFill>
              </a:rPr>
              <a:t>  </a:t>
            </a:r>
          </a:p>
          <a:p>
            <a:r>
              <a:rPr lang="en-US" sz="1600" i="1" dirty="0" err="1">
                <a:solidFill>
                  <a:srgbClr val="000000"/>
                </a:solidFill>
              </a:rPr>
              <a:t>Paedagogus</a:t>
            </a:r>
            <a:r>
              <a:rPr lang="en-US" sz="1600" i="1" dirty="0">
                <a:solidFill>
                  <a:srgbClr val="000000"/>
                </a:solidFill>
              </a:rPr>
              <a:t> 2.1</a:t>
            </a:r>
            <a:br>
              <a:rPr lang="en-US" sz="1600" dirty="0">
                <a:solidFill>
                  <a:srgbClr val="000000"/>
                </a:solidFill>
              </a:rPr>
            </a:br>
            <a:r>
              <a:rPr lang="en-US" sz="2200" i="1" dirty="0">
                <a:solidFill>
                  <a:srgbClr val="000000"/>
                </a:solidFill>
              </a:rPr>
              <a:t>citing Lk. 24:41ff   </a:t>
            </a:r>
            <a:r>
              <a:rPr lang="en-US" sz="2200" dirty="0">
                <a:solidFill>
                  <a:srgbClr val="000000"/>
                </a:solidFill>
              </a:rPr>
              <a:t>“…says </a:t>
            </a:r>
            <a:r>
              <a:rPr lang="en-US" sz="2200" b="1" dirty="0">
                <a:solidFill>
                  <a:srgbClr val="0070C0"/>
                </a:solidFill>
              </a:rPr>
              <a:t>Luke</a:t>
            </a:r>
            <a:r>
              <a:rPr lang="en-US" sz="2200" dirty="0">
                <a:solidFill>
                  <a:srgbClr val="000000"/>
                </a:solidFill>
              </a:rPr>
              <a:t>” </a:t>
            </a:r>
            <a:br>
              <a:rPr lang="en-US" sz="2000" dirty="0">
                <a:solidFill>
                  <a:srgbClr val="000000"/>
                </a:solidFill>
              </a:rPr>
            </a:br>
            <a:r>
              <a:rPr lang="en-US" i="1" dirty="0">
                <a:solidFill>
                  <a:srgbClr val="000000"/>
                </a:solidFill>
              </a:rPr>
              <a:t>Stromata</a:t>
            </a:r>
            <a:r>
              <a:rPr lang="en-US" dirty="0">
                <a:solidFill>
                  <a:srgbClr val="000000"/>
                </a:solidFill>
              </a:rPr>
              <a:t> 5.12   </a:t>
            </a:r>
            <a:br>
              <a:rPr lang="en-US" dirty="0">
                <a:solidFill>
                  <a:srgbClr val="000000"/>
                </a:solidFill>
              </a:rPr>
            </a:br>
            <a:r>
              <a:rPr lang="en-US" sz="2200" dirty="0">
                <a:solidFill>
                  <a:srgbClr val="000000"/>
                </a:solidFill>
              </a:rPr>
              <a:t>“</a:t>
            </a:r>
            <a:r>
              <a:rPr lang="en-US" sz="2200" b="1" dirty="0">
                <a:solidFill>
                  <a:srgbClr val="0070C0"/>
                </a:solidFill>
              </a:rPr>
              <a:t>Luke</a:t>
            </a:r>
            <a:r>
              <a:rPr lang="en-US" sz="2200" dirty="0"/>
              <a:t> in the Acts of the Apostles…” </a:t>
            </a:r>
            <a:endParaRPr lang="en-US" sz="2200" dirty="0">
              <a:solidFill>
                <a:srgbClr val="000000"/>
              </a:solidFill>
            </a:endParaRPr>
          </a:p>
        </p:txBody>
      </p:sp>
      <p:sp>
        <p:nvSpPr>
          <p:cNvPr id="7" name="Rectangle 6">
            <a:extLst>
              <a:ext uri="{FF2B5EF4-FFF2-40B4-BE49-F238E27FC236}">
                <a16:creationId xmlns:a16="http://schemas.microsoft.com/office/drawing/2014/main" id="{B3A82AD2-6BDF-1740-8023-A865263DF021}"/>
              </a:ext>
            </a:extLst>
          </p:cNvPr>
          <p:cNvSpPr/>
          <p:nvPr/>
        </p:nvSpPr>
        <p:spPr>
          <a:xfrm>
            <a:off x="4572000" y="6516320"/>
            <a:ext cx="4572000" cy="30777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400" dirty="0">
                <a:solidFill>
                  <a:schemeClr val="bg1"/>
                </a:solidFill>
                <a:hlinkClick r:id="rId3">
                  <a:extLst>
                    <a:ext uri="{A12FA001-AC4F-418D-AE19-62706E023703}">
                      <ahyp:hlinkClr xmlns:ahyp="http://schemas.microsoft.com/office/drawing/2018/hyperlinkcolor" val="tx"/>
                    </a:ext>
                  </a:extLst>
                </a:hlinkClick>
              </a:rPr>
              <a:t>http://www.earlychristianwritings.com</a:t>
            </a:r>
            <a:endParaRPr lang="en-US" sz="1400" dirty="0">
              <a:solidFill>
                <a:schemeClr val="bg1"/>
              </a:solidFill>
            </a:endParaRPr>
          </a:p>
        </p:txBody>
      </p:sp>
      <p:sp>
        <p:nvSpPr>
          <p:cNvPr id="15" name="Rectangle 14">
            <a:extLst>
              <a:ext uri="{FF2B5EF4-FFF2-40B4-BE49-F238E27FC236}">
                <a16:creationId xmlns:a16="http://schemas.microsoft.com/office/drawing/2014/main" id="{F31D8DA4-F4BD-3942-8E8D-4ED72A97B177}"/>
              </a:ext>
            </a:extLst>
          </p:cNvPr>
          <p:cNvSpPr/>
          <p:nvPr/>
        </p:nvSpPr>
        <p:spPr>
          <a:xfrm>
            <a:off x="-4828878" y="713764"/>
            <a:ext cx="4572000" cy="4678204"/>
          </a:xfrm>
          <a:prstGeom prst="rect">
            <a:avLst/>
          </a:prstGeom>
          <a:solidFill>
            <a:schemeClr val="bg1">
              <a:lumMod val="85000"/>
            </a:schemeClr>
          </a:solidFill>
        </p:spPr>
        <p:txBody>
          <a:bodyPr>
            <a:spAutoFit/>
          </a:bodyPr>
          <a:lstStyle/>
          <a:p>
            <a:r>
              <a:rPr lang="en-US" b="1" dirty="0">
                <a:solidFill>
                  <a:srgbClr val="000000"/>
                </a:solidFill>
              </a:rPr>
              <a:t>Irenaeus </a:t>
            </a:r>
            <a:br>
              <a:rPr lang="en-US" b="1" dirty="0">
                <a:solidFill>
                  <a:srgbClr val="000000"/>
                </a:solidFill>
              </a:rPr>
            </a:br>
            <a:r>
              <a:rPr lang="en-US" b="1" dirty="0">
                <a:solidFill>
                  <a:srgbClr val="000000"/>
                </a:solidFill>
              </a:rPr>
              <a:t>c. 175-185 AD</a:t>
            </a:r>
            <a:br>
              <a:rPr lang="en-US" dirty="0">
                <a:solidFill>
                  <a:srgbClr val="000000"/>
                </a:solidFill>
              </a:rPr>
            </a:br>
            <a:r>
              <a:rPr lang="en-US" dirty="0">
                <a:solidFill>
                  <a:srgbClr val="000000"/>
                </a:solidFill>
              </a:rPr>
              <a:t>/ Against Heresies  3.1</a:t>
            </a:r>
          </a:p>
          <a:p>
            <a:r>
              <a:rPr lang="en-US" dirty="0">
                <a:solidFill>
                  <a:srgbClr val="000000"/>
                </a:solidFill>
                <a:latin typeface="Times" pitchFamily="2" charset="0"/>
              </a:rPr>
              <a:t>Matthew also issued a written Gospel among the Hebrews in their own dialect, while Peter and Paul were preaching at Rome, and laying the foundations of the Church. After their departure, Mark, the disciple and interpreter of Peter, did also hand down to us in writing what had been preached by Peter. </a:t>
            </a:r>
            <a:r>
              <a:rPr lang="en-US" b="1" dirty="0">
                <a:solidFill>
                  <a:srgbClr val="000000"/>
                </a:solidFill>
                <a:latin typeface="Times" pitchFamily="2" charset="0"/>
              </a:rPr>
              <a:t>Luke</a:t>
            </a:r>
            <a:r>
              <a:rPr lang="en-US" dirty="0">
                <a:solidFill>
                  <a:srgbClr val="000000"/>
                </a:solidFill>
                <a:latin typeface="Times" pitchFamily="2" charset="0"/>
              </a:rPr>
              <a:t> also, the companion of Paul, recorded in a book the Gospel preached by him. Afterwards, John, the disciple of the Lord, who also had leaned upon His breast, did himself publish a Gospel during his residence at Ephesus in Asia.</a:t>
            </a:r>
            <a:br>
              <a:rPr lang="en-US" dirty="0">
                <a:solidFill>
                  <a:srgbClr val="000000"/>
                </a:solidFill>
                <a:latin typeface="Times" pitchFamily="2" charset="0"/>
              </a:rPr>
            </a:br>
            <a:br>
              <a:rPr lang="en-US" dirty="0">
                <a:solidFill>
                  <a:srgbClr val="000000"/>
                </a:solidFill>
                <a:latin typeface="Times" pitchFamily="2" charset="0"/>
              </a:rPr>
            </a:br>
            <a:r>
              <a:rPr lang="en-US" sz="1000" dirty="0">
                <a:hlinkClick r:id="rId4"/>
              </a:rPr>
              <a:t>http://www.earlychristianwritings.com/irenaeus.html</a:t>
            </a:r>
            <a:endParaRPr lang="en-US" sz="1000" dirty="0"/>
          </a:p>
        </p:txBody>
      </p:sp>
      <p:sp>
        <p:nvSpPr>
          <p:cNvPr id="16" name="Rectangle 15">
            <a:extLst>
              <a:ext uri="{FF2B5EF4-FFF2-40B4-BE49-F238E27FC236}">
                <a16:creationId xmlns:a16="http://schemas.microsoft.com/office/drawing/2014/main" id="{59137051-9000-344B-A67C-3D0D71AFEB6E}"/>
              </a:ext>
            </a:extLst>
          </p:cNvPr>
          <p:cNvSpPr/>
          <p:nvPr/>
        </p:nvSpPr>
        <p:spPr>
          <a:xfrm>
            <a:off x="-4814739" y="-1705988"/>
            <a:ext cx="4572000" cy="2185214"/>
          </a:xfrm>
          <a:prstGeom prst="rect">
            <a:avLst/>
          </a:prstGeom>
          <a:solidFill>
            <a:schemeClr val="bg1">
              <a:lumMod val="85000"/>
            </a:schemeClr>
          </a:solidFill>
        </p:spPr>
        <p:txBody>
          <a:bodyPr>
            <a:spAutoFit/>
          </a:bodyPr>
          <a:lstStyle/>
          <a:p>
            <a:r>
              <a:rPr lang="en-US" b="1" dirty="0">
                <a:solidFill>
                  <a:srgbClr val="000000"/>
                </a:solidFill>
              </a:rPr>
              <a:t>Tertullian.</a:t>
            </a:r>
            <a:br>
              <a:rPr lang="en-US" b="1" dirty="0">
                <a:solidFill>
                  <a:srgbClr val="000000"/>
                </a:solidFill>
              </a:rPr>
            </a:br>
            <a:r>
              <a:rPr lang="en-US" b="1" dirty="0">
                <a:solidFill>
                  <a:srgbClr val="000000"/>
                </a:solidFill>
              </a:rPr>
              <a:t>208 AD</a:t>
            </a:r>
            <a:br>
              <a:rPr lang="en-US" b="1" dirty="0">
                <a:solidFill>
                  <a:srgbClr val="000000"/>
                </a:solidFill>
              </a:rPr>
            </a:br>
            <a:r>
              <a:rPr lang="en-US" dirty="0">
                <a:solidFill>
                  <a:srgbClr val="000000"/>
                </a:solidFill>
                <a:latin typeface="Times" pitchFamily="2" charset="0"/>
              </a:rPr>
              <a:t>Against </a:t>
            </a:r>
            <a:r>
              <a:rPr lang="en-US" dirty="0" err="1">
                <a:solidFill>
                  <a:srgbClr val="000000"/>
                </a:solidFill>
                <a:latin typeface="Times" pitchFamily="2" charset="0"/>
              </a:rPr>
              <a:t>Marcion</a:t>
            </a:r>
            <a:r>
              <a:rPr lang="en-US" dirty="0">
                <a:solidFill>
                  <a:srgbClr val="000000"/>
                </a:solidFill>
                <a:latin typeface="Times" pitchFamily="2" charset="0"/>
              </a:rPr>
              <a:t> Bk 4.2</a:t>
            </a:r>
            <a:br>
              <a:rPr lang="en-US" dirty="0">
                <a:solidFill>
                  <a:srgbClr val="000000"/>
                </a:solidFill>
                <a:latin typeface="Times" pitchFamily="2" charset="0"/>
              </a:rPr>
            </a:br>
            <a:r>
              <a:rPr lang="en-US" dirty="0">
                <a:solidFill>
                  <a:srgbClr val="000000"/>
                </a:solidFill>
                <a:latin typeface="Times" pitchFamily="2" charset="0"/>
              </a:rPr>
              <a:t>Of the apostles, therefore, John and Matthew first </a:t>
            </a:r>
            <a:r>
              <a:rPr lang="en-US" dirty="0" err="1">
                <a:solidFill>
                  <a:srgbClr val="000000"/>
                </a:solidFill>
                <a:latin typeface="Times" pitchFamily="2" charset="0"/>
              </a:rPr>
              <a:t>instil</a:t>
            </a:r>
            <a:r>
              <a:rPr lang="en-US" dirty="0">
                <a:solidFill>
                  <a:srgbClr val="000000"/>
                </a:solidFill>
                <a:latin typeface="Times" pitchFamily="2" charset="0"/>
              </a:rPr>
              <a:t> faith into us; whilst of apostolic men, </a:t>
            </a:r>
            <a:r>
              <a:rPr lang="en-US" b="1" dirty="0">
                <a:solidFill>
                  <a:srgbClr val="000000"/>
                </a:solidFill>
                <a:latin typeface="Times" pitchFamily="2" charset="0"/>
              </a:rPr>
              <a:t>Luke</a:t>
            </a:r>
            <a:r>
              <a:rPr lang="en-US" dirty="0">
                <a:solidFill>
                  <a:srgbClr val="000000"/>
                </a:solidFill>
                <a:latin typeface="Times" pitchFamily="2" charset="0"/>
              </a:rPr>
              <a:t> and Mark renew it afterwards…</a:t>
            </a:r>
            <a:br>
              <a:rPr lang="en-US" dirty="0">
                <a:solidFill>
                  <a:srgbClr val="000000"/>
                </a:solidFill>
                <a:latin typeface="Times" pitchFamily="2" charset="0"/>
              </a:rPr>
            </a:br>
            <a:br>
              <a:rPr lang="en-US" dirty="0">
                <a:solidFill>
                  <a:srgbClr val="000000"/>
                </a:solidFill>
                <a:latin typeface="Times" pitchFamily="2" charset="0"/>
              </a:rPr>
            </a:br>
            <a:r>
              <a:rPr lang="en-US" sz="1000" dirty="0">
                <a:hlinkClick r:id="rId5"/>
              </a:rPr>
              <a:t>http://www.earlychristianwritings.com/text/tertullian124.html</a:t>
            </a:r>
            <a:endParaRPr lang="en-US" sz="1000" dirty="0"/>
          </a:p>
        </p:txBody>
      </p:sp>
      <p:sp>
        <p:nvSpPr>
          <p:cNvPr id="17" name="Rectangle 16">
            <a:extLst>
              <a:ext uri="{FF2B5EF4-FFF2-40B4-BE49-F238E27FC236}">
                <a16:creationId xmlns:a16="http://schemas.microsoft.com/office/drawing/2014/main" id="{8EA3DF2F-01A5-2348-B22B-9304D301A0FB}"/>
              </a:ext>
            </a:extLst>
          </p:cNvPr>
          <p:cNvSpPr/>
          <p:nvPr/>
        </p:nvSpPr>
        <p:spPr>
          <a:xfrm>
            <a:off x="-4806718" y="5626506"/>
            <a:ext cx="4572000" cy="6093976"/>
          </a:xfrm>
          <a:prstGeom prst="rect">
            <a:avLst/>
          </a:prstGeom>
          <a:solidFill>
            <a:schemeClr val="bg1">
              <a:lumMod val="85000"/>
            </a:schemeClr>
          </a:solidFill>
        </p:spPr>
        <p:txBody>
          <a:bodyPr>
            <a:spAutoFit/>
          </a:bodyPr>
          <a:lstStyle/>
          <a:p>
            <a:r>
              <a:rPr lang="en-US" b="1" dirty="0">
                <a:solidFill>
                  <a:srgbClr val="000000"/>
                </a:solidFill>
              </a:rPr>
              <a:t>Clement of Alexandria  </a:t>
            </a:r>
            <a:br>
              <a:rPr lang="en-US" b="1" dirty="0">
                <a:solidFill>
                  <a:srgbClr val="000000"/>
                </a:solidFill>
              </a:rPr>
            </a:br>
            <a:r>
              <a:rPr lang="en-US" b="1" dirty="0">
                <a:solidFill>
                  <a:srgbClr val="000000"/>
                </a:solidFill>
              </a:rPr>
              <a:t>c.198 AD</a:t>
            </a:r>
            <a:br>
              <a:rPr lang="en-US" dirty="0">
                <a:solidFill>
                  <a:srgbClr val="000000"/>
                </a:solidFill>
              </a:rPr>
            </a:br>
            <a:r>
              <a:rPr lang="en-US" dirty="0">
                <a:solidFill>
                  <a:srgbClr val="000000"/>
                </a:solidFill>
              </a:rPr>
              <a:t>/ </a:t>
            </a:r>
            <a:r>
              <a:rPr lang="en-US" i="1" dirty="0" err="1">
                <a:solidFill>
                  <a:srgbClr val="000000"/>
                </a:solidFill>
              </a:rPr>
              <a:t>Paedagogus</a:t>
            </a:r>
            <a:r>
              <a:rPr lang="en-US" dirty="0">
                <a:solidFill>
                  <a:srgbClr val="000000"/>
                </a:solidFill>
              </a:rPr>
              <a:t> 2.1 </a:t>
            </a:r>
            <a:br>
              <a:rPr lang="en-US" dirty="0">
                <a:solidFill>
                  <a:srgbClr val="000000"/>
                </a:solidFill>
              </a:rPr>
            </a:br>
            <a:r>
              <a:rPr lang="en-US" dirty="0">
                <a:solidFill>
                  <a:srgbClr val="000000"/>
                </a:solidFill>
                <a:latin typeface="Times" pitchFamily="2" charset="0"/>
              </a:rPr>
              <a:t>Have you anything to eat here? said the Lord to the disciples after the resurrection; and they, as taught by Him to </a:t>
            </a:r>
            <a:r>
              <a:rPr lang="en-US" dirty="0" err="1">
                <a:solidFill>
                  <a:srgbClr val="000000"/>
                </a:solidFill>
                <a:latin typeface="Times" pitchFamily="2" charset="0"/>
              </a:rPr>
              <a:t>practise</a:t>
            </a:r>
            <a:r>
              <a:rPr lang="en-US" dirty="0">
                <a:solidFill>
                  <a:srgbClr val="000000"/>
                </a:solidFill>
                <a:latin typeface="Times" pitchFamily="2" charset="0"/>
              </a:rPr>
              <a:t> frugality, "gave Him a piece of broiled fish;" and having eaten before them, says </a:t>
            </a:r>
            <a:r>
              <a:rPr lang="en-US" b="1" dirty="0">
                <a:solidFill>
                  <a:srgbClr val="000000"/>
                </a:solidFill>
                <a:latin typeface="Times" pitchFamily="2" charset="0"/>
              </a:rPr>
              <a:t>Luke</a:t>
            </a:r>
            <a:r>
              <a:rPr lang="en-US" dirty="0">
                <a:solidFill>
                  <a:srgbClr val="000000"/>
                </a:solidFill>
                <a:latin typeface="Times" pitchFamily="2" charset="0"/>
              </a:rPr>
              <a:t>, He spoke to them what He spoke. </a:t>
            </a:r>
            <a:br>
              <a:rPr lang="en-US" dirty="0">
                <a:solidFill>
                  <a:srgbClr val="000000"/>
                </a:solidFill>
                <a:latin typeface="Times" pitchFamily="2" charset="0"/>
              </a:rPr>
            </a:br>
            <a:r>
              <a:rPr lang="en-US" sz="1000" dirty="0">
                <a:hlinkClick r:id="rId6"/>
              </a:rPr>
              <a:t>http://www.earlychristianwritings.com/text/clement-instructor-book2.html</a:t>
            </a:r>
            <a:br>
              <a:rPr lang="en-US" sz="1000" dirty="0"/>
            </a:br>
            <a:br>
              <a:rPr lang="en-US" sz="1400" dirty="0"/>
            </a:br>
            <a:r>
              <a:rPr lang="en-US" b="1" dirty="0">
                <a:solidFill>
                  <a:srgbClr val="000000"/>
                </a:solidFill>
              </a:rPr>
              <a:t>Clement of Alexandria   </a:t>
            </a:r>
          </a:p>
          <a:p>
            <a:r>
              <a:rPr lang="en-US" b="1" dirty="0">
                <a:solidFill>
                  <a:srgbClr val="000000"/>
                </a:solidFill>
              </a:rPr>
              <a:t>c.198 – 203 AD</a:t>
            </a:r>
            <a:br>
              <a:rPr lang="en-US" sz="1400" dirty="0"/>
            </a:br>
            <a:r>
              <a:rPr lang="en-US" sz="1400" i="1" dirty="0">
                <a:solidFill>
                  <a:srgbClr val="000000"/>
                </a:solidFill>
              </a:rPr>
              <a:t>Stromata</a:t>
            </a:r>
            <a:r>
              <a:rPr lang="en-US" sz="1400" dirty="0">
                <a:solidFill>
                  <a:srgbClr val="000000"/>
                </a:solidFill>
              </a:rPr>
              <a:t> 5.12.82</a:t>
            </a:r>
            <a:br>
              <a:rPr lang="en-US" sz="1400" dirty="0"/>
            </a:br>
            <a:r>
              <a:rPr lang="en-US" dirty="0"/>
              <a:t>Luke in the Acts of the Apostles relates that Paul said, "Men of Athens, I perceive that in all things ye are too superstitious. For in walking about, and beholding the objects of your worship, I found an altar on which was inscribed, To the Unknown God. Whom therefore ye ignorantly worship, Him declare I unto you.”</a:t>
            </a:r>
          </a:p>
          <a:p>
            <a:r>
              <a:rPr lang="en-US" sz="1000" dirty="0">
                <a:hlinkClick r:id="rId7"/>
              </a:rPr>
              <a:t>http://www.earlychristianwritings.com/text/clement-stromata-book5.html</a:t>
            </a:r>
            <a:endParaRPr lang="en-US" sz="1000" dirty="0"/>
          </a:p>
        </p:txBody>
      </p:sp>
      <p:sp>
        <p:nvSpPr>
          <p:cNvPr id="31" name="Rounded Rectangle 30">
            <a:extLst>
              <a:ext uri="{FF2B5EF4-FFF2-40B4-BE49-F238E27FC236}">
                <a16:creationId xmlns:a16="http://schemas.microsoft.com/office/drawing/2014/main" id="{62057F7A-8330-A446-91BC-9EB0DF66A227}"/>
              </a:ext>
            </a:extLst>
          </p:cNvPr>
          <p:cNvSpPr/>
          <p:nvPr/>
        </p:nvSpPr>
        <p:spPr>
          <a:xfrm>
            <a:off x="7086600" y="1193741"/>
            <a:ext cx="1854200" cy="547437"/>
          </a:xfrm>
          <a:prstGeom prst="roundRect">
            <a:avLst>
              <a:gd name="adj" fmla="val 50000"/>
            </a:avLst>
          </a:prstGeom>
          <a:solidFill>
            <a:srgbClr val="0070C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 180 AD</a:t>
            </a:r>
          </a:p>
        </p:txBody>
      </p:sp>
      <p:sp>
        <p:nvSpPr>
          <p:cNvPr id="32" name="Rounded Rectangle 31">
            <a:extLst>
              <a:ext uri="{FF2B5EF4-FFF2-40B4-BE49-F238E27FC236}">
                <a16:creationId xmlns:a16="http://schemas.microsoft.com/office/drawing/2014/main" id="{704A4FF1-1B7F-1D43-923F-7BE356E7B0C5}"/>
              </a:ext>
            </a:extLst>
          </p:cNvPr>
          <p:cNvSpPr/>
          <p:nvPr/>
        </p:nvSpPr>
        <p:spPr>
          <a:xfrm>
            <a:off x="7086600" y="2565341"/>
            <a:ext cx="1854200" cy="547437"/>
          </a:xfrm>
          <a:prstGeom prst="roundRect">
            <a:avLst>
              <a:gd name="adj" fmla="val 50000"/>
            </a:avLst>
          </a:prstGeom>
          <a:solidFill>
            <a:srgbClr val="0070C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 208 AD</a:t>
            </a:r>
          </a:p>
        </p:txBody>
      </p:sp>
      <p:sp>
        <p:nvSpPr>
          <p:cNvPr id="33" name="Rounded Rectangle 32">
            <a:extLst>
              <a:ext uri="{FF2B5EF4-FFF2-40B4-BE49-F238E27FC236}">
                <a16:creationId xmlns:a16="http://schemas.microsoft.com/office/drawing/2014/main" id="{7E01C05B-E47D-D24F-94DD-E48E43E032B3}"/>
              </a:ext>
            </a:extLst>
          </p:cNvPr>
          <p:cNvSpPr/>
          <p:nvPr/>
        </p:nvSpPr>
        <p:spPr>
          <a:xfrm>
            <a:off x="7131917" y="4227704"/>
            <a:ext cx="1854200" cy="547437"/>
          </a:xfrm>
          <a:prstGeom prst="roundRect">
            <a:avLst>
              <a:gd name="adj" fmla="val 50000"/>
            </a:avLst>
          </a:prstGeom>
          <a:solidFill>
            <a:srgbClr val="0070C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 198 AD</a:t>
            </a:r>
          </a:p>
        </p:txBody>
      </p:sp>
      <p:sp>
        <p:nvSpPr>
          <p:cNvPr id="34" name="Rectangle 33">
            <a:extLst>
              <a:ext uri="{FF2B5EF4-FFF2-40B4-BE49-F238E27FC236}">
                <a16:creationId xmlns:a16="http://schemas.microsoft.com/office/drawing/2014/main" id="{881D6D2D-CC93-F942-8456-C98BF0AC0FB1}"/>
              </a:ext>
            </a:extLst>
          </p:cNvPr>
          <p:cNvSpPr/>
          <p:nvPr/>
        </p:nvSpPr>
        <p:spPr>
          <a:xfrm>
            <a:off x="5486400" y="762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Historic</a:t>
            </a:r>
          </a:p>
          <a:p>
            <a:pPr algn="ctr"/>
            <a:r>
              <a:rPr lang="en-US" sz="2000" b="1" dirty="0">
                <a:solidFill>
                  <a:schemeClr val="tx1"/>
                </a:solidFill>
              </a:rPr>
              <a:t>Attribution</a:t>
            </a:r>
          </a:p>
        </p:txBody>
      </p:sp>
      <p:sp>
        <p:nvSpPr>
          <p:cNvPr id="13" name="Rectangle 12">
            <a:extLst>
              <a:ext uri="{FF2B5EF4-FFF2-40B4-BE49-F238E27FC236}">
                <a16:creationId xmlns:a16="http://schemas.microsoft.com/office/drawing/2014/main" id="{0372975D-2D45-6A46-9DE3-1CE8A92AE250}"/>
              </a:ext>
            </a:extLst>
          </p:cNvPr>
          <p:cNvSpPr/>
          <p:nvPr/>
        </p:nvSpPr>
        <p:spPr>
          <a:xfrm>
            <a:off x="838200" y="2438400"/>
            <a:ext cx="2895600" cy="6858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Phosphate Inline" panose="02000506050000020004" pitchFamily="2" charset="77"/>
                <a:cs typeface="Phosphate Inline" panose="02000506050000020004" pitchFamily="2" charset="77"/>
              </a:rPr>
              <a:t>LUKE</a:t>
            </a:r>
          </a:p>
        </p:txBody>
      </p:sp>
    </p:spTree>
    <p:extLst>
      <p:ext uri="{BB962C8B-B14F-4D97-AF65-F5344CB8AC3E}">
        <p14:creationId xmlns:p14="http://schemas.microsoft.com/office/powerpoint/2010/main" val="296728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6858000"/>
          </a:xfrm>
          <a:solidFill>
            <a:schemeClr val="tx1"/>
          </a:solidFill>
        </p:spPr>
        <p:txBody>
          <a:bodyPr>
            <a:normAutofit fontScale="90000"/>
          </a:bodyPr>
          <a:lstStyle/>
          <a:p>
            <a:r>
              <a:rPr lang="en-US" sz="6600" dirty="0">
                <a:solidFill>
                  <a:srgbClr val="00B050"/>
                </a:solidFill>
                <a:latin typeface="Phosphate Inline" panose="02000506050000020004" pitchFamily="2" charset="77"/>
                <a:cs typeface="Phosphate Inline" panose="02000506050000020004" pitchFamily="2" charset="77"/>
              </a:rPr>
              <a:t>Luke / Acts</a:t>
            </a:r>
            <a:br>
              <a:rPr lang="en-US" sz="6600" dirty="0">
                <a:solidFill>
                  <a:srgbClr val="00B050"/>
                </a:solidFill>
                <a:latin typeface="Phosphate Inline" panose="02000506050000020004" pitchFamily="2" charset="77"/>
                <a:cs typeface="Phosphate Inline" panose="02000506050000020004" pitchFamily="2" charset="77"/>
              </a:rPr>
            </a:br>
            <a:r>
              <a:rPr lang="en-US" dirty="0">
                <a:solidFill>
                  <a:schemeClr val="bg1"/>
                </a:solidFill>
              </a:rPr>
              <a:t>evidence for</a:t>
            </a: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authorship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&amp;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date</a:t>
            </a: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rPr>
            </a:br>
            <a:br>
              <a:rPr lang="en-US" dirty="0">
                <a:solidFill>
                  <a:schemeClr val="bg1"/>
                </a:solidFill>
              </a:rPr>
            </a:br>
            <a:endParaRPr lang="en-US" sz="2800" dirty="0">
              <a:solidFill>
                <a:schemeClr val="bg1"/>
              </a:solidFill>
            </a:endParaRPr>
          </a:p>
        </p:txBody>
      </p:sp>
      <p:sp>
        <p:nvSpPr>
          <p:cNvPr id="11" name="Rectangle 10">
            <a:extLst>
              <a:ext uri="{FF2B5EF4-FFF2-40B4-BE49-F238E27FC236}">
                <a16:creationId xmlns:a16="http://schemas.microsoft.com/office/drawing/2014/main" id="{0B2DC30D-0EA6-4C4D-BFF8-6BAEF0BB1DD1}"/>
              </a:ext>
            </a:extLst>
          </p:cNvPr>
          <p:cNvSpPr/>
          <p:nvPr/>
        </p:nvSpPr>
        <p:spPr>
          <a:xfrm>
            <a:off x="10633" y="6611779"/>
            <a:ext cx="4572000" cy="24622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1000" dirty="0">
                <a:solidFill>
                  <a:schemeClr val="bg1"/>
                </a:solidFill>
                <a:hlinkClick r:id="rId2">
                  <a:extLst>
                    <a:ext uri="{A12FA001-AC4F-418D-AE19-62706E023703}">
                      <ahyp:hlinkClr xmlns:ahyp="http://schemas.microsoft.com/office/drawing/2018/hyperlinkcolor" val="tx"/>
                    </a:ext>
                  </a:extLst>
                </a:hlinkClick>
              </a:rPr>
              <a:t>http://www.earlychristianwritings.com/muratorian.html</a:t>
            </a:r>
            <a:r>
              <a:rPr lang="en-US" sz="1000" dirty="0">
                <a:solidFill>
                  <a:schemeClr val="bg1"/>
                </a:solidFill>
              </a:rPr>
              <a:t>.     TR: Glenn Davis</a:t>
            </a:r>
          </a:p>
        </p:txBody>
      </p:sp>
      <p:sp>
        <p:nvSpPr>
          <p:cNvPr id="3" name="Rectangle 2">
            <a:extLst>
              <a:ext uri="{FF2B5EF4-FFF2-40B4-BE49-F238E27FC236}">
                <a16:creationId xmlns:a16="http://schemas.microsoft.com/office/drawing/2014/main" id="{01F2CB20-6DD1-1346-94F3-D569E9981603}"/>
              </a:ext>
            </a:extLst>
          </p:cNvPr>
          <p:cNvSpPr/>
          <p:nvPr/>
        </p:nvSpPr>
        <p:spPr>
          <a:xfrm>
            <a:off x="5623175" y="917005"/>
            <a:ext cx="2469650" cy="400110"/>
          </a:xfrm>
          <a:prstGeom prst="rect">
            <a:avLst/>
          </a:prstGeom>
        </p:spPr>
        <p:txBody>
          <a:bodyPr wrap="none">
            <a:spAutoFit/>
          </a:bodyPr>
          <a:lstStyle/>
          <a:p>
            <a:pPr algn="ctr"/>
            <a:r>
              <a:rPr lang="en-US" sz="2000" b="1" dirty="0">
                <a:solidFill>
                  <a:srgbClr val="000000"/>
                </a:solidFill>
              </a:rPr>
              <a:t>Muratorian Fragment</a:t>
            </a:r>
            <a:endParaRPr lang="en-US" sz="2000" dirty="0"/>
          </a:p>
        </p:txBody>
      </p:sp>
      <p:sp>
        <p:nvSpPr>
          <p:cNvPr id="14" name="Rectangle 13">
            <a:extLst>
              <a:ext uri="{FF2B5EF4-FFF2-40B4-BE49-F238E27FC236}">
                <a16:creationId xmlns:a16="http://schemas.microsoft.com/office/drawing/2014/main" id="{CF4E3063-27A0-3B4B-8EE2-EE8496E51D74}"/>
              </a:ext>
            </a:extLst>
          </p:cNvPr>
          <p:cNvSpPr/>
          <p:nvPr/>
        </p:nvSpPr>
        <p:spPr>
          <a:xfrm>
            <a:off x="5486400" y="762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Historic</a:t>
            </a:r>
          </a:p>
          <a:p>
            <a:pPr algn="ctr"/>
            <a:r>
              <a:rPr lang="en-US" sz="2000" b="1" dirty="0">
                <a:solidFill>
                  <a:schemeClr val="tx1"/>
                </a:solidFill>
              </a:rPr>
              <a:t>Attribution</a:t>
            </a:r>
          </a:p>
        </p:txBody>
      </p:sp>
      <p:pic>
        <p:nvPicPr>
          <p:cNvPr id="5" name="Picture 4">
            <a:extLst>
              <a:ext uri="{FF2B5EF4-FFF2-40B4-BE49-F238E27FC236}">
                <a16:creationId xmlns:a16="http://schemas.microsoft.com/office/drawing/2014/main" id="{6D9199BB-43FC-A54D-860E-70069D6D66B5}"/>
              </a:ext>
            </a:extLst>
          </p:cNvPr>
          <p:cNvPicPr>
            <a:picLocks noChangeAspect="1"/>
          </p:cNvPicPr>
          <p:nvPr/>
        </p:nvPicPr>
        <p:blipFill>
          <a:blip r:embed="rId3"/>
          <a:stretch>
            <a:fillRect/>
          </a:stretch>
        </p:blipFill>
        <p:spPr>
          <a:xfrm>
            <a:off x="6666914" y="1295400"/>
            <a:ext cx="2267542" cy="1708019"/>
          </a:xfrm>
          <a:prstGeom prst="rect">
            <a:avLst/>
          </a:prstGeom>
          <a:effectLst>
            <a:outerShdw blurRad="76200" dist="88900" dir="2700000" algn="tl" rotWithShape="0">
              <a:prstClr val="black">
                <a:alpha val="51000"/>
              </a:prstClr>
            </a:outerShdw>
          </a:effectLst>
        </p:spPr>
      </p:pic>
      <p:sp>
        <p:nvSpPr>
          <p:cNvPr id="7" name="Rectangle 6">
            <a:extLst>
              <a:ext uri="{FF2B5EF4-FFF2-40B4-BE49-F238E27FC236}">
                <a16:creationId xmlns:a16="http://schemas.microsoft.com/office/drawing/2014/main" id="{FA01103C-58C6-5D40-BF0A-A21260ABACDF}"/>
              </a:ext>
            </a:extLst>
          </p:cNvPr>
          <p:cNvSpPr/>
          <p:nvPr/>
        </p:nvSpPr>
        <p:spPr>
          <a:xfrm>
            <a:off x="4572000" y="1301857"/>
            <a:ext cx="2167382" cy="1723549"/>
          </a:xfrm>
          <a:prstGeom prst="rect">
            <a:avLst/>
          </a:prstGeom>
        </p:spPr>
        <p:txBody>
          <a:bodyPr wrap="square">
            <a:spAutoFit/>
          </a:bodyPr>
          <a:lstStyle/>
          <a:p>
            <a:pPr marL="285750" indent="-285750">
              <a:buFont typeface="Wingdings" pitchFamily="2" charset="2"/>
              <a:buChar char="§"/>
            </a:pPr>
            <a:r>
              <a:rPr lang="en-US" sz="1600" dirty="0">
                <a:latin typeface="Narkisim" pitchFamily="34" charset="-79"/>
                <a:cs typeface="Narkisim" pitchFamily="34" charset="-79"/>
              </a:rPr>
              <a:t>Disc. in Milan 1700’s:      </a:t>
            </a:r>
          </a:p>
          <a:p>
            <a:pPr marL="285750" indent="-285750">
              <a:buFont typeface="Wingdings" pitchFamily="2" charset="2"/>
              <a:buChar char="§"/>
            </a:pPr>
            <a:r>
              <a:rPr lang="en-US" sz="1600" dirty="0">
                <a:latin typeface="Narkisim" pitchFamily="34" charset="-79"/>
                <a:cs typeface="Narkisim" pitchFamily="34" charset="-79"/>
              </a:rPr>
              <a:t>7</a:t>
            </a:r>
            <a:r>
              <a:rPr lang="en-US" sz="1600" baseline="30000" dirty="0">
                <a:latin typeface="Narkisim" pitchFamily="34" charset="-79"/>
                <a:cs typeface="Narkisim" pitchFamily="34" charset="-79"/>
              </a:rPr>
              <a:t>th</a:t>
            </a:r>
            <a:r>
              <a:rPr lang="en-US" sz="1600" dirty="0">
                <a:latin typeface="Narkisim" pitchFamily="34" charset="-79"/>
                <a:cs typeface="Narkisim" pitchFamily="34" charset="-79"/>
              </a:rPr>
              <a:t> or 8</a:t>
            </a:r>
            <a:r>
              <a:rPr lang="en-US" sz="1600" baseline="30000" dirty="0">
                <a:latin typeface="Narkisim" pitchFamily="34" charset="-79"/>
                <a:cs typeface="Narkisim" pitchFamily="34" charset="-79"/>
              </a:rPr>
              <a:t>th</a:t>
            </a:r>
            <a:r>
              <a:rPr lang="en-US" sz="1600" dirty="0">
                <a:latin typeface="Narkisim" pitchFamily="34" charset="-79"/>
                <a:cs typeface="Narkisim" pitchFamily="34" charset="-79"/>
              </a:rPr>
              <a:t> cent. Ms.</a:t>
            </a:r>
          </a:p>
          <a:p>
            <a:pPr marL="285750" indent="-285750">
              <a:buFont typeface="Wingdings" pitchFamily="2" charset="2"/>
              <a:buChar char="§"/>
            </a:pPr>
            <a:r>
              <a:rPr lang="en-US" sz="1600" dirty="0">
                <a:latin typeface="Narkisim" pitchFamily="34" charset="-79"/>
                <a:cs typeface="Narkisim" pitchFamily="34" charset="-79"/>
              </a:rPr>
              <a:t>Latin tr. of </a:t>
            </a:r>
            <a:r>
              <a:rPr lang="en-US" sz="1600" dirty="0" err="1">
                <a:latin typeface="Narkisim" pitchFamily="34" charset="-79"/>
                <a:cs typeface="Narkisim" pitchFamily="34" charset="-79"/>
              </a:rPr>
              <a:t>grk</a:t>
            </a:r>
            <a:r>
              <a:rPr lang="en-US" sz="1600" dirty="0">
                <a:latin typeface="Narkisim" pitchFamily="34" charset="-79"/>
                <a:cs typeface="Narkisim" pitchFamily="34" charset="-79"/>
              </a:rPr>
              <a:t> text: dating to c. 170 A.D:</a:t>
            </a:r>
          </a:p>
          <a:p>
            <a:r>
              <a:rPr lang="en-US" sz="800" i="1" dirty="0"/>
              <a:t>“But </a:t>
            </a:r>
            <a:r>
              <a:rPr lang="en-US" sz="800" i="1" dirty="0" err="1"/>
              <a:t>Hermas</a:t>
            </a:r>
            <a:r>
              <a:rPr lang="en-US" sz="800" i="1" dirty="0"/>
              <a:t> wrote the Shepherd quite lately in our time in the city of Rome, when on the throne of the church of the city of Rome the bishop Pius, his brother, was seated.</a:t>
            </a:r>
            <a:r>
              <a:rPr lang="en-US" sz="900" dirty="0"/>
              <a:t>” </a:t>
            </a:r>
          </a:p>
          <a:p>
            <a:r>
              <a:rPr lang="en-US" sz="900" b="1" dirty="0"/>
              <a:t>DEATH OF PIUS:   c. 157 AD </a:t>
            </a:r>
            <a:endParaRPr lang="en-US" sz="900" b="1" dirty="0">
              <a:latin typeface="Narkisim" pitchFamily="34" charset="-79"/>
              <a:cs typeface="Narkisim" pitchFamily="34" charset="-79"/>
            </a:endParaRPr>
          </a:p>
        </p:txBody>
      </p:sp>
      <p:sp>
        <p:nvSpPr>
          <p:cNvPr id="9" name="Rectangle 8">
            <a:extLst>
              <a:ext uri="{FF2B5EF4-FFF2-40B4-BE49-F238E27FC236}">
                <a16:creationId xmlns:a16="http://schemas.microsoft.com/office/drawing/2014/main" id="{E3092E42-92B8-774A-9659-0635B4E71C02}"/>
              </a:ext>
            </a:extLst>
          </p:cNvPr>
          <p:cNvSpPr/>
          <p:nvPr/>
        </p:nvSpPr>
        <p:spPr>
          <a:xfrm>
            <a:off x="4572000" y="4829110"/>
            <a:ext cx="4572000" cy="923330"/>
          </a:xfrm>
          <a:prstGeom prst="rect">
            <a:avLst/>
          </a:prstGeom>
          <a:effectLst/>
        </p:spPr>
        <p:txBody>
          <a:bodyPr>
            <a:spAutoFit/>
          </a:bodyPr>
          <a:lstStyle/>
          <a:p>
            <a:r>
              <a:rPr lang="en-US" dirty="0">
                <a:solidFill>
                  <a:schemeClr val="tx1">
                    <a:lumMod val="75000"/>
                    <a:lumOff val="25000"/>
                  </a:schemeClr>
                </a:solidFill>
                <a:latin typeface="Herculanum" panose="02000505000000020004" pitchFamily="2" charset="77"/>
              </a:rPr>
              <a:t>acta </a:t>
            </a:r>
            <a:r>
              <a:rPr lang="en-US" dirty="0" err="1">
                <a:solidFill>
                  <a:schemeClr val="tx1">
                    <a:lumMod val="75000"/>
                    <a:lumOff val="25000"/>
                  </a:schemeClr>
                </a:solidFill>
                <a:latin typeface="Herculanum" panose="02000505000000020004" pitchFamily="2" charset="77"/>
              </a:rPr>
              <a:t>aut</a:t>
            </a:r>
            <a:r>
              <a:rPr lang="en-US" u="sng" dirty="0" err="1">
                <a:solidFill>
                  <a:schemeClr val="tx1">
                    <a:lumMod val="75000"/>
                    <a:lumOff val="25000"/>
                  </a:schemeClr>
                </a:solidFill>
                <a:latin typeface="Herculanum" panose="02000505000000020004" pitchFamily="2" charset="77"/>
              </a:rPr>
              <a:t>e</a:t>
            </a:r>
            <a:r>
              <a:rPr lang="en-US" dirty="0">
                <a:solidFill>
                  <a:schemeClr val="tx1">
                    <a:lumMod val="75000"/>
                    <a:lumOff val="25000"/>
                  </a:schemeClr>
                </a:solidFill>
                <a:latin typeface="Herculanum" panose="02000505000000020004" pitchFamily="2" charset="77"/>
              </a:rPr>
              <a:t> </a:t>
            </a:r>
            <a:r>
              <a:rPr lang="en-US" dirty="0" err="1">
                <a:solidFill>
                  <a:schemeClr val="tx1">
                    <a:lumMod val="75000"/>
                    <a:lumOff val="25000"/>
                  </a:schemeClr>
                </a:solidFill>
                <a:latin typeface="Herculanum" panose="02000505000000020004" pitchFamily="2" charset="77"/>
              </a:rPr>
              <a:t>omni</a:t>
            </a:r>
            <a:r>
              <a:rPr lang="en-US" u="sng" dirty="0" err="1">
                <a:solidFill>
                  <a:schemeClr val="tx1">
                    <a:lumMod val="75000"/>
                    <a:lumOff val="25000"/>
                  </a:schemeClr>
                </a:solidFill>
                <a:latin typeface="Herculanum" panose="02000505000000020004" pitchFamily="2" charset="77"/>
              </a:rPr>
              <a:t>u</a:t>
            </a:r>
            <a:r>
              <a:rPr lang="en-US" dirty="0">
                <a:solidFill>
                  <a:schemeClr val="tx1">
                    <a:lumMod val="75000"/>
                    <a:lumOff val="25000"/>
                  </a:schemeClr>
                </a:solidFill>
                <a:latin typeface="Herculanum" panose="02000505000000020004" pitchFamily="2" charset="77"/>
              </a:rPr>
              <a:t> </a:t>
            </a:r>
            <a:r>
              <a:rPr lang="en-US" dirty="0" err="1">
                <a:solidFill>
                  <a:schemeClr val="tx1">
                    <a:lumMod val="75000"/>
                    <a:lumOff val="25000"/>
                  </a:schemeClr>
                </a:solidFill>
                <a:latin typeface="Herculanum" panose="02000505000000020004" pitchFamily="2" charset="77"/>
              </a:rPr>
              <a:t>apostolorum</a:t>
            </a:r>
            <a:endParaRPr lang="en-US" dirty="0">
              <a:solidFill>
                <a:schemeClr val="tx1">
                  <a:lumMod val="75000"/>
                  <a:lumOff val="25000"/>
                </a:schemeClr>
              </a:solidFill>
              <a:latin typeface="Herculanum" panose="02000505000000020004" pitchFamily="2" charset="77"/>
            </a:endParaRPr>
          </a:p>
          <a:p>
            <a:r>
              <a:rPr lang="en-US" dirty="0">
                <a:solidFill>
                  <a:schemeClr val="tx1">
                    <a:lumMod val="75000"/>
                    <a:lumOff val="25000"/>
                  </a:schemeClr>
                </a:solidFill>
                <a:latin typeface="Herculanum" panose="02000505000000020004" pitchFamily="2" charset="77"/>
              </a:rPr>
              <a:t>sub </a:t>
            </a:r>
            <a:r>
              <a:rPr lang="en-US" dirty="0" err="1">
                <a:solidFill>
                  <a:schemeClr val="tx1">
                    <a:lumMod val="75000"/>
                    <a:lumOff val="25000"/>
                  </a:schemeClr>
                </a:solidFill>
                <a:latin typeface="Herculanum" panose="02000505000000020004" pitchFamily="2" charset="77"/>
              </a:rPr>
              <a:t>uno</a:t>
            </a:r>
            <a:r>
              <a:rPr lang="en-US" dirty="0">
                <a:solidFill>
                  <a:schemeClr val="tx1">
                    <a:lumMod val="75000"/>
                    <a:lumOff val="25000"/>
                  </a:schemeClr>
                </a:solidFill>
                <a:latin typeface="Herculanum" panose="02000505000000020004" pitchFamily="2" charset="77"/>
              </a:rPr>
              <a:t> </a:t>
            </a:r>
            <a:r>
              <a:rPr lang="en-US" dirty="0" err="1">
                <a:solidFill>
                  <a:schemeClr val="tx1">
                    <a:lumMod val="75000"/>
                    <a:lumOff val="25000"/>
                  </a:schemeClr>
                </a:solidFill>
                <a:latin typeface="Herculanum" panose="02000505000000020004" pitchFamily="2" charset="77"/>
              </a:rPr>
              <a:t>libro</a:t>
            </a:r>
            <a:r>
              <a:rPr lang="en-US" dirty="0">
                <a:solidFill>
                  <a:schemeClr val="tx1">
                    <a:lumMod val="75000"/>
                    <a:lumOff val="25000"/>
                  </a:schemeClr>
                </a:solidFill>
                <a:latin typeface="Herculanum" panose="02000505000000020004" pitchFamily="2" charset="77"/>
              </a:rPr>
              <a:t> </a:t>
            </a:r>
            <a:r>
              <a:rPr lang="en-US" dirty="0" err="1">
                <a:solidFill>
                  <a:schemeClr val="tx1">
                    <a:lumMod val="75000"/>
                    <a:lumOff val="25000"/>
                  </a:schemeClr>
                </a:solidFill>
                <a:latin typeface="Herculanum" panose="02000505000000020004" pitchFamily="2" charset="77"/>
              </a:rPr>
              <a:t>scribta</a:t>
            </a:r>
            <a:r>
              <a:rPr lang="en-US" dirty="0">
                <a:solidFill>
                  <a:schemeClr val="tx1">
                    <a:lumMod val="75000"/>
                    <a:lumOff val="25000"/>
                  </a:schemeClr>
                </a:solidFill>
                <a:latin typeface="Herculanum" panose="02000505000000020004" pitchFamily="2" charset="77"/>
              </a:rPr>
              <a:t> sunt </a:t>
            </a:r>
          </a:p>
          <a:p>
            <a:r>
              <a:rPr lang="en-US" dirty="0" err="1">
                <a:solidFill>
                  <a:schemeClr val="tx1">
                    <a:lumMod val="75000"/>
                    <a:lumOff val="25000"/>
                  </a:schemeClr>
                </a:solidFill>
                <a:latin typeface="Herculanum" panose="02000505000000020004" pitchFamily="2" charset="77"/>
              </a:rPr>
              <a:t>lucas</a:t>
            </a:r>
            <a:r>
              <a:rPr lang="en-US" dirty="0">
                <a:solidFill>
                  <a:schemeClr val="tx1">
                    <a:lumMod val="75000"/>
                    <a:lumOff val="25000"/>
                  </a:schemeClr>
                </a:solidFill>
                <a:latin typeface="Herculanum" panose="02000505000000020004" pitchFamily="2" charset="77"/>
              </a:rPr>
              <a:t> </a:t>
            </a:r>
            <a:r>
              <a:rPr lang="en-US" dirty="0" err="1">
                <a:solidFill>
                  <a:schemeClr val="tx1">
                    <a:lumMod val="75000"/>
                    <a:lumOff val="25000"/>
                  </a:schemeClr>
                </a:solidFill>
                <a:latin typeface="Herculanum" panose="02000505000000020004" pitchFamily="2" charset="77"/>
              </a:rPr>
              <a:t>obtime</a:t>
            </a:r>
            <a:r>
              <a:rPr lang="en-US" dirty="0">
                <a:solidFill>
                  <a:schemeClr val="tx1">
                    <a:lumMod val="75000"/>
                    <a:lumOff val="25000"/>
                  </a:schemeClr>
                </a:solidFill>
                <a:latin typeface="Herculanum" panose="02000505000000020004" pitchFamily="2" charset="77"/>
              </a:rPr>
              <a:t> </a:t>
            </a:r>
            <a:r>
              <a:rPr lang="en-US" dirty="0" err="1">
                <a:solidFill>
                  <a:schemeClr val="tx1">
                    <a:lumMod val="75000"/>
                    <a:lumOff val="25000"/>
                  </a:schemeClr>
                </a:solidFill>
                <a:latin typeface="Herculanum" panose="02000505000000020004" pitchFamily="2" charset="77"/>
              </a:rPr>
              <a:t>theofile</a:t>
            </a:r>
            <a:r>
              <a:rPr lang="en-US" dirty="0">
                <a:solidFill>
                  <a:schemeClr val="tx1">
                    <a:lumMod val="75000"/>
                    <a:lumOff val="25000"/>
                  </a:schemeClr>
                </a:solidFill>
                <a:latin typeface="Herculanum" panose="02000505000000020004" pitchFamily="2" charset="77"/>
              </a:rPr>
              <a:t> </a:t>
            </a:r>
          </a:p>
        </p:txBody>
      </p:sp>
      <p:sp>
        <p:nvSpPr>
          <p:cNvPr id="12" name="Rectangle 11">
            <a:extLst>
              <a:ext uri="{FF2B5EF4-FFF2-40B4-BE49-F238E27FC236}">
                <a16:creationId xmlns:a16="http://schemas.microsoft.com/office/drawing/2014/main" id="{B0292931-38C0-DF40-A654-11746DD97CAA}"/>
              </a:ext>
            </a:extLst>
          </p:cNvPr>
          <p:cNvSpPr/>
          <p:nvPr/>
        </p:nvSpPr>
        <p:spPr>
          <a:xfrm>
            <a:off x="4572000" y="3120819"/>
            <a:ext cx="4572000" cy="923330"/>
          </a:xfrm>
          <a:prstGeom prst="rect">
            <a:avLst/>
          </a:prstGeom>
        </p:spPr>
        <p:txBody>
          <a:bodyPr>
            <a:spAutoFit/>
          </a:bodyPr>
          <a:lstStyle/>
          <a:p>
            <a:r>
              <a:rPr lang="en-US" dirty="0" err="1">
                <a:solidFill>
                  <a:srgbClr val="000000"/>
                </a:solidFill>
                <a:latin typeface="Herculanum" panose="02000505000000020004" pitchFamily="2" charset="77"/>
              </a:rPr>
              <a:t>tertio</a:t>
            </a:r>
            <a:r>
              <a:rPr lang="en-US" dirty="0">
                <a:solidFill>
                  <a:srgbClr val="000000"/>
                </a:solidFill>
                <a:latin typeface="Herculanum" panose="02000505000000020004" pitchFamily="2" charset="77"/>
              </a:rPr>
              <a:t> </a:t>
            </a:r>
            <a:r>
              <a:rPr lang="en-US" dirty="0" err="1">
                <a:solidFill>
                  <a:srgbClr val="000000"/>
                </a:solidFill>
                <a:latin typeface="Herculanum" panose="02000505000000020004" pitchFamily="2" charset="77"/>
              </a:rPr>
              <a:t>euangelii</a:t>
            </a:r>
            <a:r>
              <a:rPr lang="en-US" dirty="0">
                <a:solidFill>
                  <a:srgbClr val="000000"/>
                </a:solidFill>
                <a:latin typeface="Herculanum" panose="02000505000000020004" pitchFamily="2" charset="77"/>
              </a:rPr>
              <a:t> </a:t>
            </a:r>
            <a:r>
              <a:rPr lang="en-US" dirty="0" err="1">
                <a:solidFill>
                  <a:srgbClr val="000000"/>
                </a:solidFill>
                <a:latin typeface="Herculanum" panose="02000505000000020004" pitchFamily="2" charset="77"/>
              </a:rPr>
              <a:t>librum</a:t>
            </a:r>
            <a:r>
              <a:rPr lang="en-US" dirty="0">
                <a:solidFill>
                  <a:srgbClr val="000000"/>
                </a:solidFill>
                <a:latin typeface="Herculanum" panose="02000505000000020004" pitchFamily="2" charset="77"/>
              </a:rPr>
              <a:t> </a:t>
            </a:r>
          </a:p>
          <a:p>
            <a:r>
              <a:rPr lang="en-US" dirty="0" err="1">
                <a:solidFill>
                  <a:srgbClr val="000000"/>
                </a:solidFill>
                <a:latin typeface="Herculanum" panose="02000505000000020004" pitchFamily="2" charset="77"/>
              </a:rPr>
              <a:t>secundo</a:t>
            </a:r>
            <a:r>
              <a:rPr lang="en-US" dirty="0">
                <a:solidFill>
                  <a:srgbClr val="000000"/>
                </a:solidFill>
                <a:latin typeface="Herculanum" panose="02000505000000020004" pitchFamily="2" charset="77"/>
              </a:rPr>
              <a:t> </a:t>
            </a:r>
            <a:r>
              <a:rPr lang="en-US" dirty="0" err="1">
                <a:solidFill>
                  <a:srgbClr val="000000"/>
                </a:solidFill>
                <a:latin typeface="Herculanum" panose="02000505000000020004" pitchFamily="2" charset="77"/>
              </a:rPr>
              <a:t>lucan</a:t>
            </a:r>
            <a:r>
              <a:rPr lang="en-US" dirty="0">
                <a:solidFill>
                  <a:srgbClr val="000000"/>
                </a:solidFill>
                <a:latin typeface="Herculanum" panose="02000505000000020004" pitchFamily="2" charset="77"/>
              </a:rPr>
              <a:t> </a:t>
            </a:r>
          </a:p>
          <a:p>
            <a:r>
              <a:rPr lang="en-US" dirty="0" err="1">
                <a:solidFill>
                  <a:srgbClr val="000000"/>
                </a:solidFill>
                <a:latin typeface="Herculanum" panose="02000505000000020004" pitchFamily="2" charset="77"/>
              </a:rPr>
              <a:t>lucas</a:t>
            </a:r>
            <a:r>
              <a:rPr lang="en-US" dirty="0">
                <a:solidFill>
                  <a:srgbClr val="000000"/>
                </a:solidFill>
                <a:latin typeface="Herculanum" panose="02000505000000020004" pitchFamily="2" charset="77"/>
              </a:rPr>
              <a:t> </a:t>
            </a:r>
            <a:r>
              <a:rPr lang="en-US" dirty="0" err="1">
                <a:solidFill>
                  <a:srgbClr val="000000"/>
                </a:solidFill>
                <a:latin typeface="Herculanum" panose="02000505000000020004" pitchFamily="2" charset="77"/>
              </a:rPr>
              <a:t>iste</a:t>
            </a:r>
            <a:r>
              <a:rPr lang="en-US" dirty="0">
                <a:solidFill>
                  <a:srgbClr val="000000"/>
                </a:solidFill>
                <a:latin typeface="Herculanum" panose="02000505000000020004" pitchFamily="2" charset="77"/>
              </a:rPr>
              <a:t> medicus </a:t>
            </a:r>
            <a:endParaRPr lang="en-US" dirty="0">
              <a:latin typeface="Herculanum" panose="02000505000000020004" pitchFamily="2" charset="77"/>
            </a:endParaRPr>
          </a:p>
        </p:txBody>
      </p:sp>
      <p:sp>
        <p:nvSpPr>
          <p:cNvPr id="13" name="Rectangle 12">
            <a:extLst>
              <a:ext uri="{FF2B5EF4-FFF2-40B4-BE49-F238E27FC236}">
                <a16:creationId xmlns:a16="http://schemas.microsoft.com/office/drawing/2014/main" id="{7844CA21-430A-6C45-BC57-E5861CE49AAD}"/>
              </a:ext>
            </a:extLst>
          </p:cNvPr>
          <p:cNvSpPr/>
          <p:nvPr/>
        </p:nvSpPr>
        <p:spPr>
          <a:xfrm>
            <a:off x="6020136" y="3946131"/>
            <a:ext cx="2466753" cy="923330"/>
          </a:xfrm>
          <a:prstGeom prst="rect">
            <a:avLst/>
          </a:prstGeom>
        </p:spPr>
        <p:txBody>
          <a:bodyPr wrap="square">
            <a:spAutoFit/>
          </a:bodyPr>
          <a:lstStyle/>
          <a:p>
            <a:r>
              <a:rPr lang="en-US" b="1" dirty="0">
                <a:solidFill>
                  <a:srgbClr val="002060"/>
                </a:solidFill>
              </a:rPr>
              <a:t>The third Gospel book, </a:t>
            </a:r>
          </a:p>
          <a:p>
            <a:r>
              <a:rPr lang="en-US" b="1" dirty="0">
                <a:solidFill>
                  <a:srgbClr val="002060"/>
                </a:solidFill>
              </a:rPr>
              <a:t>that according to Luke. </a:t>
            </a:r>
          </a:p>
          <a:p>
            <a:r>
              <a:rPr lang="en-US" b="1" dirty="0">
                <a:solidFill>
                  <a:srgbClr val="002060"/>
                </a:solidFill>
              </a:rPr>
              <a:t>This physician Luke…</a:t>
            </a:r>
          </a:p>
        </p:txBody>
      </p:sp>
      <p:sp>
        <p:nvSpPr>
          <p:cNvPr id="15" name="Rectangle 14">
            <a:extLst>
              <a:ext uri="{FF2B5EF4-FFF2-40B4-BE49-F238E27FC236}">
                <a16:creationId xmlns:a16="http://schemas.microsoft.com/office/drawing/2014/main" id="{0F5C3DEA-E0BF-3042-B520-06BD4AE6D08A}"/>
              </a:ext>
            </a:extLst>
          </p:cNvPr>
          <p:cNvSpPr/>
          <p:nvPr/>
        </p:nvSpPr>
        <p:spPr>
          <a:xfrm>
            <a:off x="6009503" y="5673212"/>
            <a:ext cx="3165676" cy="1200329"/>
          </a:xfrm>
          <a:prstGeom prst="rect">
            <a:avLst/>
          </a:prstGeom>
        </p:spPr>
        <p:txBody>
          <a:bodyPr wrap="square">
            <a:spAutoFit/>
          </a:bodyPr>
          <a:lstStyle/>
          <a:p>
            <a:r>
              <a:rPr lang="en-US" b="1" dirty="0">
                <a:solidFill>
                  <a:srgbClr val="002060"/>
                </a:solidFill>
              </a:rPr>
              <a:t>But the acts of all apostles </a:t>
            </a:r>
          </a:p>
          <a:p>
            <a:r>
              <a:rPr lang="en-US" b="1" dirty="0">
                <a:solidFill>
                  <a:srgbClr val="002060"/>
                </a:solidFill>
              </a:rPr>
              <a:t>are written in one book. </a:t>
            </a:r>
            <a:br>
              <a:rPr lang="en-US" b="1" dirty="0">
                <a:solidFill>
                  <a:srgbClr val="002060"/>
                </a:solidFill>
              </a:rPr>
            </a:br>
            <a:r>
              <a:rPr lang="en-US" b="1" dirty="0">
                <a:solidFill>
                  <a:srgbClr val="002060"/>
                </a:solidFill>
              </a:rPr>
              <a:t>For the 'most excellent </a:t>
            </a:r>
          </a:p>
          <a:p>
            <a:r>
              <a:rPr lang="en-US" b="1" dirty="0">
                <a:solidFill>
                  <a:srgbClr val="002060"/>
                </a:solidFill>
              </a:rPr>
              <a:t>Theophilus' Luke summarizes…</a:t>
            </a:r>
          </a:p>
        </p:txBody>
      </p:sp>
      <p:sp>
        <p:nvSpPr>
          <p:cNvPr id="16" name="Rounded Rectangle 15">
            <a:extLst>
              <a:ext uri="{FF2B5EF4-FFF2-40B4-BE49-F238E27FC236}">
                <a16:creationId xmlns:a16="http://schemas.microsoft.com/office/drawing/2014/main" id="{E442263C-A422-A04D-A0B4-560911B6CA36}"/>
              </a:ext>
            </a:extLst>
          </p:cNvPr>
          <p:cNvSpPr/>
          <p:nvPr/>
        </p:nvSpPr>
        <p:spPr>
          <a:xfrm>
            <a:off x="6024743" y="2606126"/>
            <a:ext cx="1854200" cy="547437"/>
          </a:xfrm>
          <a:prstGeom prst="roundRect">
            <a:avLst>
              <a:gd name="adj" fmla="val 50000"/>
            </a:avLst>
          </a:prstGeom>
          <a:solidFill>
            <a:srgbClr val="0070C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 170 AD</a:t>
            </a:r>
          </a:p>
        </p:txBody>
      </p:sp>
      <p:sp>
        <p:nvSpPr>
          <p:cNvPr id="17" name="Rectangle 16">
            <a:extLst>
              <a:ext uri="{FF2B5EF4-FFF2-40B4-BE49-F238E27FC236}">
                <a16:creationId xmlns:a16="http://schemas.microsoft.com/office/drawing/2014/main" id="{8C998DFB-441C-334E-AB5E-635391309347}"/>
              </a:ext>
            </a:extLst>
          </p:cNvPr>
          <p:cNvSpPr/>
          <p:nvPr/>
        </p:nvSpPr>
        <p:spPr>
          <a:xfrm>
            <a:off x="838200" y="2438400"/>
            <a:ext cx="2895600" cy="6858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Phosphate Inline" panose="02000506050000020004" pitchFamily="2" charset="77"/>
                <a:cs typeface="Phosphate Inline" panose="02000506050000020004" pitchFamily="2" charset="77"/>
              </a:rPr>
              <a:t>LUKE</a:t>
            </a:r>
          </a:p>
        </p:txBody>
      </p:sp>
    </p:spTree>
    <p:extLst>
      <p:ext uri="{BB962C8B-B14F-4D97-AF65-F5344CB8AC3E}">
        <p14:creationId xmlns:p14="http://schemas.microsoft.com/office/powerpoint/2010/main" val="297494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3" grpId="0"/>
      <p:bldP spid="15"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6858000"/>
          </a:xfrm>
          <a:solidFill>
            <a:schemeClr val="tx1"/>
          </a:solidFill>
        </p:spPr>
        <p:txBody>
          <a:bodyPr>
            <a:normAutofit fontScale="90000"/>
          </a:bodyPr>
          <a:lstStyle/>
          <a:p>
            <a:r>
              <a:rPr lang="en-US" sz="6600" dirty="0">
                <a:solidFill>
                  <a:srgbClr val="00B050"/>
                </a:solidFill>
                <a:latin typeface="Phosphate Inline" panose="02000506050000020004" pitchFamily="2" charset="77"/>
                <a:cs typeface="Phosphate Inline" panose="02000506050000020004" pitchFamily="2" charset="77"/>
              </a:rPr>
              <a:t>Luke / Acts</a:t>
            </a:r>
            <a:br>
              <a:rPr lang="en-US" sz="6600" dirty="0">
                <a:solidFill>
                  <a:srgbClr val="00B050"/>
                </a:solidFill>
                <a:latin typeface="Phosphate Inline" panose="02000506050000020004" pitchFamily="2" charset="77"/>
                <a:cs typeface="Phosphate Inline" panose="02000506050000020004" pitchFamily="2" charset="77"/>
              </a:rPr>
            </a:br>
            <a:r>
              <a:rPr lang="en-US" dirty="0">
                <a:solidFill>
                  <a:schemeClr val="bg1"/>
                </a:solidFill>
              </a:rPr>
              <a:t>evidence for</a:t>
            </a: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authorship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&amp;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date</a:t>
            </a: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rPr>
            </a:br>
            <a:br>
              <a:rPr lang="en-US" dirty="0">
                <a:solidFill>
                  <a:schemeClr val="bg1"/>
                </a:solidFill>
              </a:rPr>
            </a:br>
            <a:endParaRPr lang="en-US" sz="2800" dirty="0">
              <a:solidFill>
                <a:schemeClr val="bg1"/>
              </a:solidFill>
            </a:endParaRPr>
          </a:p>
        </p:txBody>
      </p:sp>
      <p:sp>
        <p:nvSpPr>
          <p:cNvPr id="11" name="Left Brace 10">
            <a:extLst>
              <a:ext uri="{FF2B5EF4-FFF2-40B4-BE49-F238E27FC236}">
                <a16:creationId xmlns:a16="http://schemas.microsoft.com/office/drawing/2014/main" id="{00D11B14-A0AC-774A-B01E-0B4026817963}"/>
              </a:ext>
            </a:extLst>
          </p:cNvPr>
          <p:cNvSpPr/>
          <p:nvPr/>
        </p:nvSpPr>
        <p:spPr>
          <a:xfrm>
            <a:off x="4260448" y="266700"/>
            <a:ext cx="1225952" cy="2895600"/>
          </a:xfrm>
          <a:prstGeom prst="leftBrac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54D28743-41DF-FE44-8DDC-2C9878AD30D2}"/>
              </a:ext>
            </a:extLst>
          </p:cNvPr>
          <p:cNvSpPr/>
          <p:nvPr/>
        </p:nvSpPr>
        <p:spPr>
          <a:xfrm>
            <a:off x="5486400" y="13716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INTERNAL EVIDENCE:</a:t>
            </a:r>
          </a:p>
          <a:p>
            <a:pPr algn="ctr"/>
            <a:r>
              <a:rPr lang="en-US" sz="2000" b="1" dirty="0">
                <a:solidFill>
                  <a:schemeClr val="tx1"/>
                </a:solidFill>
              </a:rPr>
              <a:t>ACTS </a:t>
            </a:r>
          </a:p>
        </p:txBody>
      </p:sp>
      <p:sp>
        <p:nvSpPr>
          <p:cNvPr id="9" name="Rectangle 8">
            <a:extLst>
              <a:ext uri="{FF2B5EF4-FFF2-40B4-BE49-F238E27FC236}">
                <a16:creationId xmlns:a16="http://schemas.microsoft.com/office/drawing/2014/main" id="{AA377579-F988-2044-BC4E-4FBED27A4771}"/>
              </a:ext>
            </a:extLst>
          </p:cNvPr>
          <p:cNvSpPr/>
          <p:nvPr/>
        </p:nvSpPr>
        <p:spPr>
          <a:xfrm>
            <a:off x="5486400" y="762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Historic</a:t>
            </a:r>
          </a:p>
          <a:p>
            <a:pPr algn="ctr"/>
            <a:r>
              <a:rPr lang="en-US" sz="2000" b="1" dirty="0">
                <a:solidFill>
                  <a:schemeClr val="tx1"/>
                </a:solidFill>
              </a:rPr>
              <a:t>Attribution</a:t>
            </a:r>
          </a:p>
        </p:txBody>
      </p:sp>
      <p:sp>
        <p:nvSpPr>
          <p:cNvPr id="10" name="Rectangle 9">
            <a:extLst>
              <a:ext uri="{FF2B5EF4-FFF2-40B4-BE49-F238E27FC236}">
                <a16:creationId xmlns:a16="http://schemas.microsoft.com/office/drawing/2014/main" id="{DEA197D6-1B66-2747-8DF2-D6031FF723B5}"/>
              </a:ext>
            </a:extLst>
          </p:cNvPr>
          <p:cNvSpPr/>
          <p:nvPr/>
        </p:nvSpPr>
        <p:spPr>
          <a:xfrm>
            <a:off x="838200" y="2438400"/>
            <a:ext cx="2895600" cy="6858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Phosphate Inline" panose="02000506050000020004" pitchFamily="2" charset="77"/>
                <a:cs typeface="Phosphate Inline" panose="02000506050000020004" pitchFamily="2" charset="77"/>
              </a:rPr>
              <a:t>LUKE</a:t>
            </a:r>
          </a:p>
        </p:txBody>
      </p:sp>
    </p:spTree>
    <p:extLst>
      <p:ext uri="{BB962C8B-B14F-4D97-AF65-F5344CB8AC3E}">
        <p14:creationId xmlns:p14="http://schemas.microsoft.com/office/powerpoint/2010/main" val="328205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4800" b="1"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dirty="0">
              <a:ln>
                <a:noFill/>
              </a:ln>
              <a:solidFill>
                <a:schemeClr val="bg1"/>
              </a:solidFill>
              <a:effectLst/>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4800" b="1"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dirty="0">
              <a:ln>
                <a:noFill/>
              </a:ln>
              <a:solidFill>
                <a:schemeClr val="bg1"/>
              </a:solidFill>
              <a:effectLst/>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4800" b="1"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dirty="0">
              <a:ln>
                <a:noFill/>
              </a:ln>
              <a:solidFill>
                <a:schemeClr val="bg1"/>
              </a:solidFill>
              <a:effectLst/>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dirty="0">
              <a:ln>
                <a:noFill/>
              </a:ln>
              <a:solidFill>
                <a:schemeClr val="bg1"/>
              </a:solidFill>
              <a:effectLst/>
              <a:latin typeface="Calibri" pitchFamily="34" charset="0"/>
            </a:endParaRPr>
          </a:p>
        </p:txBody>
      </p:sp>
      <p:sp>
        <p:nvSpPr>
          <p:cNvPr id="5" name="Rounded Rectangle 4"/>
          <p:cNvSpPr/>
          <p:nvPr/>
        </p:nvSpPr>
        <p:spPr bwMode="auto">
          <a:xfrm>
            <a:off x="255896" y="152400"/>
            <a:ext cx="8610600" cy="838200"/>
          </a:xfrm>
          <a:prstGeom prst="roundRect">
            <a:avLst/>
          </a:prstGeom>
          <a:solidFill>
            <a:srgbClr val="00B05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4000" b="1" dirty="0">
                <a:solidFill>
                  <a:schemeClr val="tx1"/>
                </a:solidFill>
                <a:latin typeface="Calibri" pitchFamily="34" charset="0"/>
              </a:rPr>
              <a:t>the common author of Luke &amp; Acts</a:t>
            </a:r>
          </a:p>
        </p:txBody>
      </p:sp>
      <p:sp>
        <p:nvSpPr>
          <p:cNvPr id="28" name="Horizontal Scroll 27"/>
          <p:cNvSpPr/>
          <p:nvPr/>
        </p:nvSpPr>
        <p:spPr bwMode="auto">
          <a:xfrm>
            <a:off x="228600" y="1219200"/>
            <a:ext cx="4572000" cy="5410200"/>
          </a:xfrm>
          <a:prstGeom prst="horizontalScroll">
            <a:avLst>
              <a:gd name="adj" fmla="val 6685"/>
            </a:avLst>
          </a:prstGeom>
          <a:blipFill>
            <a:blip r:embed="rId2" cstate="print"/>
            <a:tile tx="0" ty="0" sx="100000" sy="100000" flip="none" algn="tl"/>
          </a:blipFill>
          <a:ln w="9525" cap="flat" cmpd="sng" algn="ctr">
            <a:solidFill>
              <a:schemeClr val="tx1"/>
            </a:solidFill>
            <a:prstDash val="solid"/>
            <a:round/>
            <a:headEnd type="none" w="med" len="med"/>
            <a:tailEnd type="none" w="med" len="med"/>
          </a:ln>
          <a:effectLst>
            <a:innerShdw blurRad="482600">
              <a:prstClr val="black"/>
            </a:inn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100" b="1" dirty="0"/>
              <a:t>Luke 1  </a:t>
            </a:r>
            <a:r>
              <a:rPr lang="en-US" sz="1200" b="1" dirty="0"/>
              <a:t>ESV</a:t>
            </a:r>
          </a:p>
          <a:p>
            <a:pPr algn="ctr" eaLnBrk="0" fontAlgn="base" hangingPunct="0">
              <a:spcBef>
                <a:spcPct val="0"/>
              </a:spcBef>
              <a:spcAft>
                <a:spcPct val="0"/>
              </a:spcAft>
            </a:pPr>
            <a:endParaRPr lang="en-US" sz="1200" b="1" dirty="0"/>
          </a:p>
          <a:p>
            <a:pPr algn="ctr" eaLnBrk="0" fontAlgn="base" hangingPunct="0">
              <a:spcBef>
                <a:spcPct val="0"/>
              </a:spcBef>
              <a:spcAft>
                <a:spcPct val="0"/>
              </a:spcAft>
            </a:pPr>
            <a:r>
              <a:rPr lang="en-US" sz="2100" dirty="0"/>
              <a:t>Inasmuch as many have undertaken to compile a narrative of the things that have been accomplished just as those who from the beginning were eyewitnesses and ministers of the word have delivered them to us, among us, it seemed good to me also, having followed all things closely for some time past, to write an orderly account for you, </a:t>
            </a:r>
          </a:p>
          <a:p>
            <a:pPr algn="ctr" eaLnBrk="0" fontAlgn="base" hangingPunct="0">
              <a:spcBef>
                <a:spcPct val="0"/>
              </a:spcBef>
              <a:spcAft>
                <a:spcPct val="0"/>
              </a:spcAft>
            </a:pPr>
            <a:r>
              <a:rPr lang="en-US" sz="2100" dirty="0"/>
              <a:t>most excellent </a:t>
            </a:r>
            <a:r>
              <a:rPr lang="en-US" sz="2100" dirty="0" err="1"/>
              <a:t>Theophilus</a:t>
            </a:r>
            <a:r>
              <a:rPr lang="en-US" sz="2100" dirty="0"/>
              <a:t>, that </a:t>
            </a:r>
          </a:p>
          <a:p>
            <a:pPr algn="ctr" eaLnBrk="0" fontAlgn="base" hangingPunct="0">
              <a:spcBef>
                <a:spcPct val="0"/>
              </a:spcBef>
              <a:spcAft>
                <a:spcPct val="0"/>
              </a:spcAft>
            </a:pPr>
            <a:r>
              <a:rPr lang="en-US" sz="2100" dirty="0"/>
              <a:t>you may have certainty concerning the things you have been taught.</a:t>
            </a:r>
            <a:endParaRPr kumimoji="0" lang="en-US" sz="2100" i="0" u="none" strike="noStrike" cap="none" normalizeH="0" baseline="0" dirty="0">
              <a:ln>
                <a:noFill/>
              </a:ln>
              <a:solidFill>
                <a:schemeClr val="tx1"/>
              </a:solidFill>
              <a:effectLst/>
              <a:latin typeface="Narkisim" pitchFamily="34" charset="-79"/>
              <a:cs typeface="Narkisim" pitchFamily="34" charset="-79"/>
            </a:endParaRPr>
          </a:p>
        </p:txBody>
      </p:sp>
      <p:sp>
        <p:nvSpPr>
          <p:cNvPr id="29" name="Horizontal Scroll 28"/>
          <p:cNvSpPr/>
          <p:nvPr/>
        </p:nvSpPr>
        <p:spPr bwMode="auto">
          <a:xfrm>
            <a:off x="4953000" y="1219200"/>
            <a:ext cx="3962400" cy="5334000"/>
          </a:xfrm>
          <a:prstGeom prst="horizontalScroll">
            <a:avLst>
              <a:gd name="adj" fmla="val 6685"/>
            </a:avLst>
          </a:prstGeom>
          <a:blipFill>
            <a:blip r:embed="rId2" cstate="print"/>
            <a:tile tx="0" ty="0" sx="100000" sy="100000" flip="none" algn="tl"/>
          </a:blipFill>
          <a:ln w="9525" cap="flat" cmpd="sng" algn="ctr">
            <a:solidFill>
              <a:schemeClr val="tx1"/>
            </a:solidFill>
            <a:prstDash val="solid"/>
            <a:round/>
            <a:headEnd type="none" w="med" len="med"/>
            <a:tailEnd type="none" w="med" len="med"/>
          </a:ln>
          <a:effectLst>
            <a:innerShdw blurRad="482600">
              <a:prstClr val="black"/>
            </a:inn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100" b="1" dirty="0"/>
              <a:t>Acts 1  </a:t>
            </a:r>
            <a:r>
              <a:rPr lang="en-US" sz="1200" b="1" dirty="0"/>
              <a:t>ESV</a:t>
            </a:r>
          </a:p>
          <a:p>
            <a:pPr algn="ctr" eaLnBrk="0" fontAlgn="base" hangingPunct="0">
              <a:spcBef>
                <a:spcPct val="0"/>
              </a:spcBef>
              <a:spcAft>
                <a:spcPct val="0"/>
              </a:spcAft>
            </a:pPr>
            <a:endParaRPr lang="en-US" sz="1200" b="1" dirty="0"/>
          </a:p>
          <a:p>
            <a:pPr algn="ctr" eaLnBrk="0" fontAlgn="base" hangingPunct="0">
              <a:spcBef>
                <a:spcPct val="0"/>
              </a:spcBef>
              <a:spcAft>
                <a:spcPct val="0"/>
              </a:spcAft>
            </a:pPr>
            <a:r>
              <a:rPr lang="en-US" sz="2100" dirty="0"/>
              <a:t>In the first book, O </a:t>
            </a:r>
            <a:r>
              <a:rPr lang="en-US" sz="2100" dirty="0" err="1"/>
              <a:t>Theophilus</a:t>
            </a:r>
            <a:r>
              <a:rPr lang="en-US" sz="2100" dirty="0"/>
              <a:t>, I have dealt with all that Jesus began to do and teach, until the day when he was taken up, after he had given commands through the Holy Spirit to the apostles whom he had chosen. He presented himself alive to them after his suffering by many proofs, appearing to them during forty days and speaking about the kingdom of God.</a:t>
            </a:r>
            <a:endParaRPr kumimoji="0" lang="en-US" sz="2100" b="1" i="0" u="none" strike="noStrike" cap="none" normalizeH="0" baseline="0" dirty="0">
              <a:ln>
                <a:noFill/>
              </a:ln>
              <a:solidFill>
                <a:schemeClr val="tx1"/>
              </a:solidFill>
              <a:effectLst/>
              <a:latin typeface="Narkisim" pitchFamily="34" charset="-79"/>
              <a:cs typeface="Narkisim" pitchFamily="34" charset="-79"/>
            </a:endParaRPr>
          </a:p>
        </p:txBody>
      </p:sp>
      <p:sp>
        <p:nvSpPr>
          <p:cNvPr id="6" name="Rounded Rectangle 5">
            <a:extLst>
              <a:ext uri="{FF2B5EF4-FFF2-40B4-BE49-F238E27FC236}">
                <a16:creationId xmlns:a16="http://schemas.microsoft.com/office/drawing/2014/main" id="{298C7BFE-0EE8-E140-83EF-EDFB0E82E06A}"/>
              </a:ext>
            </a:extLst>
          </p:cNvPr>
          <p:cNvSpPr/>
          <p:nvPr/>
        </p:nvSpPr>
        <p:spPr>
          <a:xfrm>
            <a:off x="5181600" y="1981200"/>
            <a:ext cx="3684896" cy="1371600"/>
          </a:xfrm>
          <a:prstGeom prst="roundRect">
            <a:avLst/>
          </a:prstGeom>
          <a:noFill/>
          <a:ln w="76200">
            <a:solidFill>
              <a:srgbClr val="C00000"/>
            </a:solidFill>
          </a:ln>
          <a:effectLst>
            <a:outerShdw blurRad="114300" dist="76200" dir="3000000" algn="ctr" rotWithShape="0">
              <a:srgbClr val="000000">
                <a:alpha val="55000"/>
              </a:srgb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Left Arrow 1">
            <a:extLst>
              <a:ext uri="{FF2B5EF4-FFF2-40B4-BE49-F238E27FC236}">
                <a16:creationId xmlns:a16="http://schemas.microsoft.com/office/drawing/2014/main" id="{EB796324-99E1-0143-AB0A-B25D34DA641A}"/>
              </a:ext>
            </a:extLst>
          </p:cNvPr>
          <p:cNvSpPr/>
          <p:nvPr/>
        </p:nvSpPr>
        <p:spPr>
          <a:xfrm>
            <a:off x="4495801" y="2362200"/>
            <a:ext cx="685800" cy="609600"/>
          </a:xfrm>
          <a:prstGeom prst="leftArrow">
            <a:avLst/>
          </a:prstGeom>
          <a:solidFill>
            <a:srgbClr val="C00000"/>
          </a:solidFill>
          <a:ln>
            <a:solidFill>
              <a:schemeClr val="tx1"/>
            </a:solidFill>
          </a:ln>
          <a:effectLst>
            <a:outerShdw blurRad="114300" dist="76200" dir="2700000" algn="tl" rotWithShape="0">
              <a:prstClr val="black">
                <a:alpha val="55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6"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0" y="2511425"/>
            <a:ext cx="7772400" cy="1470025"/>
          </a:xfrm>
        </p:spPr>
        <p:txBody>
          <a:bodyPr/>
          <a:lstStyle/>
          <a:p>
            <a:endParaRPr lang="en-US"/>
          </a:p>
        </p:txBody>
      </p:sp>
      <p:sp>
        <p:nvSpPr>
          <p:cNvPr id="4" name="Rectangle 3"/>
          <p:cNvSpPr/>
          <p:nvPr/>
        </p:nvSpPr>
        <p:spPr bwMode="auto">
          <a:xfrm>
            <a:off x="0" y="0"/>
            <a:ext cx="9144000" cy="68580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4800" b="1"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dirty="0">
              <a:ln>
                <a:noFill/>
              </a:ln>
              <a:solidFill>
                <a:schemeClr val="bg1"/>
              </a:solidFill>
              <a:effectLst/>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4800" b="1"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dirty="0">
              <a:ln>
                <a:noFill/>
              </a:ln>
              <a:solidFill>
                <a:schemeClr val="bg1"/>
              </a:solidFill>
              <a:effectLst/>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4800" b="1"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dirty="0">
              <a:ln>
                <a:noFill/>
              </a:ln>
              <a:solidFill>
                <a:schemeClr val="bg1"/>
              </a:solidFill>
              <a:effectLst/>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dirty="0">
              <a:ln>
                <a:noFill/>
              </a:ln>
              <a:solidFill>
                <a:schemeClr val="bg1"/>
              </a:solidFill>
              <a:effectLst/>
              <a:latin typeface="Calibri" pitchFamily="34" charset="0"/>
            </a:endParaRPr>
          </a:p>
        </p:txBody>
      </p:sp>
      <p:sp>
        <p:nvSpPr>
          <p:cNvPr id="28" name="Horizontal Scroll 27"/>
          <p:cNvSpPr/>
          <p:nvPr/>
        </p:nvSpPr>
        <p:spPr bwMode="auto">
          <a:xfrm>
            <a:off x="228600" y="1219200"/>
            <a:ext cx="4572000" cy="5410200"/>
          </a:xfrm>
          <a:prstGeom prst="horizontalScroll">
            <a:avLst>
              <a:gd name="adj" fmla="val 6685"/>
            </a:avLst>
          </a:prstGeom>
          <a:blipFill>
            <a:blip r:embed="rId2" cstate="print"/>
            <a:tile tx="0" ty="0" sx="100000" sy="100000" flip="none" algn="tl"/>
          </a:blipFill>
          <a:ln w="9525" cap="flat" cmpd="sng" algn="ctr">
            <a:solidFill>
              <a:schemeClr val="tx1"/>
            </a:solidFill>
            <a:prstDash val="solid"/>
            <a:round/>
            <a:headEnd type="none" w="med" len="med"/>
            <a:tailEnd type="none" w="med" len="med"/>
          </a:ln>
          <a:effectLst>
            <a:innerShdw blurRad="482600">
              <a:prstClr val="black"/>
            </a:inn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100" b="1" dirty="0"/>
              <a:t>Luke 1  </a:t>
            </a:r>
            <a:r>
              <a:rPr lang="en-US" sz="1200" b="1" dirty="0"/>
              <a:t>ESV</a:t>
            </a:r>
          </a:p>
          <a:p>
            <a:pPr algn="ctr" eaLnBrk="0" fontAlgn="base" hangingPunct="0">
              <a:spcBef>
                <a:spcPct val="0"/>
              </a:spcBef>
              <a:spcAft>
                <a:spcPct val="0"/>
              </a:spcAft>
            </a:pPr>
            <a:endParaRPr lang="en-US" sz="1200" b="1" dirty="0"/>
          </a:p>
          <a:p>
            <a:pPr algn="ctr" eaLnBrk="0" fontAlgn="base" hangingPunct="0">
              <a:spcBef>
                <a:spcPct val="0"/>
              </a:spcBef>
              <a:spcAft>
                <a:spcPct val="0"/>
              </a:spcAft>
            </a:pPr>
            <a:r>
              <a:rPr lang="en-US" sz="2100" dirty="0"/>
              <a:t>Inasmuch as many have undertaken to compile a narrative of the things that have been accomplished just as those who from the beginning were eyewitnesses and ministers of the word have delivered them to us, among us, it seemed good to me also, having followed all things closely for some time past, to write an orderly account for you, </a:t>
            </a:r>
          </a:p>
          <a:p>
            <a:pPr algn="ctr" eaLnBrk="0" fontAlgn="base" hangingPunct="0">
              <a:spcBef>
                <a:spcPct val="0"/>
              </a:spcBef>
              <a:spcAft>
                <a:spcPct val="0"/>
              </a:spcAft>
            </a:pPr>
            <a:r>
              <a:rPr lang="en-US" sz="2100" dirty="0"/>
              <a:t>most excellent </a:t>
            </a:r>
            <a:r>
              <a:rPr lang="en-US" sz="2100" dirty="0" err="1"/>
              <a:t>Theophilus</a:t>
            </a:r>
            <a:r>
              <a:rPr lang="en-US" sz="2100" dirty="0"/>
              <a:t>, that </a:t>
            </a:r>
          </a:p>
          <a:p>
            <a:pPr algn="ctr" eaLnBrk="0" fontAlgn="base" hangingPunct="0">
              <a:spcBef>
                <a:spcPct val="0"/>
              </a:spcBef>
              <a:spcAft>
                <a:spcPct val="0"/>
              </a:spcAft>
            </a:pPr>
            <a:r>
              <a:rPr lang="en-US" sz="2100" dirty="0"/>
              <a:t>you may have certainty concerning the things you have been taught.</a:t>
            </a:r>
            <a:endParaRPr kumimoji="0" lang="en-US" sz="2100" i="0" u="none" strike="noStrike" cap="none" normalizeH="0" baseline="0" dirty="0">
              <a:ln>
                <a:noFill/>
              </a:ln>
              <a:solidFill>
                <a:schemeClr val="tx1"/>
              </a:solidFill>
              <a:effectLst/>
              <a:latin typeface="Narkisim" pitchFamily="34" charset="-79"/>
              <a:cs typeface="Narkisim" pitchFamily="34" charset="-79"/>
            </a:endParaRPr>
          </a:p>
        </p:txBody>
      </p:sp>
      <p:sp>
        <p:nvSpPr>
          <p:cNvPr id="29" name="Horizontal Scroll 28"/>
          <p:cNvSpPr/>
          <p:nvPr/>
        </p:nvSpPr>
        <p:spPr bwMode="auto">
          <a:xfrm>
            <a:off x="4953000" y="1219200"/>
            <a:ext cx="3962400" cy="5334000"/>
          </a:xfrm>
          <a:prstGeom prst="horizontalScroll">
            <a:avLst>
              <a:gd name="adj" fmla="val 6685"/>
            </a:avLst>
          </a:prstGeom>
          <a:blipFill>
            <a:blip r:embed="rId2" cstate="print"/>
            <a:tile tx="0" ty="0" sx="100000" sy="100000" flip="none" algn="tl"/>
          </a:blipFill>
          <a:ln w="9525" cap="flat" cmpd="sng" algn="ctr">
            <a:solidFill>
              <a:schemeClr val="tx1"/>
            </a:solidFill>
            <a:prstDash val="solid"/>
            <a:round/>
            <a:headEnd type="none" w="med" len="med"/>
            <a:tailEnd type="none" w="med" len="med"/>
          </a:ln>
          <a:effectLst>
            <a:innerShdw blurRad="482600">
              <a:prstClr val="black"/>
            </a:innerShd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100" b="1" dirty="0"/>
              <a:t>Acts 1  </a:t>
            </a:r>
            <a:r>
              <a:rPr lang="en-US" sz="1200" b="1" dirty="0"/>
              <a:t>ESV</a:t>
            </a:r>
          </a:p>
          <a:p>
            <a:pPr algn="ctr" eaLnBrk="0" fontAlgn="base" hangingPunct="0">
              <a:spcBef>
                <a:spcPct val="0"/>
              </a:spcBef>
              <a:spcAft>
                <a:spcPct val="0"/>
              </a:spcAft>
            </a:pPr>
            <a:endParaRPr lang="en-US" sz="1200" b="1" dirty="0"/>
          </a:p>
          <a:p>
            <a:pPr algn="ctr" eaLnBrk="0" fontAlgn="base" hangingPunct="0">
              <a:spcBef>
                <a:spcPct val="0"/>
              </a:spcBef>
              <a:spcAft>
                <a:spcPct val="0"/>
              </a:spcAft>
            </a:pPr>
            <a:r>
              <a:rPr lang="en-US" sz="2100" dirty="0"/>
              <a:t>In the first book, O </a:t>
            </a:r>
            <a:r>
              <a:rPr lang="en-US" sz="2100" dirty="0" err="1"/>
              <a:t>Theophilus</a:t>
            </a:r>
            <a:r>
              <a:rPr lang="en-US" sz="2100" dirty="0"/>
              <a:t>, I have dealt with all that Jesus began to do and teach, until the day when he was taken up, after he had given commands through the Holy Spirit to the apostles whom he had chosen. He presented himself alive to them after his suffering by many proofs, appearing to them during forty days and speaking about the kingdom of God.</a:t>
            </a:r>
            <a:endParaRPr kumimoji="0" lang="en-US" sz="2100" b="1" i="0" u="none" strike="noStrike" cap="none" normalizeH="0" baseline="0" dirty="0">
              <a:ln>
                <a:noFill/>
              </a:ln>
              <a:solidFill>
                <a:schemeClr val="tx1"/>
              </a:solidFill>
              <a:effectLst/>
              <a:latin typeface="Narkisim" pitchFamily="34" charset="-79"/>
              <a:cs typeface="Narkisim" pitchFamily="34" charset="-79"/>
            </a:endParaRPr>
          </a:p>
        </p:txBody>
      </p:sp>
      <p:sp>
        <p:nvSpPr>
          <p:cNvPr id="30" name="Oval 29"/>
          <p:cNvSpPr/>
          <p:nvPr/>
        </p:nvSpPr>
        <p:spPr>
          <a:xfrm>
            <a:off x="7086944" y="1981200"/>
            <a:ext cx="1676056" cy="457200"/>
          </a:xfrm>
          <a:prstGeom prst="ellipse">
            <a:avLst/>
          </a:prstGeom>
          <a:noFill/>
          <a:ln w="76200">
            <a:solidFill>
              <a:srgbClr val="C00000"/>
            </a:solidFill>
          </a:ln>
          <a:effectLst>
            <a:outerShdw blurRad="88900" dist="63500" dir="2700000" algn="tl" rotWithShape="0">
              <a:prstClr val="black">
                <a:alpha val="55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568656" y="3061648"/>
            <a:ext cx="4038600" cy="914400"/>
          </a:xfrm>
          <a:prstGeom prst="roundRect">
            <a:avLst/>
          </a:prstGeom>
          <a:noFill/>
          <a:ln w="76200">
            <a:solidFill>
              <a:srgbClr val="C00000"/>
            </a:solidFill>
          </a:ln>
          <a:effectLst>
            <a:outerShdw blurRad="114300" dist="76200" dir="3000000" algn="ctr" rotWithShape="0">
              <a:srgbClr val="000000">
                <a:alpha val="55000"/>
              </a:srgb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4882E7B8-587A-694F-8641-88B023D51E35}"/>
              </a:ext>
            </a:extLst>
          </p:cNvPr>
          <p:cNvSpPr/>
          <p:nvPr/>
        </p:nvSpPr>
        <p:spPr bwMode="auto">
          <a:xfrm>
            <a:off x="255896" y="152400"/>
            <a:ext cx="8610600" cy="838200"/>
          </a:xfrm>
          <a:prstGeom prst="roundRect">
            <a:avLst/>
          </a:prstGeom>
          <a:solidFill>
            <a:srgbClr val="00B05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4000" b="1" dirty="0">
                <a:solidFill>
                  <a:schemeClr val="tx1"/>
                </a:solidFill>
                <a:latin typeface="Calibri" pitchFamily="34" charset="0"/>
              </a:rPr>
              <a:t>the common author of Luke &amp; Acts</a:t>
            </a:r>
          </a:p>
        </p:txBody>
      </p:sp>
      <p:sp>
        <p:nvSpPr>
          <p:cNvPr id="2" name="Down Arrow 1">
            <a:extLst>
              <a:ext uri="{FF2B5EF4-FFF2-40B4-BE49-F238E27FC236}">
                <a16:creationId xmlns:a16="http://schemas.microsoft.com/office/drawing/2014/main" id="{4EB666B2-0D73-354E-96C8-7A16B6F91DD4}"/>
              </a:ext>
            </a:extLst>
          </p:cNvPr>
          <p:cNvSpPr/>
          <p:nvPr/>
        </p:nvSpPr>
        <p:spPr>
          <a:xfrm>
            <a:off x="5486400" y="820705"/>
            <a:ext cx="2895600" cy="1160495"/>
          </a:xfrm>
          <a:prstGeom prst="downArrow">
            <a:avLst>
              <a:gd name="adj1" fmla="val 100000"/>
              <a:gd name="adj2" fmla="val 19782"/>
            </a:avLst>
          </a:prstGeom>
          <a:solidFill>
            <a:srgbClr val="00B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a:t>
            </a:r>
            <a:r>
              <a:rPr lang="en-US" b="1" dirty="0">
                <a:solidFill>
                  <a:schemeClr val="tx1"/>
                </a:solidFill>
              </a:rPr>
              <a:t>internal</a:t>
            </a:r>
            <a:r>
              <a:rPr lang="en-US" dirty="0">
                <a:solidFill>
                  <a:schemeClr val="tx1"/>
                </a:solidFill>
              </a:rPr>
              <a:t> </a:t>
            </a:r>
            <a:r>
              <a:rPr lang="en-US" b="1" dirty="0">
                <a:solidFill>
                  <a:schemeClr val="tx1"/>
                </a:solidFill>
              </a:rPr>
              <a:t>evidence</a:t>
            </a:r>
            <a:r>
              <a:rPr lang="en-US" dirty="0">
                <a:solidFill>
                  <a:schemeClr val="tx1"/>
                </a:solidFill>
              </a:rPr>
              <a:t> for</a:t>
            </a:r>
          </a:p>
          <a:p>
            <a:pPr algn="ctr"/>
            <a:r>
              <a:rPr lang="en-US" dirty="0">
                <a:solidFill>
                  <a:schemeClr val="tx1"/>
                </a:solidFill>
              </a:rPr>
              <a:t>authorship will be found in Vol 2 &amp; reflect back to Vol. 1 </a:t>
            </a:r>
          </a:p>
        </p:txBody>
      </p:sp>
      <p:sp>
        <p:nvSpPr>
          <p:cNvPr id="14" name="Oval 13">
            <a:extLst>
              <a:ext uri="{FF2B5EF4-FFF2-40B4-BE49-F238E27FC236}">
                <a16:creationId xmlns:a16="http://schemas.microsoft.com/office/drawing/2014/main" id="{D0B71B17-E55B-9641-96E8-AD3A2AB69B19}"/>
              </a:ext>
            </a:extLst>
          </p:cNvPr>
          <p:cNvSpPr/>
          <p:nvPr/>
        </p:nvSpPr>
        <p:spPr>
          <a:xfrm>
            <a:off x="568656" y="5217142"/>
            <a:ext cx="3469943" cy="457200"/>
          </a:xfrm>
          <a:prstGeom prst="ellipse">
            <a:avLst/>
          </a:prstGeom>
          <a:noFill/>
          <a:ln w="76200">
            <a:solidFill>
              <a:srgbClr val="C00000"/>
            </a:solidFill>
          </a:ln>
          <a:effectLst>
            <a:outerShdw blurRad="88900" dist="63500" dir="2700000" algn="tl" rotWithShape="0">
              <a:prstClr val="black">
                <a:alpha val="55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Callout 5">
            <a:extLst>
              <a:ext uri="{FF2B5EF4-FFF2-40B4-BE49-F238E27FC236}">
                <a16:creationId xmlns:a16="http://schemas.microsoft.com/office/drawing/2014/main" id="{FA9EDD28-3D42-E840-954B-8A918EA1B448}"/>
              </a:ext>
            </a:extLst>
          </p:cNvPr>
          <p:cNvSpPr/>
          <p:nvPr/>
        </p:nvSpPr>
        <p:spPr>
          <a:xfrm>
            <a:off x="3934760" y="4209544"/>
            <a:ext cx="5133039" cy="2501426"/>
          </a:xfrm>
          <a:prstGeom prst="leftArrowCallout">
            <a:avLst>
              <a:gd name="adj1" fmla="val 9167"/>
              <a:gd name="adj2" fmla="val 12567"/>
              <a:gd name="adj3" fmla="val 13686"/>
              <a:gd name="adj4" fmla="val 90544"/>
            </a:avLst>
          </a:prstGeom>
          <a:solidFill>
            <a:schemeClr val="bg1"/>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latin typeface="Symbol" pitchFamily="2" charset="2"/>
              </a:rPr>
              <a:t>	    </a:t>
            </a:r>
            <a:r>
              <a:rPr lang="en-US" sz="2800" b="1" dirty="0" err="1">
                <a:solidFill>
                  <a:srgbClr val="C00000"/>
                </a:solidFill>
                <a:latin typeface="Symbol" pitchFamily="2" charset="2"/>
              </a:rPr>
              <a:t>kratistoV</a:t>
            </a:r>
            <a:r>
              <a:rPr lang="en-US" sz="2800" b="1" dirty="0">
                <a:solidFill>
                  <a:srgbClr val="C00000"/>
                </a:solidFill>
                <a:latin typeface="Symbol" pitchFamily="2" charset="2"/>
              </a:rPr>
              <a:t> </a:t>
            </a:r>
            <a:r>
              <a:rPr lang="en-US" dirty="0">
                <a:solidFill>
                  <a:schemeClr val="tx1"/>
                </a:solidFill>
              </a:rPr>
              <a:t>( 4x )</a:t>
            </a:r>
            <a:br>
              <a:rPr lang="en-US" sz="1600" dirty="0">
                <a:solidFill>
                  <a:schemeClr val="tx1"/>
                </a:solidFill>
                <a:latin typeface="Symbol" pitchFamily="2" charset="2"/>
              </a:rPr>
            </a:br>
            <a:r>
              <a:rPr lang="en-US" sz="1600" dirty="0">
                <a:solidFill>
                  <a:schemeClr val="tx1"/>
                </a:solidFill>
              </a:rPr>
              <a:t>“</a:t>
            </a:r>
            <a:r>
              <a:rPr lang="en-US" sz="1600" b="1" dirty="0">
                <a:solidFill>
                  <a:srgbClr val="C00000"/>
                </a:solidFill>
              </a:rPr>
              <a:t>MOST EXCELLENT </a:t>
            </a:r>
            <a:r>
              <a:rPr lang="en-US" sz="1600" b="1" dirty="0">
                <a:solidFill>
                  <a:schemeClr val="tx1"/>
                </a:solidFill>
              </a:rPr>
              <a:t>THEOPHILUS</a:t>
            </a:r>
            <a:r>
              <a:rPr lang="en-US" sz="1600" dirty="0">
                <a:solidFill>
                  <a:schemeClr val="tx1"/>
                </a:solidFill>
              </a:rPr>
              <a:t>”  </a:t>
            </a:r>
            <a:br>
              <a:rPr lang="en-US" sz="1600" dirty="0">
                <a:solidFill>
                  <a:schemeClr val="tx1"/>
                </a:solidFill>
              </a:rPr>
            </a:br>
            <a:r>
              <a:rPr lang="en-US" sz="1600" dirty="0">
                <a:solidFill>
                  <a:schemeClr val="tx1"/>
                </a:solidFill>
              </a:rPr>
              <a:t>	</a:t>
            </a:r>
            <a:r>
              <a:rPr lang="en-US" sz="1400" i="1" dirty="0">
                <a:solidFill>
                  <a:schemeClr val="tx1"/>
                </a:solidFill>
              </a:rPr>
              <a:t>Luke &gt; Theophilus  (Luke 1:3)</a:t>
            </a:r>
          </a:p>
          <a:p>
            <a:r>
              <a:rPr lang="en-US" sz="1600" dirty="0">
                <a:solidFill>
                  <a:schemeClr val="tx1"/>
                </a:solidFill>
              </a:rPr>
              <a:t>“</a:t>
            </a:r>
            <a:r>
              <a:rPr lang="en-US" sz="1600" b="1" dirty="0">
                <a:solidFill>
                  <a:srgbClr val="C00000"/>
                </a:solidFill>
              </a:rPr>
              <a:t>MOST EXCELLENT </a:t>
            </a:r>
            <a:r>
              <a:rPr lang="en-US" sz="1600" b="1" dirty="0">
                <a:solidFill>
                  <a:schemeClr val="tx1"/>
                </a:solidFill>
              </a:rPr>
              <a:t>GOVERNOR FELIX, GREETINGS</a:t>
            </a:r>
            <a:r>
              <a:rPr lang="en-US" sz="1600" dirty="0">
                <a:solidFill>
                  <a:schemeClr val="tx1"/>
                </a:solidFill>
              </a:rPr>
              <a:t>” </a:t>
            </a:r>
          </a:p>
          <a:p>
            <a:r>
              <a:rPr lang="en-US" sz="1600" dirty="0">
                <a:solidFill>
                  <a:schemeClr val="tx1"/>
                </a:solidFill>
              </a:rPr>
              <a:t>	</a:t>
            </a:r>
            <a:r>
              <a:rPr lang="en-US" sz="1400" i="1" dirty="0">
                <a:solidFill>
                  <a:schemeClr val="tx1"/>
                </a:solidFill>
              </a:rPr>
              <a:t>Claudius Lysias &gt; Governor (Ac.23.26)</a:t>
            </a:r>
            <a:br>
              <a:rPr lang="en-US" sz="1400" i="1" dirty="0">
                <a:solidFill>
                  <a:schemeClr val="tx1"/>
                </a:solidFill>
              </a:rPr>
            </a:br>
            <a:r>
              <a:rPr lang="en-US" sz="1600" dirty="0">
                <a:solidFill>
                  <a:schemeClr val="tx1"/>
                </a:solidFill>
              </a:rPr>
              <a:t>“</a:t>
            </a:r>
            <a:r>
              <a:rPr lang="en-US" sz="1600" b="1" dirty="0">
                <a:solidFill>
                  <a:srgbClr val="C00000"/>
                </a:solidFill>
              </a:rPr>
              <a:t>MOST EXCELLENT </a:t>
            </a:r>
            <a:r>
              <a:rPr lang="en-US" sz="1600" b="1" dirty="0">
                <a:solidFill>
                  <a:schemeClr val="tx1"/>
                </a:solidFill>
              </a:rPr>
              <a:t>FELIX, WITH ALL THANKFULNESS</a:t>
            </a:r>
            <a:r>
              <a:rPr lang="en-US" sz="1600" dirty="0">
                <a:solidFill>
                  <a:schemeClr val="tx1"/>
                </a:solidFill>
              </a:rPr>
              <a:t>”  </a:t>
            </a:r>
          </a:p>
          <a:p>
            <a:r>
              <a:rPr lang="en-US" sz="1600" dirty="0">
                <a:solidFill>
                  <a:schemeClr val="tx1"/>
                </a:solidFill>
              </a:rPr>
              <a:t>	</a:t>
            </a:r>
            <a:r>
              <a:rPr lang="en-US" sz="1400" i="1" dirty="0" err="1">
                <a:solidFill>
                  <a:schemeClr val="tx1"/>
                </a:solidFill>
              </a:rPr>
              <a:t>Tertullus</a:t>
            </a:r>
            <a:r>
              <a:rPr lang="en-US" sz="1400" i="1" dirty="0">
                <a:solidFill>
                  <a:schemeClr val="tx1"/>
                </a:solidFill>
              </a:rPr>
              <a:t> &gt; Governor (Ac. 24.3)</a:t>
            </a:r>
            <a:br>
              <a:rPr lang="en-US" sz="1400" i="1" dirty="0">
                <a:solidFill>
                  <a:schemeClr val="tx1"/>
                </a:solidFill>
              </a:rPr>
            </a:br>
            <a:r>
              <a:rPr lang="en-US" sz="1600" dirty="0">
                <a:solidFill>
                  <a:schemeClr val="tx1"/>
                </a:solidFill>
              </a:rPr>
              <a:t>"</a:t>
            </a:r>
            <a:r>
              <a:rPr lang="en-US" sz="1600" b="1" dirty="0">
                <a:solidFill>
                  <a:srgbClr val="C00000"/>
                </a:solidFill>
              </a:rPr>
              <a:t>MOST EXCELLENT </a:t>
            </a:r>
            <a:r>
              <a:rPr lang="en-US" sz="1600" b="1" dirty="0">
                <a:solidFill>
                  <a:schemeClr val="tx1"/>
                </a:solidFill>
              </a:rPr>
              <a:t>FESTUS</a:t>
            </a:r>
            <a:r>
              <a:rPr lang="en-US" sz="1600" dirty="0">
                <a:solidFill>
                  <a:schemeClr val="tx1"/>
                </a:solidFill>
              </a:rPr>
              <a:t>”</a:t>
            </a:r>
            <a:br>
              <a:rPr lang="en-US" sz="1600" dirty="0">
                <a:solidFill>
                  <a:schemeClr val="tx1"/>
                </a:solidFill>
              </a:rPr>
            </a:br>
            <a:r>
              <a:rPr lang="en-US" sz="1600" dirty="0">
                <a:solidFill>
                  <a:schemeClr val="tx1"/>
                </a:solidFill>
              </a:rPr>
              <a:t>	</a:t>
            </a:r>
            <a:r>
              <a:rPr lang="en-US" sz="1400" i="1" dirty="0">
                <a:solidFill>
                  <a:schemeClr val="tx1"/>
                </a:solidFill>
              </a:rPr>
              <a:t>Paul &gt; Governor (Ac. 26.25)        -NASB</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lstStyle/>
          <a:p>
            <a:r>
              <a:rPr lang="en-US" dirty="0">
                <a:solidFill>
                  <a:schemeClr val="bg1"/>
                </a:solidFill>
              </a:rPr>
              <a:t>Though the author</a:t>
            </a:r>
            <a:br>
              <a:rPr lang="en-US" dirty="0">
                <a:solidFill>
                  <a:schemeClr val="bg1"/>
                </a:solidFill>
              </a:rPr>
            </a:br>
            <a:r>
              <a:rPr lang="en-US" dirty="0">
                <a:solidFill>
                  <a:schemeClr val="bg1"/>
                </a:solidFill>
              </a:rPr>
              <a:t>was clearly not an eyewitness</a:t>
            </a:r>
            <a:br>
              <a:rPr lang="en-US" dirty="0">
                <a:solidFill>
                  <a:schemeClr val="bg1"/>
                </a:solidFill>
              </a:rPr>
            </a:br>
            <a:r>
              <a:rPr lang="en-US" dirty="0">
                <a:solidFill>
                  <a:schemeClr val="bg1"/>
                </a:solidFill>
              </a:rPr>
              <a:t> to the events in his gospel,</a:t>
            </a:r>
            <a:br>
              <a:rPr lang="en-US" dirty="0">
                <a:solidFill>
                  <a:schemeClr val="bg1"/>
                </a:solidFill>
              </a:rPr>
            </a:br>
            <a:r>
              <a:rPr lang="en-US" dirty="0">
                <a:solidFill>
                  <a:schemeClr val="bg1"/>
                </a:solidFill>
              </a:rPr>
              <a:t>he just as clearly </a:t>
            </a:r>
            <a:br>
              <a:rPr lang="en-US" dirty="0">
                <a:solidFill>
                  <a:schemeClr val="bg1"/>
                </a:solidFill>
              </a:rPr>
            </a:br>
            <a:r>
              <a:rPr lang="en-US" dirty="0">
                <a:solidFill>
                  <a:schemeClr val="bg1"/>
                </a:solidFill>
              </a:rPr>
              <a:t>was an eyewitness</a:t>
            </a:r>
            <a:br>
              <a:rPr lang="en-US" dirty="0">
                <a:solidFill>
                  <a:schemeClr val="bg1"/>
                </a:solidFill>
              </a:rPr>
            </a:br>
            <a:r>
              <a:rPr lang="en-US" dirty="0">
                <a:solidFill>
                  <a:schemeClr val="bg1"/>
                </a:solidFill>
              </a:rPr>
              <a:t>to some of the events</a:t>
            </a:r>
            <a:br>
              <a:rPr lang="en-US" dirty="0">
                <a:solidFill>
                  <a:schemeClr val="bg1"/>
                </a:solidFill>
              </a:rPr>
            </a:br>
            <a:r>
              <a:rPr lang="en-US" dirty="0">
                <a:solidFill>
                  <a:schemeClr val="bg1"/>
                </a:solidFill>
              </a:rPr>
              <a:t>in the book of Acts.</a:t>
            </a:r>
          </a:p>
        </p:txBody>
      </p:sp>
    </p:spTree>
    <p:extLst>
      <p:ext uri="{BB962C8B-B14F-4D97-AF65-F5344CB8AC3E}">
        <p14:creationId xmlns:p14="http://schemas.microsoft.com/office/powerpoint/2010/main" val="42305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lstStyle/>
          <a:p>
            <a:r>
              <a:rPr lang="en-US" dirty="0">
                <a:solidFill>
                  <a:schemeClr val="bg1"/>
                </a:solidFill>
              </a:rPr>
              <a:t>Acts:</a:t>
            </a:r>
            <a:br>
              <a:rPr lang="en-US" dirty="0">
                <a:solidFill>
                  <a:schemeClr val="bg1"/>
                </a:solidFill>
              </a:rPr>
            </a:br>
            <a:br>
              <a:rPr lang="en-US" dirty="0">
                <a:solidFill>
                  <a:schemeClr val="bg1"/>
                </a:solidFill>
              </a:rPr>
            </a:br>
            <a:r>
              <a:rPr lang="en-US" dirty="0">
                <a:solidFill>
                  <a:schemeClr val="bg1"/>
                </a:solidFill>
              </a:rPr>
              <a:t>on the definitive contrast between   </a:t>
            </a:r>
            <a:br>
              <a:rPr lang="en-US" dirty="0">
                <a:solidFill>
                  <a:schemeClr val="bg1"/>
                </a:solidFill>
              </a:rPr>
            </a:br>
            <a:r>
              <a:rPr lang="en-US" dirty="0">
                <a:solidFill>
                  <a:schemeClr val="bg1"/>
                </a:solidFill>
              </a:rPr>
              <a:t>the “we” sections of Acts,</a:t>
            </a:r>
            <a:br>
              <a:rPr lang="en-US" dirty="0">
                <a:solidFill>
                  <a:schemeClr val="bg1"/>
                </a:solidFill>
              </a:rPr>
            </a:br>
            <a:r>
              <a:rPr lang="en-US" i="1" dirty="0">
                <a:solidFill>
                  <a:srgbClr val="FFFF00"/>
                </a:solidFill>
              </a:rPr>
              <a:t>(where the author was eyewitness),</a:t>
            </a:r>
            <a:br>
              <a:rPr lang="en-US" dirty="0">
                <a:solidFill>
                  <a:schemeClr val="bg1"/>
                </a:solidFill>
              </a:rPr>
            </a:br>
            <a:r>
              <a:rPr lang="en-US" dirty="0">
                <a:solidFill>
                  <a:schemeClr val="bg1"/>
                </a:solidFill>
              </a:rPr>
              <a:t>and “he” / “they” sections</a:t>
            </a:r>
            <a:br>
              <a:rPr lang="en-US" dirty="0">
                <a:solidFill>
                  <a:schemeClr val="bg1"/>
                </a:solidFill>
              </a:rPr>
            </a:br>
            <a:r>
              <a:rPr lang="en-US" dirty="0">
                <a:solidFill>
                  <a:schemeClr val="bg1"/>
                </a:solidFill>
              </a:rPr>
              <a:t>(where he was not)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BB3CC7-C0F9-3B4F-A508-8F07E35C5CF2}"/>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FBE5147-A80D-DD41-B3AA-338AD0DB799B}"/>
              </a:ext>
            </a:extLst>
          </p:cNvPr>
          <p:cNvSpPr>
            <a:spLocks noGrp="1"/>
          </p:cNvSpPr>
          <p:nvPr>
            <p:ph type="title"/>
          </p:nvPr>
        </p:nvSpPr>
        <p:spPr>
          <a:xfrm>
            <a:off x="419100" y="0"/>
            <a:ext cx="8305800" cy="6858000"/>
          </a:xfrm>
        </p:spPr>
        <p:txBody>
          <a:bodyPr>
            <a:normAutofit fontScale="90000"/>
          </a:bodyPr>
          <a:lstStyle/>
          <a:p>
            <a:br>
              <a:rPr lang="en-US" dirty="0">
                <a:solidFill>
                  <a:schemeClr val="bg1"/>
                </a:solidFill>
                <a:latin typeface="Phosphate Inline" panose="02000506050000020004" pitchFamily="2" charset="77"/>
                <a:cs typeface="Phosphate Inline" panose="02000506050000020004" pitchFamily="2" charset="77"/>
              </a:rPr>
            </a:br>
            <a:r>
              <a:rPr lang="en-US" dirty="0">
                <a:solidFill>
                  <a:schemeClr val="bg1"/>
                </a:solidFill>
                <a:latin typeface="Phosphate Inline" panose="02000506050000020004" pitchFamily="2" charset="77"/>
                <a:cs typeface="Phosphate Inline" panose="02000506050000020004" pitchFamily="2" charset="77"/>
              </a:rPr>
              <a:t>Date &amp; Authorship of:</a:t>
            </a: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latin typeface="Phosphate Inline" panose="02000506050000020004" pitchFamily="2" charset="77"/>
                <a:cs typeface="Phosphate Inline" panose="02000506050000020004" pitchFamily="2" charset="77"/>
              </a:rPr>
            </a:br>
            <a:br>
              <a:rPr lang="en-US" sz="1300" dirty="0">
                <a:solidFill>
                  <a:schemeClr val="bg1">
                    <a:lumMod val="50000"/>
                  </a:schemeClr>
                </a:solidFill>
                <a:latin typeface="+mn-lt"/>
                <a:cs typeface="Phosphate Inline" panose="02000506050000020004" pitchFamily="2" charset="77"/>
              </a:rPr>
            </a:br>
            <a:r>
              <a:rPr lang="en-US" sz="1300" dirty="0">
                <a:solidFill>
                  <a:schemeClr val="bg1">
                    <a:lumMod val="50000"/>
                  </a:schemeClr>
                </a:solidFill>
                <a:latin typeface="+mn-lt"/>
                <a:cs typeface="Phosphate Inline" panose="02000506050000020004" pitchFamily="2" charset="77"/>
              </a:rPr>
              <a:t> </a:t>
            </a:r>
            <a:br>
              <a:rPr lang="en-US" sz="1300" dirty="0">
                <a:solidFill>
                  <a:schemeClr val="bg1">
                    <a:lumMod val="50000"/>
                  </a:schemeClr>
                </a:solidFill>
                <a:latin typeface="+mn-lt"/>
                <a:cs typeface="Phosphate Inline" panose="02000506050000020004" pitchFamily="2" charset="77"/>
              </a:rPr>
            </a:br>
            <a:r>
              <a:rPr lang="en-US" sz="1300" dirty="0">
                <a:solidFill>
                  <a:schemeClr val="bg1">
                    <a:lumMod val="50000"/>
                  </a:schemeClr>
                </a:solidFill>
                <a:latin typeface="+mn-lt"/>
                <a:cs typeface="Phosphate Inline" panose="02000506050000020004" pitchFamily="2" charset="77"/>
              </a:rPr>
              <a:t>						</a:t>
            </a:r>
            <a:r>
              <a:rPr lang="en-US" sz="1300" dirty="0" err="1">
                <a:solidFill>
                  <a:schemeClr val="bg1">
                    <a:lumMod val="50000"/>
                  </a:schemeClr>
                </a:solidFill>
                <a:latin typeface="+mn-lt"/>
                <a:cs typeface="Phosphate Inline" panose="02000506050000020004" pitchFamily="2" charset="77"/>
              </a:rPr>
              <a:t>scott</a:t>
            </a:r>
            <a:r>
              <a:rPr lang="en-US" sz="1300" dirty="0">
                <a:solidFill>
                  <a:schemeClr val="bg1">
                    <a:lumMod val="50000"/>
                  </a:schemeClr>
                </a:solidFill>
                <a:latin typeface="+mn-lt"/>
                <a:cs typeface="Phosphate Inline" panose="02000506050000020004" pitchFamily="2" charset="77"/>
              </a:rPr>
              <a:t> </a:t>
            </a:r>
            <a:r>
              <a:rPr lang="en-US" sz="1300" dirty="0" err="1">
                <a:solidFill>
                  <a:schemeClr val="bg1">
                    <a:lumMod val="50000"/>
                  </a:schemeClr>
                </a:solidFill>
                <a:latin typeface="+mn-lt"/>
                <a:cs typeface="Phosphate Inline" panose="02000506050000020004" pitchFamily="2" charset="77"/>
              </a:rPr>
              <a:t>smelser</a:t>
            </a:r>
            <a:r>
              <a:rPr lang="en-US" sz="1300" dirty="0">
                <a:solidFill>
                  <a:schemeClr val="bg1">
                    <a:lumMod val="50000"/>
                  </a:schemeClr>
                </a:solidFill>
                <a:latin typeface="+mn-lt"/>
                <a:cs typeface="Phosphate Inline" panose="02000506050000020004" pitchFamily="2" charset="77"/>
              </a:rPr>
              <a:t>        </a:t>
            </a:r>
            <a:r>
              <a:rPr lang="en-US" sz="1300" dirty="0" err="1">
                <a:solidFill>
                  <a:schemeClr val="bg1">
                    <a:lumMod val="50000"/>
                  </a:schemeClr>
                </a:solidFill>
                <a:latin typeface="+mn-lt"/>
                <a:cs typeface="Phosphate Inline" panose="02000506050000020004" pitchFamily="2" charset="77"/>
              </a:rPr>
              <a:t>sbsmelser@comcast.net</a:t>
            </a:r>
            <a:endParaRPr lang="en-US" sz="1300" dirty="0">
              <a:solidFill>
                <a:schemeClr val="bg1"/>
              </a:solidFill>
              <a:latin typeface="+mn-lt"/>
              <a:cs typeface="Phosphate Inline" panose="02000506050000020004" pitchFamily="2" charset="77"/>
            </a:endParaRPr>
          </a:p>
        </p:txBody>
      </p:sp>
      <p:sp>
        <p:nvSpPr>
          <p:cNvPr id="7" name="Horizontal Scroll 6">
            <a:extLst>
              <a:ext uri="{FF2B5EF4-FFF2-40B4-BE49-F238E27FC236}">
                <a16:creationId xmlns:a16="http://schemas.microsoft.com/office/drawing/2014/main" id="{4AC3473D-AF19-5B4B-B708-B64F77BA970A}"/>
              </a:ext>
            </a:extLst>
          </p:cNvPr>
          <p:cNvSpPr/>
          <p:nvPr/>
        </p:nvSpPr>
        <p:spPr>
          <a:xfrm>
            <a:off x="2026201" y="1618521"/>
            <a:ext cx="4247836" cy="2343879"/>
          </a:xfrm>
          <a:prstGeom prst="horizontalScroll">
            <a:avLst>
              <a:gd name="adj" fmla="val 9251"/>
            </a:avLst>
          </a:prstGeom>
          <a:blipFill>
            <a:blip r:embed="rId2"/>
            <a:tile tx="0" ty="0" sx="100000" sy="100000" flip="none" algn="tl"/>
          </a:blipFill>
          <a:ln w="12700">
            <a:solidFill>
              <a:schemeClr val="tx1"/>
            </a:solidFill>
          </a:ln>
          <a:effectLst>
            <a:outerShdw blurRad="203200" dist="889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tx1"/>
                </a:solidFill>
                <a:latin typeface="Herculanum" panose="02000505000000020004" pitchFamily="2" charset="77"/>
              </a:rPr>
              <a:t>LUKE</a:t>
            </a:r>
          </a:p>
        </p:txBody>
      </p:sp>
      <p:sp>
        <p:nvSpPr>
          <p:cNvPr id="8" name="Horizontal Scroll 7">
            <a:extLst>
              <a:ext uri="{FF2B5EF4-FFF2-40B4-BE49-F238E27FC236}">
                <a16:creationId xmlns:a16="http://schemas.microsoft.com/office/drawing/2014/main" id="{E5D843E0-D7F0-9646-8EFE-4665F166C059}"/>
              </a:ext>
            </a:extLst>
          </p:cNvPr>
          <p:cNvSpPr/>
          <p:nvPr/>
        </p:nvSpPr>
        <p:spPr>
          <a:xfrm>
            <a:off x="2743200" y="3962400"/>
            <a:ext cx="4247836" cy="2343879"/>
          </a:xfrm>
          <a:prstGeom prst="horizontalScroll">
            <a:avLst>
              <a:gd name="adj" fmla="val 9251"/>
            </a:avLst>
          </a:prstGeom>
          <a:blipFill>
            <a:blip r:embed="rId2"/>
            <a:tile tx="0" ty="0" sx="100000" sy="100000" flip="none" algn="tl"/>
          </a:blipFill>
          <a:ln w="12700">
            <a:solidFill>
              <a:schemeClr val="tx1"/>
            </a:solidFill>
          </a:ln>
          <a:effectLst>
            <a:outerShdw blurRad="203200" dist="889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tx1"/>
                </a:solidFill>
                <a:latin typeface="Herculanum" panose="02000505000000020004" pitchFamily="2" charset="77"/>
              </a:rPr>
              <a:t>acts</a:t>
            </a:r>
          </a:p>
        </p:txBody>
      </p:sp>
    </p:spTree>
    <p:extLst>
      <p:ext uri="{BB962C8B-B14F-4D97-AF65-F5344CB8AC3E}">
        <p14:creationId xmlns:p14="http://schemas.microsoft.com/office/powerpoint/2010/main" val="259842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4" cstate="print"/>
          <a:srcRect/>
          <a:stretch>
            <a:fillRect/>
          </a:stretch>
        </p:blipFill>
        <p:spPr bwMode="auto">
          <a:xfrm>
            <a:off x="0" y="294184"/>
            <a:ext cx="9144000" cy="6563816"/>
          </a:xfrm>
          <a:prstGeom prst="rect">
            <a:avLst/>
          </a:prstGeom>
          <a:noFill/>
          <a:ln w="9525">
            <a:noFill/>
            <a:miter lim="800000"/>
            <a:headEnd/>
            <a:tailEnd/>
          </a:ln>
        </p:spPr>
      </p:pic>
      <p:sp>
        <p:nvSpPr>
          <p:cNvPr id="49" name="Rectangle 48"/>
          <p:cNvSpPr/>
          <p:nvPr/>
        </p:nvSpPr>
        <p:spPr>
          <a:xfrm>
            <a:off x="0" y="1"/>
            <a:ext cx="9144000" cy="461665"/>
          </a:xfrm>
          <a:prstGeom prst="rect">
            <a:avLst/>
          </a:prstGeom>
          <a:solidFill>
            <a:srgbClr val="00B050"/>
          </a:solidFill>
          <a:effectLst>
            <a:outerShdw blurRad="127000" dist="127000" dir="5400000" algn="t" rotWithShape="0">
              <a:prstClr val="black">
                <a:alpha val="50000"/>
              </a:prstClr>
            </a:outerShdw>
          </a:effectLst>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400" b="1" dirty="0">
                <a:solidFill>
                  <a:prstClr val="black"/>
                </a:solidFill>
                <a:effectLst>
                  <a:outerShdw blurRad="38100" dist="38100" dir="2700000" algn="tl">
                    <a:srgbClr val="000000">
                      <a:alpha val="43137"/>
                    </a:srgbClr>
                  </a:outerShdw>
                </a:effectLst>
                <a:latin typeface="Trebuchet MS" pitchFamily="34" charset="0"/>
                <a:cs typeface="MV Boli" pitchFamily="2" charset="0"/>
              </a:rPr>
              <a:t>Paul’s journeys</a:t>
            </a:r>
            <a:endParaRPr lang="en-US" sz="2400" b="1" dirty="0">
              <a:solidFill>
                <a:prstClr val="black"/>
              </a:solidFill>
              <a:effectLst>
                <a:outerShdw blurRad="38100" dist="38100" dir="2700000" algn="tl">
                  <a:srgbClr val="000000">
                    <a:alpha val="43137"/>
                  </a:srgbClr>
                </a:outerShdw>
              </a:effectLst>
            </a:endParaRPr>
          </a:p>
        </p:txBody>
      </p:sp>
      <p:sp>
        <p:nvSpPr>
          <p:cNvPr id="16" name="Freeform 15"/>
          <p:cNvSpPr/>
          <p:nvPr/>
        </p:nvSpPr>
        <p:spPr>
          <a:xfrm>
            <a:off x="5117904" y="2603770"/>
            <a:ext cx="2834929" cy="2158089"/>
          </a:xfrm>
          <a:custGeom>
            <a:avLst/>
            <a:gdLst>
              <a:gd name="connsiteX0" fmla="*/ 3040038 w 3356211"/>
              <a:gd name="connsiteY0" fmla="*/ 1155510 h 2395182"/>
              <a:gd name="connsiteX1" fmla="*/ 2999095 w 3356211"/>
              <a:gd name="connsiteY1" fmla="*/ 1244220 h 2395182"/>
              <a:gd name="connsiteX2" fmla="*/ 2023280 w 3356211"/>
              <a:gd name="connsiteY2" fmla="*/ 2049438 h 2395182"/>
              <a:gd name="connsiteX3" fmla="*/ 1231710 w 3356211"/>
              <a:gd name="connsiteY3" fmla="*/ 2356513 h 2395182"/>
              <a:gd name="connsiteX4" fmla="*/ 706271 w 3356211"/>
              <a:gd name="connsiteY4" fmla="*/ 1817426 h 2395182"/>
              <a:gd name="connsiteX5" fmla="*/ 249071 w 3356211"/>
              <a:gd name="connsiteY5" fmla="*/ 896202 h 2395182"/>
              <a:gd name="connsiteX6" fmla="*/ 187656 w 3356211"/>
              <a:gd name="connsiteY6" fmla="*/ 90985 h 2395182"/>
              <a:gd name="connsiteX7" fmla="*/ 972402 w 3356211"/>
              <a:gd name="connsiteY7" fmla="*/ 350292 h 2395182"/>
              <a:gd name="connsiteX8" fmla="*/ 910987 w 3356211"/>
              <a:gd name="connsiteY8" fmla="*/ 527713 h 2395182"/>
              <a:gd name="connsiteX9" fmla="*/ 1375011 w 3356211"/>
              <a:gd name="connsiteY9" fmla="*/ 705134 h 2395182"/>
              <a:gd name="connsiteX10" fmla="*/ 883692 w 3356211"/>
              <a:gd name="connsiteY10" fmla="*/ 541361 h 2395182"/>
              <a:gd name="connsiteX11" fmla="*/ 958755 w 3356211"/>
              <a:gd name="connsiteY11" fmla="*/ 363940 h 2395182"/>
              <a:gd name="connsiteX12" fmla="*/ 221775 w 3356211"/>
              <a:gd name="connsiteY12" fmla="*/ 63689 h 2395182"/>
              <a:gd name="connsiteX13" fmla="*/ 180832 w 3356211"/>
              <a:gd name="connsiteY13" fmla="*/ 684662 h 2395182"/>
              <a:gd name="connsiteX14" fmla="*/ 221775 w 3356211"/>
              <a:gd name="connsiteY14" fmla="*/ 882555 h 2395182"/>
              <a:gd name="connsiteX15" fmla="*/ 146713 w 3356211"/>
              <a:gd name="connsiteY15" fmla="*/ 1019032 h 2395182"/>
              <a:gd name="connsiteX16" fmla="*/ 1102056 w 3356211"/>
              <a:gd name="connsiteY16" fmla="*/ 1544471 h 2395182"/>
              <a:gd name="connsiteX17" fmla="*/ 3040038 w 3356211"/>
              <a:gd name="connsiteY17" fmla="*/ 1155510 h 2395182"/>
              <a:gd name="connsiteX0" fmla="*/ 2972937 w 3289110"/>
              <a:gd name="connsiteY0" fmla="*/ 1155510 h 2395182"/>
              <a:gd name="connsiteX1" fmla="*/ 2931994 w 3289110"/>
              <a:gd name="connsiteY1" fmla="*/ 1244220 h 2395182"/>
              <a:gd name="connsiteX2" fmla="*/ 1956179 w 3289110"/>
              <a:gd name="connsiteY2" fmla="*/ 2049438 h 2395182"/>
              <a:gd name="connsiteX3" fmla="*/ 1164609 w 3289110"/>
              <a:gd name="connsiteY3" fmla="*/ 2356513 h 2395182"/>
              <a:gd name="connsiteX4" fmla="*/ 639170 w 3289110"/>
              <a:gd name="connsiteY4" fmla="*/ 1817426 h 2395182"/>
              <a:gd name="connsiteX5" fmla="*/ 181970 w 3289110"/>
              <a:gd name="connsiteY5" fmla="*/ 896202 h 2395182"/>
              <a:gd name="connsiteX6" fmla="*/ 120555 w 3289110"/>
              <a:gd name="connsiteY6" fmla="*/ 90985 h 2395182"/>
              <a:gd name="connsiteX7" fmla="*/ 905301 w 3289110"/>
              <a:gd name="connsiteY7" fmla="*/ 350292 h 2395182"/>
              <a:gd name="connsiteX8" fmla="*/ 843886 w 3289110"/>
              <a:gd name="connsiteY8" fmla="*/ 527713 h 2395182"/>
              <a:gd name="connsiteX9" fmla="*/ 1307910 w 3289110"/>
              <a:gd name="connsiteY9" fmla="*/ 705134 h 2395182"/>
              <a:gd name="connsiteX10" fmla="*/ 816591 w 3289110"/>
              <a:gd name="connsiteY10" fmla="*/ 541361 h 2395182"/>
              <a:gd name="connsiteX11" fmla="*/ 891654 w 3289110"/>
              <a:gd name="connsiteY11" fmla="*/ 363940 h 2395182"/>
              <a:gd name="connsiteX12" fmla="*/ 154674 w 3289110"/>
              <a:gd name="connsiteY12" fmla="*/ 63689 h 2395182"/>
              <a:gd name="connsiteX13" fmla="*/ 113731 w 3289110"/>
              <a:gd name="connsiteY13" fmla="*/ 684662 h 2395182"/>
              <a:gd name="connsiteX14" fmla="*/ 154674 w 3289110"/>
              <a:gd name="connsiteY14" fmla="*/ 882555 h 2395182"/>
              <a:gd name="connsiteX15" fmla="*/ 163773 w 3289110"/>
              <a:gd name="connsiteY15" fmla="*/ 1057701 h 2395182"/>
              <a:gd name="connsiteX16" fmla="*/ 1034955 w 3289110"/>
              <a:gd name="connsiteY16" fmla="*/ 1544471 h 2395182"/>
              <a:gd name="connsiteX17" fmla="*/ 2972937 w 3289110"/>
              <a:gd name="connsiteY17" fmla="*/ 1155510 h 2395182"/>
              <a:gd name="connsiteX0" fmla="*/ 2972937 w 3289110"/>
              <a:gd name="connsiteY0" fmla="*/ 1156648 h 2396320"/>
              <a:gd name="connsiteX1" fmla="*/ 2931994 w 3289110"/>
              <a:gd name="connsiteY1" fmla="*/ 1245358 h 2396320"/>
              <a:gd name="connsiteX2" fmla="*/ 1956179 w 3289110"/>
              <a:gd name="connsiteY2" fmla="*/ 2050576 h 2396320"/>
              <a:gd name="connsiteX3" fmla="*/ 1164609 w 3289110"/>
              <a:gd name="connsiteY3" fmla="*/ 2357651 h 2396320"/>
              <a:gd name="connsiteX4" fmla="*/ 639170 w 3289110"/>
              <a:gd name="connsiteY4" fmla="*/ 1818564 h 2396320"/>
              <a:gd name="connsiteX5" fmla="*/ 181970 w 3289110"/>
              <a:gd name="connsiteY5" fmla="*/ 897340 h 2396320"/>
              <a:gd name="connsiteX6" fmla="*/ 120555 w 3289110"/>
              <a:gd name="connsiteY6" fmla="*/ 92123 h 2396320"/>
              <a:gd name="connsiteX7" fmla="*/ 905301 w 3289110"/>
              <a:gd name="connsiteY7" fmla="*/ 351430 h 2396320"/>
              <a:gd name="connsiteX8" fmla="*/ 843886 w 3289110"/>
              <a:gd name="connsiteY8" fmla="*/ 528851 h 2396320"/>
              <a:gd name="connsiteX9" fmla="*/ 1307910 w 3289110"/>
              <a:gd name="connsiteY9" fmla="*/ 706272 h 2396320"/>
              <a:gd name="connsiteX10" fmla="*/ 816591 w 3289110"/>
              <a:gd name="connsiteY10" fmla="*/ 542499 h 2396320"/>
              <a:gd name="connsiteX11" fmla="*/ 849572 w 3289110"/>
              <a:gd name="connsiteY11" fmla="*/ 296839 h 2396320"/>
              <a:gd name="connsiteX12" fmla="*/ 154674 w 3289110"/>
              <a:gd name="connsiteY12" fmla="*/ 64827 h 2396320"/>
              <a:gd name="connsiteX13" fmla="*/ 113731 w 3289110"/>
              <a:gd name="connsiteY13" fmla="*/ 685800 h 2396320"/>
              <a:gd name="connsiteX14" fmla="*/ 154674 w 3289110"/>
              <a:gd name="connsiteY14" fmla="*/ 883693 h 2396320"/>
              <a:gd name="connsiteX15" fmla="*/ 163773 w 3289110"/>
              <a:gd name="connsiteY15" fmla="*/ 1058839 h 2396320"/>
              <a:gd name="connsiteX16" fmla="*/ 1034955 w 3289110"/>
              <a:gd name="connsiteY16" fmla="*/ 1545609 h 2396320"/>
              <a:gd name="connsiteX17" fmla="*/ 2972937 w 3289110"/>
              <a:gd name="connsiteY17" fmla="*/ 1156648 h 2396320"/>
              <a:gd name="connsiteX0" fmla="*/ 2963649 w 3279822"/>
              <a:gd name="connsiteY0" fmla="*/ 1164608 h 2404280"/>
              <a:gd name="connsiteX1" fmla="*/ 2922706 w 3279822"/>
              <a:gd name="connsiteY1" fmla="*/ 1253318 h 2404280"/>
              <a:gd name="connsiteX2" fmla="*/ 1946891 w 3279822"/>
              <a:gd name="connsiteY2" fmla="*/ 2058536 h 2404280"/>
              <a:gd name="connsiteX3" fmla="*/ 1155321 w 3279822"/>
              <a:gd name="connsiteY3" fmla="*/ 2365611 h 2404280"/>
              <a:gd name="connsiteX4" fmla="*/ 629882 w 3279822"/>
              <a:gd name="connsiteY4" fmla="*/ 1826524 h 2404280"/>
              <a:gd name="connsiteX5" fmla="*/ 172682 w 3279822"/>
              <a:gd name="connsiteY5" fmla="*/ 905300 h 2404280"/>
              <a:gd name="connsiteX6" fmla="*/ 111267 w 3279822"/>
              <a:gd name="connsiteY6" fmla="*/ 100083 h 2404280"/>
              <a:gd name="connsiteX7" fmla="*/ 840284 w 3279822"/>
              <a:gd name="connsiteY7" fmla="*/ 304799 h 2404280"/>
              <a:gd name="connsiteX8" fmla="*/ 834598 w 3279822"/>
              <a:gd name="connsiteY8" fmla="*/ 536811 h 2404280"/>
              <a:gd name="connsiteX9" fmla="*/ 1298622 w 3279822"/>
              <a:gd name="connsiteY9" fmla="*/ 714232 h 2404280"/>
              <a:gd name="connsiteX10" fmla="*/ 807303 w 3279822"/>
              <a:gd name="connsiteY10" fmla="*/ 550459 h 2404280"/>
              <a:gd name="connsiteX11" fmla="*/ 840284 w 3279822"/>
              <a:gd name="connsiteY11" fmla="*/ 304799 h 2404280"/>
              <a:gd name="connsiteX12" fmla="*/ 145386 w 3279822"/>
              <a:gd name="connsiteY12" fmla="*/ 72787 h 2404280"/>
              <a:gd name="connsiteX13" fmla="*/ 104443 w 3279822"/>
              <a:gd name="connsiteY13" fmla="*/ 693760 h 2404280"/>
              <a:gd name="connsiteX14" fmla="*/ 145386 w 3279822"/>
              <a:gd name="connsiteY14" fmla="*/ 891653 h 2404280"/>
              <a:gd name="connsiteX15" fmla="*/ 154485 w 3279822"/>
              <a:gd name="connsiteY15" fmla="*/ 1066799 h 2404280"/>
              <a:gd name="connsiteX16" fmla="*/ 1025667 w 3279822"/>
              <a:gd name="connsiteY16" fmla="*/ 1553569 h 2404280"/>
              <a:gd name="connsiteX17" fmla="*/ 2963649 w 3279822"/>
              <a:gd name="connsiteY17" fmla="*/ 1164608 h 2404280"/>
              <a:gd name="connsiteX0" fmla="*/ 2963649 w 3279822"/>
              <a:gd name="connsiteY0" fmla="*/ 1164608 h 2404280"/>
              <a:gd name="connsiteX1" fmla="*/ 2922706 w 3279822"/>
              <a:gd name="connsiteY1" fmla="*/ 1253318 h 2404280"/>
              <a:gd name="connsiteX2" fmla="*/ 1946891 w 3279822"/>
              <a:gd name="connsiteY2" fmla="*/ 2058536 h 2404280"/>
              <a:gd name="connsiteX3" fmla="*/ 1155321 w 3279822"/>
              <a:gd name="connsiteY3" fmla="*/ 2365611 h 2404280"/>
              <a:gd name="connsiteX4" fmla="*/ 629882 w 3279822"/>
              <a:gd name="connsiteY4" fmla="*/ 1826524 h 2404280"/>
              <a:gd name="connsiteX5" fmla="*/ 172682 w 3279822"/>
              <a:gd name="connsiteY5" fmla="*/ 905300 h 2404280"/>
              <a:gd name="connsiteX6" fmla="*/ 111267 w 3279822"/>
              <a:gd name="connsiteY6" fmla="*/ 100083 h 2404280"/>
              <a:gd name="connsiteX7" fmla="*/ 840284 w 3279822"/>
              <a:gd name="connsiteY7" fmla="*/ 304799 h 2404280"/>
              <a:gd name="connsiteX8" fmla="*/ 834598 w 3279822"/>
              <a:gd name="connsiteY8" fmla="*/ 536811 h 2404280"/>
              <a:gd name="connsiteX9" fmla="*/ 1298622 w 3279822"/>
              <a:gd name="connsiteY9" fmla="*/ 714232 h 2404280"/>
              <a:gd name="connsiteX10" fmla="*/ 807303 w 3279822"/>
              <a:gd name="connsiteY10" fmla="*/ 550459 h 2404280"/>
              <a:gd name="connsiteX11" fmla="*/ 840284 w 3279822"/>
              <a:gd name="connsiteY11" fmla="*/ 304799 h 2404280"/>
              <a:gd name="connsiteX12" fmla="*/ 145386 w 3279822"/>
              <a:gd name="connsiteY12" fmla="*/ 72787 h 2404280"/>
              <a:gd name="connsiteX13" fmla="*/ 104443 w 3279822"/>
              <a:gd name="connsiteY13" fmla="*/ 693760 h 2404280"/>
              <a:gd name="connsiteX14" fmla="*/ 145386 w 3279822"/>
              <a:gd name="connsiteY14" fmla="*/ 891653 h 2404280"/>
              <a:gd name="connsiteX15" fmla="*/ 154485 w 3279822"/>
              <a:gd name="connsiteY15" fmla="*/ 1066799 h 2404280"/>
              <a:gd name="connsiteX16" fmla="*/ 1025667 w 3279822"/>
              <a:gd name="connsiteY16" fmla="*/ 1553569 h 2404280"/>
              <a:gd name="connsiteX17" fmla="*/ 2963649 w 3279822"/>
              <a:gd name="connsiteY17" fmla="*/ 1164608 h 2404280"/>
              <a:gd name="connsiteX0" fmla="*/ 2963649 w 3279822"/>
              <a:gd name="connsiteY0" fmla="*/ 1164608 h 2404280"/>
              <a:gd name="connsiteX1" fmla="*/ 2922706 w 3279822"/>
              <a:gd name="connsiteY1" fmla="*/ 1253318 h 2404280"/>
              <a:gd name="connsiteX2" fmla="*/ 1946891 w 3279822"/>
              <a:gd name="connsiteY2" fmla="*/ 2058536 h 2404280"/>
              <a:gd name="connsiteX3" fmla="*/ 1155321 w 3279822"/>
              <a:gd name="connsiteY3" fmla="*/ 2365611 h 2404280"/>
              <a:gd name="connsiteX4" fmla="*/ 629882 w 3279822"/>
              <a:gd name="connsiteY4" fmla="*/ 1826524 h 2404280"/>
              <a:gd name="connsiteX5" fmla="*/ 172682 w 3279822"/>
              <a:gd name="connsiteY5" fmla="*/ 905300 h 2404280"/>
              <a:gd name="connsiteX6" fmla="*/ 111267 w 3279822"/>
              <a:gd name="connsiteY6" fmla="*/ 100083 h 2404280"/>
              <a:gd name="connsiteX7" fmla="*/ 840284 w 3279822"/>
              <a:gd name="connsiteY7" fmla="*/ 304799 h 2404280"/>
              <a:gd name="connsiteX8" fmla="*/ 834598 w 3279822"/>
              <a:gd name="connsiteY8" fmla="*/ 536811 h 2404280"/>
              <a:gd name="connsiteX9" fmla="*/ 1297484 w 3279822"/>
              <a:gd name="connsiteY9" fmla="*/ 685799 h 2404280"/>
              <a:gd name="connsiteX10" fmla="*/ 807303 w 3279822"/>
              <a:gd name="connsiteY10" fmla="*/ 550459 h 2404280"/>
              <a:gd name="connsiteX11" fmla="*/ 840284 w 3279822"/>
              <a:gd name="connsiteY11" fmla="*/ 304799 h 2404280"/>
              <a:gd name="connsiteX12" fmla="*/ 145386 w 3279822"/>
              <a:gd name="connsiteY12" fmla="*/ 72787 h 2404280"/>
              <a:gd name="connsiteX13" fmla="*/ 104443 w 3279822"/>
              <a:gd name="connsiteY13" fmla="*/ 693760 h 2404280"/>
              <a:gd name="connsiteX14" fmla="*/ 145386 w 3279822"/>
              <a:gd name="connsiteY14" fmla="*/ 891653 h 2404280"/>
              <a:gd name="connsiteX15" fmla="*/ 154485 w 3279822"/>
              <a:gd name="connsiteY15" fmla="*/ 1066799 h 2404280"/>
              <a:gd name="connsiteX16" fmla="*/ 1025667 w 3279822"/>
              <a:gd name="connsiteY16" fmla="*/ 1553569 h 2404280"/>
              <a:gd name="connsiteX17" fmla="*/ 2963649 w 3279822"/>
              <a:gd name="connsiteY17" fmla="*/ 1164608 h 2404280"/>
              <a:gd name="connsiteX0" fmla="*/ 2963649 w 3279822"/>
              <a:gd name="connsiteY0" fmla="*/ 1164608 h 2404280"/>
              <a:gd name="connsiteX1" fmla="*/ 2922706 w 3279822"/>
              <a:gd name="connsiteY1" fmla="*/ 1253318 h 2404280"/>
              <a:gd name="connsiteX2" fmla="*/ 1946891 w 3279822"/>
              <a:gd name="connsiteY2" fmla="*/ 2058536 h 2404280"/>
              <a:gd name="connsiteX3" fmla="*/ 1155321 w 3279822"/>
              <a:gd name="connsiteY3" fmla="*/ 2365611 h 2404280"/>
              <a:gd name="connsiteX4" fmla="*/ 629882 w 3279822"/>
              <a:gd name="connsiteY4" fmla="*/ 1826524 h 2404280"/>
              <a:gd name="connsiteX5" fmla="*/ 172682 w 3279822"/>
              <a:gd name="connsiteY5" fmla="*/ 905300 h 2404280"/>
              <a:gd name="connsiteX6" fmla="*/ 111267 w 3279822"/>
              <a:gd name="connsiteY6" fmla="*/ 100083 h 2404280"/>
              <a:gd name="connsiteX7" fmla="*/ 840284 w 3279822"/>
              <a:gd name="connsiteY7" fmla="*/ 304799 h 2404280"/>
              <a:gd name="connsiteX8" fmla="*/ 834598 w 3279822"/>
              <a:gd name="connsiteY8" fmla="*/ 536811 h 2404280"/>
              <a:gd name="connsiteX9" fmla="*/ 1297484 w 3279822"/>
              <a:gd name="connsiteY9" fmla="*/ 685799 h 2404280"/>
              <a:gd name="connsiteX10" fmla="*/ 807303 w 3279822"/>
              <a:gd name="connsiteY10" fmla="*/ 550459 h 2404280"/>
              <a:gd name="connsiteX11" fmla="*/ 840284 w 3279822"/>
              <a:gd name="connsiteY11" fmla="*/ 304799 h 2404280"/>
              <a:gd name="connsiteX12" fmla="*/ 145386 w 3279822"/>
              <a:gd name="connsiteY12" fmla="*/ 72787 h 2404280"/>
              <a:gd name="connsiteX13" fmla="*/ 104443 w 3279822"/>
              <a:gd name="connsiteY13" fmla="*/ 693760 h 2404280"/>
              <a:gd name="connsiteX14" fmla="*/ 145386 w 3279822"/>
              <a:gd name="connsiteY14" fmla="*/ 891653 h 2404280"/>
              <a:gd name="connsiteX15" fmla="*/ 154485 w 3279822"/>
              <a:gd name="connsiteY15" fmla="*/ 1066799 h 2404280"/>
              <a:gd name="connsiteX16" fmla="*/ 1025667 w 3279822"/>
              <a:gd name="connsiteY16" fmla="*/ 1553569 h 2404280"/>
              <a:gd name="connsiteX17" fmla="*/ 2963649 w 3279822"/>
              <a:gd name="connsiteY17" fmla="*/ 1164608 h 2404280"/>
              <a:gd name="connsiteX0" fmla="*/ 2963649 w 3279822"/>
              <a:gd name="connsiteY0" fmla="*/ 1164608 h 2404280"/>
              <a:gd name="connsiteX1" fmla="*/ 2922706 w 3279822"/>
              <a:gd name="connsiteY1" fmla="*/ 1253318 h 2404280"/>
              <a:gd name="connsiteX2" fmla="*/ 1946891 w 3279822"/>
              <a:gd name="connsiteY2" fmla="*/ 2058536 h 2404280"/>
              <a:gd name="connsiteX3" fmla="*/ 1155321 w 3279822"/>
              <a:gd name="connsiteY3" fmla="*/ 2365611 h 2404280"/>
              <a:gd name="connsiteX4" fmla="*/ 629882 w 3279822"/>
              <a:gd name="connsiteY4" fmla="*/ 1826524 h 2404280"/>
              <a:gd name="connsiteX5" fmla="*/ 172682 w 3279822"/>
              <a:gd name="connsiteY5" fmla="*/ 905300 h 2404280"/>
              <a:gd name="connsiteX6" fmla="*/ 111267 w 3279822"/>
              <a:gd name="connsiteY6" fmla="*/ 100083 h 2404280"/>
              <a:gd name="connsiteX7" fmla="*/ 840284 w 3279822"/>
              <a:gd name="connsiteY7" fmla="*/ 304799 h 2404280"/>
              <a:gd name="connsiteX8" fmla="*/ 834598 w 3279822"/>
              <a:gd name="connsiteY8" fmla="*/ 536811 h 2404280"/>
              <a:gd name="connsiteX9" fmla="*/ 1297484 w 3279822"/>
              <a:gd name="connsiteY9" fmla="*/ 685799 h 2404280"/>
              <a:gd name="connsiteX10" fmla="*/ 807303 w 3279822"/>
              <a:gd name="connsiteY10" fmla="*/ 550459 h 2404280"/>
              <a:gd name="connsiteX11" fmla="*/ 916484 w 3279822"/>
              <a:gd name="connsiteY11" fmla="*/ 304799 h 2404280"/>
              <a:gd name="connsiteX12" fmla="*/ 145386 w 3279822"/>
              <a:gd name="connsiteY12" fmla="*/ 72787 h 2404280"/>
              <a:gd name="connsiteX13" fmla="*/ 104443 w 3279822"/>
              <a:gd name="connsiteY13" fmla="*/ 693760 h 2404280"/>
              <a:gd name="connsiteX14" fmla="*/ 145386 w 3279822"/>
              <a:gd name="connsiteY14" fmla="*/ 891653 h 2404280"/>
              <a:gd name="connsiteX15" fmla="*/ 154485 w 3279822"/>
              <a:gd name="connsiteY15" fmla="*/ 1066799 h 2404280"/>
              <a:gd name="connsiteX16" fmla="*/ 1025667 w 3279822"/>
              <a:gd name="connsiteY16" fmla="*/ 1553569 h 2404280"/>
              <a:gd name="connsiteX17" fmla="*/ 2963649 w 3279822"/>
              <a:gd name="connsiteY17" fmla="*/ 1164608 h 2404280"/>
              <a:gd name="connsiteX0" fmla="*/ 2976349 w 3292522"/>
              <a:gd name="connsiteY0" fmla="*/ 1164609 h 2404281"/>
              <a:gd name="connsiteX1" fmla="*/ 2935406 w 3292522"/>
              <a:gd name="connsiteY1" fmla="*/ 1253319 h 2404281"/>
              <a:gd name="connsiteX2" fmla="*/ 1959591 w 3292522"/>
              <a:gd name="connsiteY2" fmla="*/ 2058537 h 2404281"/>
              <a:gd name="connsiteX3" fmla="*/ 1168021 w 3292522"/>
              <a:gd name="connsiteY3" fmla="*/ 2365612 h 2404281"/>
              <a:gd name="connsiteX4" fmla="*/ 642582 w 3292522"/>
              <a:gd name="connsiteY4" fmla="*/ 1826525 h 2404281"/>
              <a:gd name="connsiteX5" fmla="*/ 185382 w 3292522"/>
              <a:gd name="connsiteY5" fmla="*/ 905301 h 2404281"/>
              <a:gd name="connsiteX6" fmla="*/ 123967 w 3292522"/>
              <a:gd name="connsiteY6" fmla="*/ 100084 h 2404281"/>
              <a:gd name="connsiteX7" fmla="*/ 929184 w 3292522"/>
              <a:gd name="connsiteY7" fmla="*/ 304800 h 2404281"/>
              <a:gd name="connsiteX8" fmla="*/ 847298 w 3292522"/>
              <a:gd name="connsiteY8" fmla="*/ 536812 h 2404281"/>
              <a:gd name="connsiteX9" fmla="*/ 1310184 w 3292522"/>
              <a:gd name="connsiteY9" fmla="*/ 685800 h 2404281"/>
              <a:gd name="connsiteX10" fmla="*/ 820003 w 3292522"/>
              <a:gd name="connsiteY10" fmla="*/ 550460 h 2404281"/>
              <a:gd name="connsiteX11" fmla="*/ 929184 w 3292522"/>
              <a:gd name="connsiteY11" fmla="*/ 304800 h 2404281"/>
              <a:gd name="connsiteX12" fmla="*/ 158086 w 3292522"/>
              <a:gd name="connsiteY12" fmla="*/ 72788 h 2404281"/>
              <a:gd name="connsiteX13" fmla="*/ 117143 w 3292522"/>
              <a:gd name="connsiteY13" fmla="*/ 693761 h 2404281"/>
              <a:gd name="connsiteX14" fmla="*/ 158086 w 3292522"/>
              <a:gd name="connsiteY14" fmla="*/ 891654 h 2404281"/>
              <a:gd name="connsiteX15" fmla="*/ 167185 w 3292522"/>
              <a:gd name="connsiteY15" fmla="*/ 1066800 h 2404281"/>
              <a:gd name="connsiteX16" fmla="*/ 1038367 w 3292522"/>
              <a:gd name="connsiteY16" fmla="*/ 1553570 h 2404281"/>
              <a:gd name="connsiteX17" fmla="*/ 2976349 w 3292522"/>
              <a:gd name="connsiteY17" fmla="*/ 1164609 h 2404281"/>
              <a:gd name="connsiteX0" fmla="*/ 2976349 w 3292522"/>
              <a:gd name="connsiteY0" fmla="*/ 1164609 h 2404281"/>
              <a:gd name="connsiteX1" fmla="*/ 2935406 w 3292522"/>
              <a:gd name="connsiteY1" fmla="*/ 1253319 h 2404281"/>
              <a:gd name="connsiteX2" fmla="*/ 1959591 w 3292522"/>
              <a:gd name="connsiteY2" fmla="*/ 2058537 h 2404281"/>
              <a:gd name="connsiteX3" fmla="*/ 1168021 w 3292522"/>
              <a:gd name="connsiteY3" fmla="*/ 2365612 h 2404281"/>
              <a:gd name="connsiteX4" fmla="*/ 642582 w 3292522"/>
              <a:gd name="connsiteY4" fmla="*/ 1826525 h 2404281"/>
              <a:gd name="connsiteX5" fmla="*/ 185382 w 3292522"/>
              <a:gd name="connsiteY5" fmla="*/ 905301 h 2404281"/>
              <a:gd name="connsiteX6" fmla="*/ 123967 w 3292522"/>
              <a:gd name="connsiteY6" fmla="*/ 100084 h 2404281"/>
              <a:gd name="connsiteX7" fmla="*/ 929184 w 3292522"/>
              <a:gd name="connsiteY7" fmla="*/ 304800 h 2404281"/>
              <a:gd name="connsiteX8" fmla="*/ 847298 w 3292522"/>
              <a:gd name="connsiteY8" fmla="*/ 536812 h 2404281"/>
              <a:gd name="connsiteX9" fmla="*/ 1310184 w 3292522"/>
              <a:gd name="connsiteY9" fmla="*/ 685800 h 2404281"/>
              <a:gd name="connsiteX10" fmla="*/ 852984 w 3292522"/>
              <a:gd name="connsiteY10" fmla="*/ 533401 h 2404281"/>
              <a:gd name="connsiteX11" fmla="*/ 929184 w 3292522"/>
              <a:gd name="connsiteY11" fmla="*/ 304800 h 2404281"/>
              <a:gd name="connsiteX12" fmla="*/ 158086 w 3292522"/>
              <a:gd name="connsiteY12" fmla="*/ 72788 h 2404281"/>
              <a:gd name="connsiteX13" fmla="*/ 117143 w 3292522"/>
              <a:gd name="connsiteY13" fmla="*/ 693761 h 2404281"/>
              <a:gd name="connsiteX14" fmla="*/ 158086 w 3292522"/>
              <a:gd name="connsiteY14" fmla="*/ 891654 h 2404281"/>
              <a:gd name="connsiteX15" fmla="*/ 167185 w 3292522"/>
              <a:gd name="connsiteY15" fmla="*/ 1066800 h 2404281"/>
              <a:gd name="connsiteX16" fmla="*/ 1038367 w 3292522"/>
              <a:gd name="connsiteY16" fmla="*/ 1553570 h 2404281"/>
              <a:gd name="connsiteX17" fmla="*/ 2976349 w 3292522"/>
              <a:gd name="connsiteY17" fmla="*/ 1164609 h 2404281"/>
              <a:gd name="connsiteX0" fmla="*/ 2834184 w 3150357"/>
              <a:gd name="connsiteY0" fmla="*/ 1219201 h 2404281"/>
              <a:gd name="connsiteX1" fmla="*/ 2935406 w 3150357"/>
              <a:gd name="connsiteY1" fmla="*/ 1253319 h 2404281"/>
              <a:gd name="connsiteX2" fmla="*/ 1959591 w 3150357"/>
              <a:gd name="connsiteY2" fmla="*/ 2058537 h 2404281"/>
              <a:gd name="connsiteX3" fmla="*/ 1168021 w 3150357"/>
              <a:gd name="connsiteY3" fmla="*/ 2365612 h 2404281"/>
              <a:gd name="connsiteX4" fmla="*/ 642582 w 3150357"/>
              <a:gd name="connsiteY4" fmla="*/ 1826525 h 2404281"/>
              <a:gd name="connsiteX5" fmla="*/ 185382 w 3150357"/>
              <a:gd name="connsiteY5" fmla="*/ 905301 h 2404281"/>
              <a:gd name="connsiteX6" fmla="*/ 123967 w 3150357"/>
              <a:gd name="connsiteY6" fmla="*/ 100084 h 2404281"/>
              <a:gd name="connsiteX7" fmla="*/ 929184 w 3150357"/>
              <a:gd name="connsiteY7" fmla="*/ 304800 h 2404281"/>
              <a:gd name="connsiteX8" fmla="*/ 847298 w 3150357"/>
              <a:gd name="connsiteY8" fmla="*/ 536812 h 2404281"/>
              <a:gd name="connsiteX9" fmla="*/ 1310184 w 3150357"/>
              <a:gd name="connsiteY9" fmla="*/ 685800 h 2404281"/>
              <a:gd name="connsiteX10" fmla="*/ 852984 w 3150357"/>
              <a:gd name="connsiteY10" fmla="*/ 533401 h 2404281"/>
              <a:gd name="connsiteX11" fmla="*/ 929184 w 3150357"/>
              <a:gd name="connsiteY11" fmla="*/ 304800 h 2404281"/>
              <a:gd name="connsiteX12" fmla="*/ 158086 w 3150357"/>
              <a:gd name="connsiteY12" fmla="*/ 72788 h 2404281"/>
              <a:gd name="connsiteX13" fmla="*/ 117143 w 3150357"/>
              <a:gd name="connsiteY13" fmla="*/ 693761 h 2404281"/>
              <a:gd name="connsiteX14" fmla="*/ 158086 w 3150357"/>
              <a:gd name="connsiteY14" fmla="*/ 891654 h 2404281"/>
              <a:gd name="connsiteX15" fmla="*/ 167185 w 3150357"/>
              <a:gd name="connsiteY15" fmla="*/ 1066800 h 2404281"/>
              <a:gd name="connsiteX16" fmla="*/ 1038367 w 3150357"/>
              <a:gd name="connsiteY16" fmla="*/ 1553570 h 2404281"/>
              <a:gd name="connsiteX17" fmla="*/ 2834184 w 3150357"/>
              <a:gd name="connsiteY17" fmla="*/ 1219201 h 2404281"/>
              <a:gd name="connsiteX0" fmla="*/ 2834184 w 3133487"/>
              <a:gd name="connsiteY0" fmla="*/ 1219201 h 2404281"/>
              <a:gd name="connsiteX1" fmla="*/ 2834185 w 3133487"/>
              <a:gd name="connsiteY1" fmla="*/ 1371601 h 2404281"/>
              <a:gd name="connsiteX2" fmla="*/ 1959591 w 3133487"/>
              <a:gd name="connsiteY2" fmla="*/ 2058537 h 2404281"/>
              <a:gd name="connsiteX3" fmla="*/ 1168021 w 3133487"/>
              <a:gd name="connsiteY3" fmla="*/ 2365612 h 2404281"/>
              <a:gd name="connsiteX4" fmla="*/ 642582 w 3133487"/>
              <a:gd name="connsiteY4" fmla="*/ 1826525 h 2404281"/>
              <a:gd name="connsiteX5" fmla="*/ 185382 w 3133487"/>
              <a:gd name="connsiteY5" fmla="*/ 905301 h 2404281"/>
              <a:gd name="connsiteX6" fmla="*/ 123967 w 3133487"/>
              <a:gd name="connsiteY6" fmla="*/ 100084 h 2404281"/>
              <a:gd name="connsiteX7" fmla="*/ 929184 w 3133487"/>
              <a:gd name="connsiteY7" fmla="*/ 304800 h 2404281"/>
              <a:gd name="connsiteX8" fmla="*/ 847298 w 3133487"/>
              <a:gd name="connsiteY8" fmla="*/ 536812 h 2404281"/>
              <a:gd name="connsiteX9" fmla="*/ 1310184 w 3133487"/>
              <a:gd name="connsiteY9" fmla="*/ 685800 h 2404281"/>
              <a:gd name="connsiteX10" fmla="*/ 852984 w 3133487"/>
              <a:gd name="connsiteY10" fmla="*/ 533401 h 2404281"/>
              <a:gd name="connsiteX11" fmla="*/ 929184 w 3133487"/>
              <a:gd name="connsiteY11" fmla="*/ 304800 h 2404281"/>
              <a:gd name="connsiteX12" fmla="*/ 158086 w 3133487"/>
              <a:gd name="connsiteY12" fmla="*/ 72788 h 2404281"/>
              <a:gd name="connsiteX13" fmla="*/ 117143 w 3133487"/>
              <a:gd name="connsiteY13" fmla="*/ 693761 h 2404281"/>
              <a:gd name="connsiteX14" fmla="*/ 158086 w 3133487"/>
              <a:gd name="connsiteY14" fmla="*/ 891654 h 2404281"/>
              <a:gd name="connsiteX15" fmla="*/ 167185 w 3133487"/>
              <a:gd name="connsiteY15" fmla="*/ 1066800 h 2404281"/>
              <a:gd name="connsiteX16" fmla="*/ 1038367 w 3133487"/>
              <a:gd name="connsiteY16" fmla="*/ 1553570 h 2404281"/>
              <a:gd name="connsiteX17" fmla="*/ 2834184 w 3133487"/>
              <a:gd name="connsiteY17" fmla="*/ 1219201 h 2404281"/>
              <a:gd name="connsiteX0" fmla="*/ 2834185 w 3133488"/>
              <a:gd name="connsiteY0" fmla="*/ 1219201 h 2404281"/>
              <a:gd name="connsiteX1" fmla="*/ 2834185 w 3133488"/>
              <a:gd name="connsiteY1" fmla="*/ 1371601 h 2404281"/>
              <a:gd name="connsiteX2" fmla="*/ 1959591 w 3133488"/>
              <a:gd name="connsiteY2" fmla="*/ 2058537 h 2404281"/>
              <a:gd name="connsiteX3" fmla="*/ 1168021 w 3133488"/>
              <a:gd name="connsiteY3" fmla="*/ 2365612 h 2404281"/>
              <a:gd name="connsiteX4" fmla="*/ 642582 w 3133488"/>
              <a:gd name="connsiteY4" fmla="*/ 1826525 h 2404281"/>
              <a:gd name="connsiteX5" fmla="*/ 185382 w 3133488"/>
              <a:gd name="connsiteY5" fmla="*/ 905301 h 2404281"/>
              <a:gd name="connsiteX6" fmla="*/ 123967 w 3133488"/>
              <a:gd name="connsiteY6" fmla="*/ 100084 h 2404281"/>
              <a:gd name="connsiteX7" fmla="*/ 929184 w 3133488"/>
              <a:gd name="connsiteY7" fmla="*/ 304800 h 2404281"/>
              <a:gd name="connsiteX8" fmla="*/ 847298 w 3133488"/>
              <a:gd name="connsiteY8" fmla="*/ 536812 h 2404281"/>
              <a:gd name="connsiteX9" fmla="*/ 1310184 w 3133488"/>
              <a:gd name="connsiteY9" fmla="*/ 685800 h 2404281"/>
              <a:gd name="connsiteX10" fmla="*/ 852984 w 3133488"/>
              <a:gd name="connsiteY10" fmla="*/ 533401 h 2404281"/>
              <a:gd name="connsiteX11" fmla="*/ 929184 w 3133488"/>
              <a:gd name="connsiteY11" fmla="*/ 304800 h 2404281"/>
              <a:gd name="connsiteX12" fmla="*/ 158086 w 3133488"/>
              <a:gd name="connsiteY12" fmla="*/ 72788 h 2404281"/>
              <a:gd name="connsiteX13" fmla="*/ 117143 w 3133488"/>
              <a:gd name="connsiteY13" fmla="*/ 693761 h 2404281"/>
              <a:gd name="connsiteX14" fmla="*/ 158086 w 3133488"/>
              <a:gd name="connsiteY14" fmla="*/ 891654 h 2404281"/>
              <a:gd name="connsiteX15" fmla="*/ 167185 w 3133488"/>
              <a:gd name="connsiteY15" fmla="*/ 1066800 h 2404281"/>
              <a:gd name="connsiteX16" fmla="*/ 1038367 w 3133488"/>
              <a:gd name="connsiteY16" fmla="*/ 1553570 h 2404281"/>
              <a:gd name="connsiteX17" fmla="*/ 2834185 w 3133488"/>
              <a:gd name="connsiteY17" fmla="*/ 1219201 h 2404281"/>
              <a:gd name="connsiteX0" fmla="*/ 2757984 w 3057287"/>
              <a:gd name="connsiteY0" fmla="*/ 1219201 h 2404281"/>
              <a:gd name="connsiteX1" fmla="*/ 2834185 w 3057287"/>
              <a:gd name="connsiteY1" fmla="*/ 1371601 h 2404281"/>
              <a:gd name="connsiteX2" fmla="*/ 1959591 w 3057287"/>
              <a:gd name="connsiteY2" fmla="*/ 2058537 h 2404281"/>
              <a:gd name="connsiteX3" fmla="*/ 1168021 w 3057287"/>
              <a:gd name="connsiteY3" fmla="*/ 2365612 h 2404281"/>
              <a:gd name="connsiteX4" fmla="*/ 642582 w 3057287"/>
              <a:gd name="connsiteY4" fmla="*/ 1826525 h 2404281"/>
              <a:gd name="connsiteX5" fmla="*/ 185382 w 3057287"/>
              <a:gd name="connsiteY5" fmla="*/ 905301 h 2404281"/>
              <a:gd name="connsiteX6" fmla="*/ 123967 w 3057287"/>
              <a:gd name="connsiteY6" fmla="*/ 100084 h 2404281"/>
              <a:gd name="connsiteX7" fmla="*/ 929184 w 3057287"/>
              <a:gd name="connsiteY7" fmla="*/ 304800 h 2404281"/>
              <a:gd name="connsiteX8" fmla="*/ 847298 w 3057287"/>
              <a:gd name="connsiteY8" fmla="*/ 536812 h 2404281"/>
              <a:gd name="connsiteX9" fmla="*/ 1310184 w 3057287"/>
              <a:gd name="connsiteY9" fmla="*/ 685800 h 2404281"/>
              <a:gd name="connsiteX10" fmla="*/ 852984 w 3057287"/>
              <a:gd name="connsiteY10" fmla="*/ 533401 h 2404281"/>
              <a:gd name="connsiteX11" fmla="*/ 929184 w 3057287"/>
              <a:gd name="connsiteY11" fmla="*/ 304800 h 2404281"/>
              <a:gd name="connsiteX12" fmla="*/ 158086 w 3057287"/>
              <a:gd name="connsiteY12" fmla="*/ 72788 h 2404281"/>
              <a:gd name="connsiteX13" fmla="*/ 117143 w 3057287"/>
              <a:gd name="connsiteY13" fmla="*/ 693761 h 2404281"/>
              <a:gd name="connsiteX14" fmla="*/ 158086 w 3057287"/>
              <a:gd name="connsiteY14" fmla="*/ 891654 h 2404281"/>
              <a:gd name="connsiteX15" fmla="*/ 167185 w 3057287"/>
              <a:gd name="connsiteY15" fmla="*/ 1066800 h 2404281"/>
              <a:gd name="connsiteX16" fmla="*/ 1038367 w 3057287"/>
              <a:gd name="connsiteY16" fmla="*/ 1553570 h 2404281"/>
              <a:gd name="connsiteX17" fmla="*/ 2757984 w 3057287"/>
              <a:gd name="connsiteY17" fmla="*/ 1219201 h 2404281"/>
              <a:gd name="connsiteX0" fmla="*/ 2757984 w 3037384"/>
              <a:gd name="connsiteY0" fmla="*/ 1219201 h 2404281"/>
              <a:gd name="connsiteX1" fmla="*/ 2834185 w 3037384"/>
              <a:gd name="connsiteY1" fmla="*/ 1371601 h 2404281"/>
              <a:gd name="connsiteX2" fmla="*/ 1959591 w 3037384"/>
              <a:gd name="connsiteY2" fmla="*/ 2058537 h 2404281"/>
              <a:gd name="connsiteX3" fmla="*/ 1168021 w 3037384"/>
              <a:gd name="connsiteY3" fmla="*/ 2365612 h 2404281"/>
              <a:gd name="connsiteX4" fmla="*/ 642582 w 3037384"/>
              <a:gd name="connsiteY4" fmla="*/ 1826525 h 2404281"/>
              <a:gd name="connsiteX5" fmla="*/ 185382 w 3037384"/>
              <a:gd name="connsiteY5" fmla="*/ 905301 h 2404281"/>
              <a:gd name="connsiteX6" fmla="*/ 123967 w 3037384"/>
              <a:gd name="connsiteY6" fmla="*/ 100084 h 2404281"/>
              <a:gd name="connsiteX7" fmla="*/ 929184 w 3037384"/>
              <a:gd name="connsiteY7" fmla="*/ 304800 h 2404281"/>
              <a:gd name="connsiteX8" fmla="*/ 847298 w 3037384"/>
              <a:gd name="connsiteY8" fmla="*/ 536812 h 2404281"/>
              <a:gd name="connsiteX9" fmla="*/ 1310184 w 3037384"/>
              <a:gd name="connsiteY9" fmla="*/ 685800 h 2404281"/>
              <a:gd name="connsiteX10" fmla="*/ 852984 w 3037384"/>
              <a:gd name="connsiteY10" fmla="*/ 533401 h 2404281"/>
              <a:gd name="connsiteX11" fmla="*/ 929184 w 3037384"/>
              <a:gd name="connsiteY11" fmla="*/ 304800 h 2404281"/>
              <a:gd name="connsiteX12" fmla="*/ 158086 w 3037384"/>
              <a:gd name="connsiteY12" fmla="*/ 72788 h 2404281"/>
              <a:gd name="connsiteX13" fmla="*/ 117143 w 3037384"/>
              <a:gd name="connsiteY13" fmla="*/ 693761 h 2404281"/>
              <a:gd name="connsiteX14" fmla="*/ 158086 w 3037384"/>
              <a:gd name="connsiteY14" fmla="*/ 891654 h 2404281"/>
              <a:gd name="connsiteX15" fmla="*/ 167185 w 3037384"/>
              <a:gd name="connsiteY15" fmla="*/ 1066800 h 2404281"/>
              <a:gd name="connsiteX16" fmla="*/ 1157785 w 3037384"/>
              <a:gd name="connsiteY16" fmla="*/ 1600201 h 2404281"/>
              <a:gd name="connsiteX17" fmla="*/ 2757984 w 3037384"/>
              <a:gd name="connsiteY17" fmla="*/ 1219201 h 2404281"/>
              <a:gd name="connsiteX0" fmla="*/ 2757984 w 3037384"/>
              <a:gd name="connsiteY0" fmla="*/ 1219201 h 2404281"/>
              <a:gd name="connsiteX1" fmla="*/ 2834185 w 3037384"/>
              <a:gd name="connsiteY1" fmla="*/ 1295401 h 2404281"/>
              <a:gd name="connsiteX2" fmla="*/ 1959591 w 3037384"/>
              <a:gd name="connsiteY2" fmla="*/ 2058537 h 2404281"/>
              <a:gd name="connsiteX3" fmla="*/ 1168021 w 3037384"/>
              <a:gd name="connsiteY3" fmla="*/ 2365612 h 2404281"/>
              <a:gd name="connsiteX4" fmla="*/ 642582 w 3037384"/>
              <a:gd name="connsiteY4" fmla="*/ 1826525 h 2404281"/>
              <a:gd name="connsiteX5" fmla="*/ 185382 w 3037384"/>
              <a:gd name="connsiteY5" fmla="*/ 905301 h 2404281"/>
              <a:gd name="connsiteX6" fmla="*/ 123967 w 3037384"/>
              <a:gd name="connsiteY6" fmla="*/ 100084 h 2404281"/>
              <a:gd name="connsiteX7" fmla="*/ 929184 w 3037384"/>
              <a:gd name="connsiteY7" fmla="*/ 304800 h 2404281"/>
              <a:gd name="connsiteX8" fmla="*/ 847298 w 3037384"/>
              <a:gd name="connsiteY8" fmla="*/ 536812 h 2404281"/>
              <a:gd name="connsiteX9" fmla="*/ 1310184 w 3037384"/>
              <a:gd name="connsiteY9" fmla="*/ 685800 h 2404281"/>
              <a:gd name="connsiteX10" fmla="*/ 852984 w 3037384"/>
              <a:gd name="connsiteY10" fmla="*/ 533401 h 2404281"/>
              <a:gd name="connsiteX11" fmla="*/ 929184 w 3037384"/>
              <a:gd name="connsiteY11" fmla="*/ 304800 h 2404281"/>
              <a:gd name="connsiteX12" fmla="*/ 158086 w 3037384"/>
              <a:gd name="connsiteY12" fmla="*/ 72788 h 2404281"/>
              <a:gd name="connsiteX13" fmla="*/ 117143 w 3037384"/>
              <a:gd name="connsiteY13" fmla="*/ 693761 h 2404281"/>
              <a:gd name="connsiteX14" fmla="*/ 158086 w 3037384"/>
              <a:gd name="connsiteY14" fmla="*/ 891654 h 2404281"/>
              <a:gd name="connsiteX15" fmla="*/ 167185 w 3037384"/>
              <a:gd name="connsiteY15" fmla="*/ 1066800 h 2404281"/>
              <a:gd name="connsiteX16" fmla="*/ 1157785 w 3037384"/>
              <a:gd name="connsiteY16" fmla="*/ 1600201 h 2404281"/>
              <a:gd name="connsiteX17" fmla="*/ 2757984 w 3037384"/>
              <a:gd name="connsiteY17" fmla="*/ 1219201 h 2404281"/>
              <a:gd name="connsiteX0" fmla="*/ 2681785 w 2961185"/>
              <a:gd name="connsiteY0" fmla="*/ 1219201 h 2404281"/>
              <a:gd name="connsiteX1" fmla="*/ 2834185 w 2961185"/>
              <a:gd name="connsiteY1" fmla="*/ 1295401 h 2404281"/>
              <a:gd name="connsiteX2" fmla="*/ 1959591 w 2961185"/>
              <a:gd name="connsiteY2" fmla="*/ 2058537 h 2404281"/>
              <a:gd name="connsiteX3" fmla="*/ 1168021 w 2961185"/>
              <a:gd name="connsiteY3" fmla="*/ 2365612 h 2404281"/>
              <a:gd name="connsiteX4" fmla="*/ 642582 w 2961185"/>
              <a:gd name="connsiteY4" fmla="*/ 1826525 h 2404281"/>
              <a:gd name="connsiteX5" fmla="*/ 185382 w 2961185"/>
              <a:gd name="connsiteY5" fmla="*/ 905301 h 2404281"/>
              <a:gd name="connsiteX6" fmla="*/ 123967 w 2961185"/>
              <a:gd name="connsiteY6" fmla="*/ 100084 h 2404281"/>
              <a:gd name="connsiteX7" fmla="*/ 929184 w 2961185"/>
              <a:gd name="connsiteY7" fmla="*/ 304800 h 2404281"/>
              <a:gd name="connsiteX8" fmla="*/ 847298 w 2961185"/>
              <a:gd name="connsiteY8" fmla="*/ 536812 h 2404281"/>
              <a:gd name="connsiteX9" fmla="*/ 1310184 w 2961185"/>
              <a:gd name="connsiteY9" fmla="*/ 685800 h 2404281"/>
              <a:gd name="connsiteX10" fmla="*/ 852984 w 2961185"/>
              <a:gd name="connsiteY10" fmla="*/ 533401 h 2404281"/>
              <a:gd name="connsiteX11" fmla="*/ 929184 w 2961185"/>
              <a:gd name="connsiteY11" fmla="*/ 304800 h 2404281"/>
              <a:gd name="connsiteX12" fmla="*/ 158086 w 2961185"/>
              <a:gd name="connsiteY12" fmla="*/ 72788 h 2404281"/>
              <a:gd name="connsiteX13" fmla="*/ 117143 w 2961185"/>
              <a:gd name="connsiteY13" fmla="*/ 693761 h 2404281"/>
              <a:gd name="connsiteX14" fmla="*/ 158086 w 2961185"/>
              <a:gd name="connsiteY14" fmla="*/ 891654 h 2404281"/>
              <a:gd name="connsiteX15" fmla="*/ 167185 w 2961185"/>
              <a:gd name="connsiteY15" fmla="*/ 1066800 h 2404281"/>
              <a:gd name="connsiteX16" fmla="*/ 1157785 w 2961185"/>
              <a:gd name="connsiteY16" fmla="*/ 1600201 h 2404281"/>
              <a:gd name="connsiteX17" fmla="*/ 2681785 w 2961185"/>
              <a:gd name="connsiteY17" fmla="*/ 1219201 h 2404281"/>
              <a:gd name="connsiteX0" fmla="*/ 2681786 w 2961186"/>
              <a:gd name="connsiteY0" fmla="*/ 1295401 h 2404281"/>
              <a:gd name="connsiteX1" fmla="*/ 2834185 w 2961186"/>
              <a:gd name="connsiteY1" fmla="*/ 1295401 h 2404281"/>
              <a:gd name="connsiteX2" fmla="*/ 1959591 w 2961186"/>
              <a:gd name="connsiteY2" fmla="*/ 2058537 h 2404281"/>
              <a:gd name="connsiteX3" fmla="*/ 1168021 w 2961186"/>
              <a:gd name="connsiteY3" fmla="*/ 2365612 h 2404281"/>
              <a:gd name="connsiteX4" fmla="*/ 642582 w 2961186"/>
              <a:gd name="connsiteY4" fmla="*/ 1826525 h 2404281"/>
              <a:gd name="connsiteX5" fmla="*/ 185382 w 2961186"/>
              <a:gd name="connsiteY5" fmla="*/ 905301 h 2404281"/>
              <a:gd name="connsiteX6" fmla="*/ 123967 w 2961186"/>
              <a:gd name="connsiteY6" fmla="*/ 100084 h 2404281"/>
              <a:gd name="connsiteX7" fmla="*/ 929184 w 2961186"/>
              <a:gd name="connsiteY7" fmla="*/ 304800 h 2404281"/>
              <a:gd name="connsiteX8" fmla="*/ 847298 w 2961186"/>
              <a:gd name="connsiteY8" fmla="*/ 536812 h 2404281"/>
              <a:gd name="connsiteX9" fmla="*/ 1310184 w 2961186"/>
              <a:gd name="connsiteY9" fmla="*/ 685800 h 2404281"/>
              <a:gd name="connsiteX10" fmla="*/ 852984 w 2961186"/>
              <a:gd name="connsiteY10" fmla="*/ 533401 h 2404281"/>
              <a:gd name="connsiteX11" fmla="*/ 929184 w 2961186"/>
              <a:gd name="connsiteY11" fmla="*/ 304800 h 2404281"/>
              <a:gd name="connsiteX12" fmla="*/ 158086 w 2961186"/>
              <a:gd name="connsiteY12" fmla="*/ 72788 h 2404281"/>
              <a:gd name="connsiteX13" fmla="*/ 117143 w 2961186"/>
              <a:gd name="connsiteY13" fmla="*/ 693761 h 2404281"/>
              <a:gd name="connsiteX14" fmla="*/ 158086 w 2961186"/>
              <a:gd name="connsiteY14" fmla="*/ 891654 h 2404281"/>
              <a:gd name="connsiteX15" fmla="*/ 167185 w 2961186"/>
              <a:gd name="connsiteY15" fmla="*/ 1066800 h 2404281"/>
              <a:gd name="connsiteX16" fmla="*/ 1157785 w 2961186"/>
              <a:gd name="connsiteY16" fmla="*/ 1600201 h 2404281"/>
              <a:gd name="connsiteX17" fmla="*/ 2681786 w 2961186"/>
              <a:gd name="connsiteY17" fmla="*/ 1295401 h 2404281"/>
              <a:gd name="connsiteX0" fmla="*/ 2681786 w 2961186"/>
              <a:gd name="connsiteY0" fmla="*/ 1295401 h 2404281"/>
              <a:gd name="connsiteX1" fmla="*/ 2834185 w 2961186"/>
              <a:gd name="connsiteY1" fmla="*/ 1295401 h 2404281"/>
              <a:gd name="connsiteX2" fmla="*/ 1959591 w 2961186"/>
              <a:gd name="connsiteY2" fmla="*/ 2058537 h 2404281"/>
              <a:gd name="connsiteX3" fmla="*/ 1168021 w 2961186"/>
              <a:gd name="connsiteY3" fmla="*/ 2365612 h 2404281"/>
              <a:gd name="connsiteX4" fmla="*/ 642582 w 2961186"/>
              <a:gd name="connsiteY4" fmla="*/ 1826525 h 2404281"/>
              <a:gd name="connsiteX5" fmla="*/ 185382 w 2961186"/>
              <a:gd name="connsiteY5" fmla="*/ 905301 h 2404281"/>
              <a:gd name="connsiteX6" fmla="*/ 123967 w 2961186"/>
              <a:gd name="connsiteY6" fmla="*/ 100084 h 2404281"/>
              <a:gd name="connsiteX7" fmla="*/ 929184 w 2961186"/>
              <a:gd name="connsiteY7" fmla="*/ 304800 h 2404281"/>
              <a:gd name="connsiteX8" fmla="*/ 847298 w 2961186"/>
              <a:gd name="connsiteY8" fmla="*/ 536812 h 2404281"/>
              <a:gd name="connsiteX9" fmla="*/ 1233985 w 2961186"/>
              <a:gd name="connsiteY9" fmla="*/ 692625 h 2404281"/>
              <a:gd name="connsiteX10" fmla="*/ 852984 w 2961186"/>
              <a:gd name="connsiteY10" fmla="*/ 533401 h 2404281"/>
              <a:gd name="connsiteX11" fmla="*/ 929184 w 2961186"/>
              <a:gd name="connsiteY11" fmla="*/ 304800 h 2404281"/>
              <a:gd name="connsiteX12" fmla="*/ 158086 w 2961186"/>
              <a:gd name="connsiteY12" fmla="*/ 72788 h 2404281"/>
              <a:gd name="connsiteX13" fmla="*/ 117143 w 2961186"/>
              <a:gd name="connsiteY13" fmla="*/ 693761 h 2404281"/>
              <a:gd name="connsiteX14" fmla="*/ 158086 w 2961186"/>
              <a:gd name="connsiteY14" fmla="*/ 891654 h 2404281"/>
              <a:gd name="connsiteX15" fmla="*/ 167185 w 2961186"/>
              <a:gd name="connsiteY15" fmla="*/ 1066800 h 2404281"/>
              <a:gd name="connsiteX16" fmla="*/ 1157785 w 2961186"/>
              <a:gd name="connsiteY16" fmla="*/ 1600201 h 2404281"/>
              <a:gd name="connsiteX17" fmla="*/ 2681786 w 2961186"/>
              <a:gd name="connsiteY17" fmla="*/ 1295401 h 2404281"/>
              <a:gd name="connsiteX0" fmla="*/ 2681786 w 2961186"/>
              <a:gd name="connsiteY0" fmla="*/ 1295401 h 2404281"/>
              <a:gd name="connsiteX1" fmla="*/ 2834185 w 2961186"/>
              <a:gd name="connsiteY1" fmla="*/ 1295401 h 2404281"/>
              <a:gd name="connsiteX2" fmla="*/ 1959591 w 2961186"/>
              <a:gd name="connsiteY2" fmla="*/ 2058537 h 2404281"/>
              <a:gd name="connsiteX3" fmla="*/ 1168021 w 2961186"/>
              <a:gd name="connsiteY3" fmla="*/ 2365612 h 2404281"/>
              <a:gd name="connsiteX4" fmla="*/ 642582 w 2961186"/>
              <a:gd name="connsiteY4" fmla="*/ 1826525 h 2404281"/>
              <a:gd name="connsiteX5" fmla="*/ 185382 w 2961186"/>
              <a:gd name="connsiteY5" fmla="*/ 905301 h 2404281"/>
              <a:gd name="connsiteX6" fmla="*/ 123967 w 2961186"/>
              <a:gd name="connsiteY6" fmla="*/ 100084 h 2404281"/>
              <a:gd name="connsiteX7" fmla="*/ 929184 w 2961186"/>
              <a:gd name="connsiteY7" fmla="*/ 304800 h 2404281"/>
              <a:gd name="connsiteX8" fmla="*/ 847298 w 2961186"/>
              <a:gd name="connsiteY8" fmla="*/ 536812 h 2404281"/>
              <a:gd name="connsiteX9" fmla="*/ 1233985 w 2961186"/>
              <a:gd name="connsiteY9" fmla="*/ 692625 h 2404281"/>
              <a:gd name="connsiteX10" fmla="*/ 852984 w 2961186"/>
              <a:gd name="connsiteY10" fmla="*/ 533401 h 2404281"/>
              <a:gd name="connsiteX11" fmla="*/ 929184 w 2961186"/>
              <a:gd name="connsiteY11" fmla="*/ 304800 h 2404281"/>
              <a:gd name="connsiteX12" fmla="*/ 158086 w 2961186"/>
              <a:gd name="connsiteY12" fmla="*/ 72788 h 2404281"/>
              <a:gd name="connsiteX13" fmla="*/ 117143 w 2961186"/>
              <a:gd name="connsiteY13" fmla="*/ 693761 h 2404281"/>
              <a:gd name="connsiteX14" fmla="*/ 158086 w 2961186"/>
              <a:gd name="connsiteY14" fmla="*/ 891654 h 2404281"/>
              <a:gd name="connsiteX15" fmla="*/ 167185 w 2961186"/>
              <a:gd name="connsiteY15" fmla="*/ 1066800 h 2404281"/>
              <a:gd name="connsiteX16" fmla="*/ 1157785 w 2961186"/>
              <a:gd name="connsiteY16" fmla="*/ 1600201 h 2404281"/>
              <a:gd name="connsiteX17" fmla="*/ 2681786 w 2961186"/>
              <a:gd name="connsiteY17" fmla="*/ 1295401 h 2404281"/>
              <a:gd name="connsiteX0" fmla="*/ 2681786 w 2961186"/>
              <a:gd name="connsiteY0" fmla="*/ 1295401 h 2404281"/>
              <a:gd name="connsiteX1" fmla="*/ 2834185 w 2961186"/>
              <a:gd name="connsiteY1" fmla="*/ 1295401 h 2404281"/>
              <a:gd name="connsiteX2" fmla="*/ 1959591 w 2961186"/>
              <a:gd name="connsiteY2" fmla="*/ 2058537 h 2404281"/>
              <a:gd name="connsiteX3" fmla="*/ 1168021 w 2961186"/>
              <a:gd name="connsiteY3" fmla="*/ 2365612 h 2404281"/>
              <a:gd name="connsiteX4" fmla="*/ 642582 w 2961186"/>
              <a:gd name="connsiteY4" fmla="*/ 1826525 h 2404281"/>
              <a:gd name="connsiteX5" fmla="*/ 185382 w 2961186"/>
              <a:gd name="connsiteY5" fmla="*/ 905301 h 2404281"/>
              <a:gd name="connsiteX6" fmla="*/ 123967 w 2961186"/>
              <a:gd name="connsiteY6" fmla="*/ 100084 h 2404281"/>
              <a:gd name="connsiteX7" fmla="*/ 929184 w 2961186"/>
              <a:gd name="connsiteY7" fmla="*/ 304800 h 2404281"/>
              <a:gd name="connsiteX8" fmla="*/ 847298 w 2961186"/>
              <a:gd name="connsiteY8" fmla="*/ 536812 h 2404281"/>
              <a:gd name="connsiteX9" fmla="*/ 1233985 w 2961186"/>
              <a:gd name="connsiteY9" fmla="*/ 692625 h 2404281"/>
              <a:gd name="connsiteX10" fmla="*/ 852984 w 2961186"/>
              <a:gd name="connsiteY10" fmla="*/ 533401 h 2404281"/>
              <a:gd name="connsiteX11" fmla="*/ 929184 w 2961186"/>
              <a:gd name="connsiteY11" fmla="*/ 304800 h 2404281"/>
              <a:gd name="connsiteX12" fmla="*/ 158086 w 2961186"/>
              <a:gd name="connsiteY12" fmla="*/ 72788 h 2404281"/>
              <a:gd name="connsiteX13" fmla="*/ 117143 w 2961186"/>
              <a:gd name="connsiteY13" fmla="*/ 693761 h 2404281"/>
              <a:gd name="connsiteX14" fmla="*/ 158086 w 2961186"/>
              <a:gd name="connsiteY14" fmla="*/ 891654 h 2404281"/>
              <a:gd name="connsiteX15" fmla="*/ 167185 w 2961186"/>
              <a:gd name="connsiteY15" fmla="*/ 1066800 h 2404281"/>
              <a:gd name="connsiteX16" fmla="*/ 1157785 w 2961186"/>
              <a:gd name="connsiteY16" fmla="*/ 1600201 h 2404281"/>
              <a:gd name="connsiteX17" fmla="*/ 2681786 w 2961186"/>
              <a:gd name="connsiteY17" fmla="*/ 1295401 h 2404281"/>
              <a:gd name="connsiteX0" fmla="*/ 2681786 w 2961186"/>
              <a:gd name="connsiteY0" fmla="*/ 1295401 h 2404281"/>
              <a:gd name="connsiteX1" fmla="*/ 2834185 w 2961186"/>
              <a:gd name="connsiteY1" fmla="*/ 1295401 h 2404281"/>
              <a:gd name="connsiteX2" fmla="*/ 1959591 w 2961186"/>
              <a:gd name="connsiteY2" fmla="*/ 2058537 h 2404281"/>
              <a:gd name="connsiteX3" fmla="*/ 1168021 w 2961186"/>
              <a:gd name="connsiteY3" fmla="*/ 2365612 h 2404281"/>
              <a:gd name="connsiteX4" fmla="*/ 642582 w 2961186"/>
              <a:gd name="connsiteY4" fmla="*/ 1826525 h 2404281"/>
              <a:gd name="connsiteX5" fmla="*/ 185382 w 2961186"/>
              <a:gd name="connsiteY5" fmla="*/ 905301 h 2404281"/>
              <a:gd name="connsiteX6" fmla="*/ 123967 w 2961186"/>
              <a:gd name="connsiteY6" fmla="*/ 100084 h 2404281"/>
              <a:gd name="connsiteX7" fmla="*/ 929184 w 2961186"/>
              <a:gd name="connsiteY7" fmla="*/ 304800 h 2404281"/>
              <a:gd name="connsiteX8" fmla="*/ 847298 w 2961186"/>
              <a:gd name="connsiteY8" fmla="*/ 536812 h 2404281"/>
              <a:gd name="connsiteX9" fmla="*/ 1157785 w 2961186"/>
              <a:gd name="connsiteY9" fmla="*/ 692625 h 2404281"/>
              <a:gd name="connsiteX10" fmla="*/ 852984 w 2961186"/>
              <a:gd name="connsiteY10" fmla="*/ 533401 h 2404281"/>
              <a:gd name="connsiteX11" fmla="*/ 929184 w 2961186"/>
              <a:gd name="connsiteY11" fmla="*/ 304800 h 2404281"/>
              <a:gd name="connsiteX12" fmla="*/ 158086 w 2961186"/>
              <a:gd name="connsiteY12" fmla="*/ 72788 h 2404281"/>
              <a:gd name="connsiteX13" fmla="*/ 117143 w 2961186"/>
              <a:gd name="connsiteY13" fmla="*/ 693761 h 2404281"/>
              <a:gd name="connsiteX14" fmla="*/ 158086 w 2961186"/>
              <a:gd name="connsiteY14" fmla="*/ 891654 h 2404281"/>
              <a:gd name="connsiteX15" fmla="*/ 167185 w 2961186"/>
              <a:gd name="connsiteY15" fmla="*/ 1066800 h 2404281"/>
              <a:gd name="connsiteX16" fmla="*/ 1157785 w 2961186"/>
              <a:gd name="connsiteY16" fmla="*/ 1600201 h 2404281"/>
              <a:gd name="connsiteX17" fmla="*/ 2681786 w 2961186"/>
              <a:gd name="connsiteY17" fmla="*/ 1295401 h 2404281"/>
              <a:gd name="connsiteX0" fmla="*/ 2681217 w 2960617"/>
              <a:gd name="connsiteY0" fmla="*/ 1287440 h 2396320"/>
              <a:gd name="connsiteX1" fmla="*/ 2833616 w 2960617"/>
              <a:gd name="connsiteY1" fmla="*/ 1287440 h 2396320"/>
              <a:gd name="connsiteX2" fmla="*/ 1959022 w 2960617"/>
              <a:gd name="connsiteY2" fmla="*/ 2050576 h 2396320"/>
              <a:gd name="connsiteX3" fmla="*/ 1167452 w 2960617"/>
              <a:gd name="connsiteY3" fmla="*/ 2357651 h 2396320"/>
              <a:gd name="connsiteX4" fmla="*/ 642013 w 2960617"/>
              <a:gd name="connsiteY4" fmla="*/ 1818564 h 2396320"/>
              <a:gd name="connsiteX5" fmla="*/ 184813 w 2960617"/>
              <a:gd name="connsiteY5" fmla="*/ 897340 h 2396320"/>
              <a:gd name="connsiteX6" fmla="*/ 166616 w 2960617"/>
              <a:gd name="connsiteY6" fmla="*/ 151264 h 2396320"/>
              <a:gd name="connsiteX7" fmla="*/ 928615 w 2960617"/>
              <a:gd name="connsiteY7" fmla="*/ 296839 h 2396320"/>
              <a:gd name="connsiteX8" fmla="*/ 846729 w 2960617"/>
              <a:gd name="connsiteY8" fmla="*/ 528851 h 2396320"/>
              <a:gd name="connsiteX9" fmla="*/ 1157216 w 2960617"/>
              <a:gd name="connsiteY9" fmla="*/ 684664 h 2396320"/>
              <a:gd name="connsiteX10" fmla="*/ 852415 w 2960617"/>
              <a:gd name="connsiteY10" fmla="*/ 525440 h 2396320"/>
              <a:gd name="connsiteX11" fmla="*/ 928615 w 2960617"/>
              <a:gd name="connsiteY11" fmla="*/ 296839 h 2396320"/>
              <a:gd name="connsiteX12" fmla="*/ 157517 w 2960617"/>
              <a:gd name="connsiteY12" fmla="*/ 64827 h 2396320"/>
              <a:gd name="connsiteX13" fmla="*/ 116574 w 2960617"/>
              <a:gd name="connsiteY13" fmla="*/ 685800 h 2396320"/>
              <a:gd name="connsiteX14" fmla="*/ 157517 w 2960617"/>
              <a:gd name="connsiteY14" fmla="*/ 883693 h 2396320"/>
              <a:gd name="connsiteX15" fmla="*/ 166616 w 2960617"/>
              <a:gd name="connsiteY15" fmla="*/ 1058839 h 2396320"/>
              <a:gd name="connsiteX16" fmla="*/ 1157216 w 2960617"/>
              <a:gd name="connsiteY16" fmla="*/ 1592240 h 2396320"/>
              <a:gd name="connsiteX17" fmla="*/ 2681217 w 2960617"/>
              <a:gd name="connsiteY17" fmla="*/ 1287440 h 2396320"/>
              <a:gd name="connsiteX0" fmla="*/ 2681217 w 2960617"/>
              <a:gd name="connsiteY0" fmla="*/ 1277204 h 2386084"/>
              <a:gd name="connsiteX1" fmla="*/ 2833616 w 2960617"/>
              <a:gd name="connsiteY1" fmla="*/ 1277204 h 2386084"/>
              <a:gd name="connsiteX2" fmla="*/ 1959022 w 2960617"/>
              <a:gd name="connsiteY2" fmla="*/ 2040340 h 2386084"/>
              <a:gd name="connsiteX3" fmla="*/ 1167452 w 2960617"/>
              <a:gd name="connsiteY3" fmla="*/ 2347415 h 2386084"/>
              <a:gd name="connsiteX4" fmla="*/ 642013 w 2960617"/>
              <a:gd name="connsiteY4" fmla="*/ 1808328 h 2386084"/>
              <a:gd name="connsiteX5" fmla="*/ 184813 w 2960617"/>
              <a:gd name="connsiteY5" fmla="*/ 887104 h 2386084"/>
              <a:gd name="connsiteX6" fmla="*/ 166616 w 2960617"/>
              <a:gd name="connsiteY6" fmla="*/ 141028 h 2386084"/>
              <a:gd name="connsiteX7" fmla="*/ 928615 w 2960617"/>
              <a:gd name="connsiteY7" fmla="*/ 286603 h 2386084"/>
              <a:gd name="connsiteX8" fmla="*/ 846729 w 2960617"/>
              <a:gd name="connsiteY8" fmla="*/ 518615 h 2386084"/>
              <a:gd name="connsiteX9" fmla="*/ 1157216 w 2960617"/>
              <a:gd name="connsiteY9" fmla="*/ 674428 h 2386084"/>
              <a:gd name="connsiteX10" fmla="*/ 852415 w 2960617"/>
              <a:gd name="connsiteY10" fmla="*/ 515204 h 2386084"/>
              <a:gd name="connsiteX11" fmla="*/ 928615 w 2960617"/>
              <a:gd name="connsiteY11" fmla="*/ 286603 h 2386084"/>
              <a:gd name="connsiteX12" fmla="*/ 166616 w 2960617"/>
              <a:gd name="connsiteY12" fmla="*/ 64827 h 2386084"/>
              <a:gd name="connsiteX13" fmla="*/ 116574 w 2960617"/>
              <a:gd name="connsiteY13" fmla="*/ 675564 h 2386084"/>
              <a:gd name="connsiteX14" fmla="*/ 157517 w 2960617"/>
              <a:gd name="connsiteY14" fmla="*/ 873457 h 2386084"/>
              <a:gd name="connsiteX15" fmla="*/ 166616 w 2960617"/>
              <a:gd name="connsiteY15" fmla="*/ 1048603 h 2386084"/>
              <a:gd name="connsiteX16" fmla="*/ 1157216 w 2960617"/>
              <a:gd name="connsiteY16" fmla="*/ 1582004 h 2386084"/>
              <a:gd name="connsiteX17" fmla="*/ 2681217 w 2960617"/>
              <a:gd name="connsiteY17" fmla="*/ 1277204 h 2386084"/>
              <a:gd name="connsiteX0" fmla="*/ 2681217 w 2960617"/>
              <a:gd name="connsiteY0" fmla="*/ 1277204 h 2386084"/>
              <a:gd name="connsiteX1" fmla="*/ 2833616 w 2960617"/>
              <a:gd name="connsiteY1" fmla="*/ 1277204 h 2386084"/>
              <a:gd name="connsiteX2" fmla="*/ 1959022 w 2960617"/>
              <a:gd name="connsiteY2" fmla="*/ 2040340 h 2386084"/>
              <a:gd name="connsiteX3" fmla="*/ 1167452 w 2960617"/>
              <a:gd name="connsiteY3" fmla="*/ 2347415 h 2386084"/>
              <a:gd name="connsiteX4" fmla="*/ 642013 w 2960617"/>
              <a:gd name="connsiteY4" fmla="*/ 1808328 h 2386084"/>
              <a:gd name="connsiteX5" fmla="*/ 184813 w 2960617"/>
              <a:gd name="connsiteY5" fmla="*/ 887104 h 2386084"/>
              <a:gd name="connsiteX6" fmla="*/ 166616 w 2960617"/>
              <a:gd name="connsiteY6" fmla="*/ 141028 h 2386084"/>
              <a:gd name="connsiteX7" fmla="*/ 928615 w 2960617"/>
              <a:gd name="connsiteY7" fmla="*/ 286603 h 2386084"/>
              <a:gd name="connsiteX8" fmla="*/ 846729 w 2960617"/>
              <a:gd name="connsiteY8" fmla="*/ 518615 h 2386084"/>
              <a:gd name="connsiteX9" fmla="*/ 1157216 w 2960617"/>
              <a:gd name="connsiteY9" fmla="*/ 674428 h 2386084"/>
              <a:gd name="connsiteX10" fmla="*/ 852415 w 2960617"/>
              <a:gd name="connsiteY10" fmla="*/ 515204 h 2386084"/>
              <a:gd name="connsiteX11" fmla="*/ 928615 w 2960617"/>
              <a:gd name="connsiteY11" fmla="*/ 286603 h 2386084"/>
              <a:gd name="connsiteX12" fmla="*/ 166616 w 2960617"/>
              <a:gd name="connsiteY12" fmla="*/ 64827 h 2386084"/>
              <a:gd name="connsiteX13" fmla="*/ 116574 w 2960617"/>
              <a:gd name="connsiteY13" fmla="*/ 675564 h 2386084"/>
              <a:gd name="connsiteX14" fmla="*/ 157517 w 2960617"/>
              <a:gd name="connsiteY14" fmla="*/ 873457 h 2386084"/>
              <a:gd name="connsiteX15" fmla="*/ 166616 w 2960617"/>
              <a:gd name="connsiteY15" fmla="*/ 1048603 h 2386084"/>
              <a:gd name="connsiteX16" fmla="*/ 1157216 w 2960617"/>
              <a:gd name="connsiteY16" fmla="*/ 1582004 h 2386084"/>
              <a:gd name="connsiteX17" fmla="*/ 2681217 w 2960617"/>
              <a:gd name="connsiteY17" fmla="*/ 1277204 h 2386084"/>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57216 w 2960617"/>
              <a:gd name="connsiteY9" fmla="*/ 633484 h 2345140"/>
              <a:gd name="connsiteX10" fmla="*/ 852415 w 2960617"/>
              <a:gd name="connsiteY10" fmla="*/ 474260 h 2345140"/>
              <a:gd name="connsiteX11" fmla="*/ 928615 w 2960617"/>
              <a:gd name="connsiteY11" fmla="*/ 245659 h 2345140"/>
              <a:gd name="connsiteX12" fmla="*/ 166616 w 2960617"/>
              <a:gd name="connsiteY12" fmla="*/ 1000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57216 w 2960617"/>
              <a:gd name="connsiteY9" fmla="*/ 633484 h 2345140"/>
              <a:gd name="connsiteX10" fmla="*/ 852415 w 2960617"/>
              <a:gd name="connsiteY10" fmla="*/ 474260 h 2345140"/>
              <a:gd name="connsiteX11" fmla="*/ 928615 w 2960617"/>
              <a:gd name="connsiteY11" fmla="*/ 245659 h 2345140"/>
              <a:gd name="connsiteX12" fmla="*/ 152400 w 2960617"/>
              <a:gd name="connsiteY12" fmla="*/ 1000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57216 w 2960617"/>
              <a:gd name="connsiteY9" fmla="*/ 633484 h 2345140"/>
              <a:gd name="connsiteX10" fmla="*/ 852415 w 2960617"/>
              <a:gd name="connsiteY10" fmla="*/ 474260 h 2345140"/>
              <a:gd name="connsiteX11" fmla="*/ 914400 w 2960617"/>
              <a:gd name="connsiteY11" fmla="*/ 252483 h 2345140"/>
              <a:gd name="connsiteX12" fmla="*/ 152400 w 2960617"/>
              <a:gd name="connsiteY12" fmla="*/ 1000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57216 w 2960617"/>
              <a:gd name="connsiteY9" fmla="*/ 633484 h 2345140"/>
              <a:gd name="connsiteX10" fmla="*/ 852415 w 2960617"/>
              <a:gd name="connsiteY10" fmla="*/ 474260 h 2345140"/>
              <a:gd name="connsiteX11" fmla="*/ 914400 w 2960617"/>
              <a:gd name="connsiteY11" fmla="*/ 252483 h 2345140"/>
              <a:gd name="connsiteX12" fmla="*/ 152400 w 2960617"/>
              <a:gd name="connsiteY12" fmla="*/ 1762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57216 w 2960617"/>
              <a:gd name="connsiteY9" fmla="*/ 633484 h 2345140"/>
              <a:gd name="connsiteX10" fmla="*/ 852415 w 2960617"/>
              <a:gd name="connsiteY10" fmla="*/ 474260 h 2345140"/>
              <a:gd name="connsiteX11" fmla="*/ 914400 w 2960617"/>
              <a:gd name="connsiteY11" fmla="*/ 252483 h 2345140"/>
              <a:gd name="connsiteX12" fmla="*/ 152400 w 2960617"/>
              <a:gd name="connsiteY12" fmla="*/ 1000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57216 w 2960617"/>
              <a:gd name="connsiteY9" fmla="*/ 633484 h 2345140"/>
              <a:gd name="connsiteX10" fmla="*/ 852415 w 2960617"/>
              <a:gd name="connsiteY10" fmla="*/ 474260 h 2345140"/>
              <a:gd name="connsiteX11" fmla="*/ 914400 w 2960617"/>
              <a:gd name="connsiteY11" fmla="*/ 252483 h 2345140"/>
              <a:gd name="connsiteX12" fmla="*/ 152400 w 2960617"/>
              <a:gd name="connsiteY12" fmla="*/ 1000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43000 w 2960617"/>
              <a:gd name="connsiteY9" fmla="*/ 633483 h 2345140"/>
              <a:gd name="connsiteX10" fmla="*/ 852415 w 2960617"/>
              <a:gd name="connsiteY10" fmla="*/ 474260 h 2345140"/>
              <a:gd name="connsiteX11" fmla="*/ 914400 w 2960617"/>
              <a:gd name="connsiteY11" fmla="*/ 252483 h 2345140"/>
              <a:gd name="connsiteX12" fmla="*/ 152400 w 2960617"/>
              <a:gd name="connsiteY12" fmla="*/ 1000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066800 w 2960617"/>
              <a:gd name="connsiteY9" fmla="*/ 557283 h 2345140"/>
              <a:gd name="connsiteX10" fmla="*/ 852415 w 2960617"/>
              <a:gd name="connsiteY10" fmla="*/ 474260 h 2345140"/>
              <a:gd name="connsiteX11" fmla="*/ 914400 w 2960617"/>
              <a:gd name="connsiteY11" fmla="*/ 252483 h 2345140"/>
              <a:gd name="connsiteX12" fmla="*/ 152400 w 2960617"/>
              <a:gd name="connsiteY12" fmla="*/ 1000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43000 w 2960617"/>
              <a:gd name="connsiteY9" fmla="*/ 633483 h 2345140"/>
              <a:gd name="connsiteX10" fmla="*/ 852415 w 2960617"/>
              <a:gd name="connsiteY10" fmla="*/ 474260 h 2345140"/>
              <a:gd name="connsiteX11" fmla="*/ 914400 w 2960617"/>
              <a:gd name="connsiteY11" fmla="*/ 252483 h 2345140"/>
              <a:gd name="connsiteX12" fmla="*/ 152400 w 2960617"/>
              <a:gd name="connsiteY12" fmla="*/ 1000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43000 w 2960617"/>
              <a:gd name="connsiteY9" fmla="*/ 633483 h 2345140"/>
              <a:gd name="connsiteX10" fmla="*/ 852415 w 2960617"/>
              <a:gd name="connsiteY10" fmla="*/ 474260 h 2345140"/>
              <a:gd name="connsiteX11" fmla="*/ 914400 w 2960617"/>
              <a:gd name="connsiteY11" fmla="*/ 252483 h 2345140"/>
              <a:gd name="connsiteX12" fmla="*/ 152400 w 2960617"/>
              <a:gd name="connsiteY12" fmla="*/ 1762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236260 h 2345140"/>
              <a:gd name="connsiteX1" fmla="*/ 2833616 w 2960617"/>
              <a:gd name="connsiteY1" fmla="*/ 1236260 h 2345140"/>
              <a:gd name="connsiteX2" fmla="*/ 1959022 w 2960617"/>
              <a:gd name="connsiteY2" fmla="*/ 1999396 h 2345140"/>
              <a:gd name="connsiteX3" fmla="*/ 1167452 w 2960617"/>
              <a:gd name="connsiteY3" fmla="*/ 2306471 h 2345140"/>
              <a:gd name="connsiteX4" fmla="*/ 642013 w 2960617"/>
              <a:gd name="connsiteY4" fmla="*/ 1767384 h 2345140"/>
              <a:gd name="connsiteX5" fmla="*/ 184813 w 2960617"/>
              <a:gd name="connsiteY5" fmla="*/ 846160 h 2345140"/>
              <a:gd name="connsiteX6" fmla="*/ 166616 w 2960617"/>
              <a:gd name="connsiteY6" fmla="*/ 100084 h 2345140"/>
              <a:gd name="connsiteX7" fmla="*/ 928615 w 2960617"/>
              <a:gd name="connsiteY7" fmla="*/ 245659 h 2345140"/>
              <a:gd name="connsiteX8" fmla="*/ 846729 w 2960617"/>
              <a:gd name="connsiteY8" fmla="*/ 477671 h 2345140"/>
              <a:gd name="connsiteX9" fmla="*/ 1143000 w 2960617"/>
              <a:gd name="connsiteY9" fmla="*/ 633483 h 2345140"/>
              <a:gd name="connsiteX10" fmla="*/ 852415 w 2960617"/>
              <a:gd name="connsiteY10" fmla="*/ 474260 h 2345140"/>
              <a:gd name="connsiteX11" fmla="*/ 914400 w 2960617"/>
              <a:gd name="connsiteY11" fmla="*/ 328683 h 2345140"/>
              <a:gd name="connsiteX12" fmla="*/ 152400 w 2960617"/>
              <a:gd name="connsiteY12" fmla="*/ 176283 h 2345140"/>
              <a:gd name="connsiteX13" fmla="*/ 116574 w 2960617"/>
              <a:gd name="connsiteY13" fmla="*/ 634620 h 2345140"/>
              <a:gd name="connsiteX14" fmla="*/ 157517 w 2960617"/>
              <a:gd name="connsiteY14" fmla="*/ 832513 h 2345140"/>
              <a:gd name="connsiteX15" fmla="*/ 166616 w 2960617"/>
              <a:gd name="connsiteY15" fmla="*/ 1007659 h 2345140"/>
              <a:gd name="connsiteX16" fmla="*/ 1157216 w 2960617"/>
              <a:gd name="connsiteY16" fmla="*/ 1541060 h 2345140"/>
              <a:gd name="connsiteX17" fmla="*/ 2681217 w 2960617"/>
              <a:gd name="connsiteY17" fmla="*/ 1236260 h 2345140"/>
              <a:gd name="connsiteX0" fmla="*/ 2681217 w 2960617"/>
              <a:gd name="connsiteY0" fmla="*/ 1160061 h 2268941"/>
              <a:gd name="connsiteX1" fmla="*/ 2833616 w 2960617"/>
              <a:gd name="connsiteY1" fmla="*/ 1160061 h 2268941"/>
              <a:gd name="connsiteX2" fmla="*/ 1959022 w 2960617"/>
              <a:gd name="connsiteY2" fmla="*/ 1923197 h 2268941"/>
              <a:gd name="connsiteX3" fmla="*/ 1167452 w 2960617"/>
              <a:gd name="connsiteY3" fmla="*/ 2230272 h 2268941"/>
              <a:gd name="connsiteX4" fmla="*/ 642013 w 2960617"/>
              <a:gd name="connsiteY4" fmla="*/ 1691185 h 2268941"/>
              <a:gd name="connsiteX5" fmla="*/ 184813 w 2960617"/>
              <a:gd name="connsiteY5" fmla="*/ 769961 h 2268941"/>
              <a:gd name="connsiteX6" fmla="*/ 152400 w 2960617"/>
              <a:gd name="connsiteY6" fmla="*/ 100084 h 2268941"/>
              <a:gd name="connsiteX7" fmla="*/ 928615 w 2960617"/>
              <a:gd name="connsiteY7" fmla="*/ 169460 h 2268941"/>
              <a:gd name="connsiteX8" fmla="*/ 846729 w 2960617"/>
              <a:gd name="connsiteY8" fmla="*/ 401472 h 2268941"/>
              <a:gd name="connsiteX9" fmla="*/ 1143000 w 2960617"/>
              <a:gd name="connsiteY9" fmla="*/ 557284 h 2268941"/>
              <a:gd name="connsiteX10" fmla="*/ 852415 w 2960617"/>
              <a:gd name="connsiteY10" fmla="*/ 398061 h 2268941"/>
              <a:gd name="connsiteX11" fmla="*/ 914400 w 2960617"/>
              <a:gd name="connsiteY11" fmla="*/ 252484 h 2268941"/>
              <a:gd name="connsiteX12" fmla="*/ 152400 w 2960617"/>
              <a:gd name="connsiteY12" fmla="*/ 100084 h 2268941"/>
              <a:gd name="connsiteX13" fmla="*/ 116574 w 2960617"/>
              <a:gd name="connsiteY13" fmla="*/ 558421 h 2268941"/>
              <a:gd name="connsiteX14" fmla="*/ 157517 w 2960617"/>
              <a:gd name="connsiteY14" fmla="*/ 756314 h 2268941"/>
              <a:gd name="connsiteX15" fmla="*/ 166616 w 2960617"/>
              <a:gd name="connsiteY15" fmla="*/ 931460 h 2268941"/>
              <a:gd name="connsiteX16" fmla="*/ 1157216 w 2960617"/>
              <a:gd name="connsiteY16" fmla="*/ 1464861 h 2268941"/>
              <a:gd name="connsiteX17" fmla="*/ 2681217 w 2960617"/>
              <a:gd name="connsiteY17" fmla="*/ 1160061 h 2268941"/>
              <a:gd name="connsiteX0" fmla="*/ 2681217 w 2960617"/>
              <a:gd name="connsiteY0" fmla="*/ 1146223 h 2255103"/>
              <a:gd name="connsiteX1" fmla="*/ 2833616 w 2960617"/>
              <a:gd name="connsiteY1" fmla="*/ 1146223 h 2255103"/>
              <a:gd name="connsiteX2" fmla="*/ 1959022 w 2960617"/>
              <a:gd name="connsiteY2" fmla="*/ 1909359 h 2255103"/>
              <a:gd name="connsiteX3" fmla="*/ 1167452 w 2960617"/>
              <a:gd name="connsiteY3" fmla="*/ 2216434 h 2255103"/>
              <a:gd name="connsiteX4" fmla="*/ 642013 w 2960617"/>
              <a:gd name="connsiteY4" fmla="*/ 1677347 h 2255103"/>
              <a:gd name="connsiteX5" fmla="*/ 184813 w 2960617"/>
              <a:gd name="connsiteY5" fmla="*/ 756123 h 2255103"/>
              <a:gd name="connsiteX6" fmla="*/ 152400 w 2960617"/>
              <a:gd name="connsiteY6" fmla="*/ 86246 h 2255103"/>
              <a:gd name="connsiteX7" fmla="*/ 914400 w 2960617"/>
              <a:gd name="connsiteY7" fmla="*/ 238646 h 2255103"/>
              <a:gd name="connsiteX8" fmla="*/ 846729 w 2960617"/>
              <a:gd name="connsiteY8" fmla="*/ 387634 h 2255103"/>
              <a:gd name="connsiteX9" fmla="*/ 1143000 w 2960617"/>
              <a:gd name="connsiteY9" fmla="*/ 543446 h 2255103"/>
              <a:gd name="connsiteX10" fmla="*/ 852415 w 2960617"/>
              <a:gd name="connsiteY10" fmla="*/ 384223 h 2255103"/>
              <a:gd name="connsiteX11" fmla="*/ 914400 w 2960617"/>
              <a:gd name="connsiteY11" fmla="*/ 238646 h 2255103"/>
              <a:gd name="connsiteX12" fmla="*/ 152400 w 2960617"/>
              <a:gd name="connsiteY12" fmla="*/ 86246 h 2255103"/>
              <a:gd name="connsiteX13" fmla="*/ 116574 w 2960617"/>
              <a:gd name="connsiteY13" fmla="*/ 544583 h 2255103"/>
              <a:gd name="connsiteX14" fmla="*/ 157517 w 2960617"/>
              <a:gd name="connsiteY14" fmla="*/ 742476 h 2255103"/>
              <a:gd name="connsiteX15" fmla="*/ 166616 w 2960617"/>
              <a:gd name="connsiteY15" fmla="*/ 917622 h 2255103"/>
              <a:gd name="connsiteX16" fmla="*/ 1157216 w 2960617"/>
              <a:gd name="connsiteY16" fmla="*/ 1451023 h 2255103"/>
              <a:gd name="connsiteX17" fmla="*/ 2681217 w 2960617"/>
              <a:gd name="connsiteY17" fmla="*/ 1146223 h 2255103"/>
              <a:gd name="connsiteX0" fmla="*/ 2681217 w 2960617"/>
              <a:gd name="connsiteY0" fmla="*/ 1146223 h 2255103"/>
              <a:gd name="connsiteX1" fmla="*/ 2833616 w 2960617"/>
              <a:gd name="connsiteY1" fmla="*/ 1146223 h 2255103"/>
              <a:gd name="connsiteX2" fmla="*/ 1959022 w 2960617"/>
              <a:gd name="connsiteY2" fmla="*/ 1909359 h 2255103"/>
              <a:gd name="connsiteX3" fmla="*/ 1167452 w 2960617"/>
              <a:gd name="connsiteY3" fmla="*/ 2216434 h 2255103"/>
              <a:gd name="connsiteX4" fmla="*/ 642013 w 2960617"/>
              <a:gd name="connsiteY4" fmla="*/ 1677347 h 2255103"/>
              <a:gd name="connsiteX5" fmla="*/ 184813 w 2960617"/>
              <a:gd name="connsiteY5" fmla="*/ 756123 h 2255103"/>
              <a:gd name="connsiteX6" fmla="*/ 152400 w 2960617"/>
              <a:gd name="connsiteY6" fmla="*/ 86246 h 2255103"/>
              <a:gd name="connsiteX7" fmla="*/ 914400 w 2960617"/>
              <a:gd name="connsiteY7" fmla="*/ 238646 h 2255103"/>
              <a:gd name="connsiteX8" fmla="*/ 846729 w 2960617"/>
              <a:gd name="connsiteY8" fmla="*/ 387634 h 2255103"/>
              <a:gd name="connsiteX9" fmla="*/ 1143000 w 2960617"/>
              <a:gd name="connsiteY9" fmla="*/ 543446 h 2255103"/>
              <a:gd name="connsiteX10" fmla="*/ 852415 w 2960617"/>
              <a:gd name="connsiteY10" fmla="*/ 384223 h 2255103"/>
              <a:gd name="connsiteX11" fmla="*/ 914400 w 2960617"/>
              <a:gd name="connsiteY11" fmla="*/ 238646 h 2255103"/>
              <a:gd name="connsiteX12" fmla="*/ 152400 w 2960617"/>
              <a:gd name="connsiteY12" fmla="*/ 86246 h 2255103"/>
              <a:gd name="connsiteX13" fmla="*/ 76200 w 2960617"/>
              <a:gd name="connsiteY13" fmla="*/ 238646 h 2255103"/>
              <a:gd name="connsiteX14" fmla="*/ 157517 w 2960617"/>
              <a:gd name="connsiteY14" fmla="*/ 742476 h 2255103"/>
              <a:gd name="connsiteX15" fmla="*/ 166616 w 2960617"/>
              <a:gd name="connsiteY15" fmla="*/ 917622 h 2255103"/>
              <a:gd name="connsiteX16" fmla="*/ 1157216 w 2960617"/>
              <a:gd name="connsiteY16" fmla="*/ 1451023 h 2255103"/>
              <a:gd name="connsiteX17" fmla="*/ 2681217 w 2960617"/>
              <a:gd name="connsiteY17" fmla="*/ 1146223 h 2255103"/>
              <a:gd name="connsiteX0" fmla="*/ 2695433 w 2974833"/>
              <a:gd name="connsiteY0" fmla="*/ 1146223 h 2255103"/>
              <a:gd name="connsiteX1" fmla="*/ 2847832 w 2974833"/>
              <a:gd name="connsiteY1" fmla="*/ 1146223 h 2255103"/>
              <a:gd name="connsiteX2" fmla="*/ 1973238 w 2974833"/>
              <a:gd name="connsiteY2" fmla="*/ 1909359 h 2255103"/>
              <a:gd name="connsiteX3" fmla="*/ 1181668 w 2974833"/>
              <a:gd name="connsiteY3" fmla="*/ 2216434 h 2255103"/>
              <a:gd name="connsiteX4" fmla="*/ 656229 w 2974833"/>
              <a:gd name="connsiteY4" fmla="*/ 1677347 h 2255103"/>
              <a:gd name="connsiteX5" fmla="*/ 199029 w 2974833"/>
              <a:gd name="connsiteY5" fmla="*/ 756123 h 2255103"/>
              <a:gd name="connsiteX6" fmla="*/ 166616 w 2974833"/>
              <a:gd name="connsiteY6" fmla="*/ 86246 h 2255103"/>
              <a:gd name="connsiteX7" fmla="*/ 928616 w 2974833"/>
              <a:gd name="connsiteY7" fmla="*/ 238646 h 2255103"/>
              <a:gd name="connsiteX8" fmla="*/ 860945 w 2974833"/>
              <a:gd name="connsiteY8" fmla="*/ 387634 h 2255103"/>
              <a:gd name="connsiteX9" fmla="*/ 1157216 w 2974833"/>
              <a:gd name="connsiteY9" fmla="*/ 543446 h 2255103"/>
              <a:gd name="connsiteX10" fmla="*/ 866631 w 2974833"/>
              <a:gd name="connsiteY10" fmla="*/ 384223 h 2255103"/>
              <a:gd name="connsiteX11" fmla="*/ 928616 w 2974833"/>
              <a:gd name="connsiteY11" fmla="*/ 238646 h 2255103"/>
              <a:gd name="connsiteX12" fmla="*/ 166616 w 2974833"/>
              <a:gd name="connsiteY12" fmla="*/ 86246 h 2255103"/>
              <a:gd name="connsiteX13" fmla="*/ 90416 w 2974833"/>
              <a:gd name="connsiteY13" fmla="*/ 238646 h 2255103"/>
              <a:gd name="connsiteX14" fmla="*/ 171733 w 2974833"/>
              <a:gd name="connsiteY14" fmla="*/ 742476 h 2255103"/>
              <a:gd name="connsiteX15" fmla="*/ 166616 w 2974833"/>
              <a:gd name="connsiteY15" fmla="*/ 1000646 h 2255103"/>
              <a:gd name="connsiteX16" fmla="*/ 1171432 w 2974833"/>
              <a:gd name="connsiteY16" fmla="*/ 1451023 h 2255103"/>
              <a:gd name="connsiteX17" fmla="*/ 2695433 w 2974833"/>
              <a:gd name="connsiteY17" fmla="*/ 1146223 h 2255103"/>
              <a:gd name="connsiteX0" fmla="*/ 2668517 w 2947917"/>
              <a:gd name="connsiteY0" fmla="*/ 1146223 h 2255103"/>
              <a:gd name="connsiteX1" fmla="*/ 2820916 w 2947917"/>
              <a:gd name="connsiteY1" fmla="*/ 1146223 h 2255103"/>
              <a:gd name="connsiteX2" fmla="*/ 1946322 w 2947917"/>
              <a:gd name="connsiteY2" fmla="*/ 1909359 h 2255103"/>
              <a:gd name="connsiteX3" fmla="*/ 1154752 w 2947917"/>
              <a:gd name="connsiteY3" fmla="*/ 2216434 h 2255103"/>
              <a:gd name="connsiteX4" fmla="*/ 629313 w 2947917"/>
              <a:gd name="connsiteY4" fmla="*/ 1677347 h 2255103"/>
              <a:gd name="connsiteX5" fmla="*/ 172113 w 2947917"/>
              <a:gd name="connsiteY5" fmla="*/ 756123 h 2255103"/>
              <a:gd name="connsiteX6" fmla="*/ 139700 w 2947917"/>
              <a:gd name="connsiteY6" fmla="*/ 86246 h 2255103"/>
              <a:gd name="connsiteX7" fmla="*/ 901700 w 2947917"/>
              <a:gd name="connsiteY7" fmla="*/ 238646 h 2255103"/>
              <a:gd name="connsiteX8" fmla="*/ 834029 w 2947917"/>
              <a:gd name="connsiteY8" fmla="*/ 387634 h 2255103"/>
              <a:gd name="connsiteX9" fmla="*/ 1130300 w 2947917"/>
              <a:gd name="connsiteY9" fmla="*/ 543446 h 2255103"/>
              <a:gd name="connsiteX10" fmla="*/ 839715 w 2947917"/>
              <a:gd name="connsiteY10" fmla="*/ 384223 h 2255103"/>
              <a:gd name="connsiteX11" fmla="*/ 901700 w 2947917"/>
              <a:gd name="connsiteY11" fmla="*/ 238646 h 2255103"/>
              <a:gd name="connsiteX12" fmla="*/ 139700 w 2947917"/>
              <a:gd name="connsiteY12" fmla="*/ 86246 h 2255103"/>
              <a:gd name="connsiteX13" fmla="*/ 63500 w 2947917"/>
              <a:gd name="connsiteY13" fmla="*/ 238646 h 2255103"/>
              <a:gd name="connsiteX14" fmla="*/ 144817 w 2947917"/>
              <a:gd name="connsiteY14" fmla="*/ 742476 h 2255103"/>
              <a:gd name="connsiteX15" fmla="*/ 201684 w 2947917"/>
              <a:gd name="connsiteY15" fmla="*/ 1000646 h 2255103"/>
              <a:gd name="connsiteX16" fmla="*/ 1144516 w 2947917"/>
              <a:gd name="connsiteY16" fmla="*/ 1451023 h 2255103"/>
              <a:gd name="connsiteX17" fmla="*/ 2668517 w 2947917"/>
              <a:gd name="connsiteY17" fmla="*/ 1146223 h 2255103"/>
              <a:gd name="connsiteX0" fmla="*/ 2616062 w 2847295"/>
              <a:gd name="connsiteY0" fmla="*/ 1082263 h 2158089"/>
              <a:gd name="connsiteX1" fmla="*/ 2768461 w 2847295"/>
              <a:gd name="connsiteY1" fmla="*/ 1082263 h 2158089"/>
              <a:gd name="connsiteX2" fmla="*/ 1893867 w 2847295"/>
              <a:gd name="connsiteY2" fmla="*/ 1845399 h 2158089"/>
              <a:gd name="connsiteX3" fmla="*/ 1102297 w 2847295"/>
              <a:gd name="connsiteY3" fmla="*/ 2152474 h 2158089"/>
              <a:gd name="connsiteX4" fmla="*/ 576858 w 2847295"/>
              <a:gd name="connsiteY4" fmla="*/ 1613387 h 2158089"/>
              <a:gd name="connsiteX5" fmla="*/ 119658 w 2847295"/>
              <a:gd name="connsiteY5" fmla="*/ 692163 h 2158089"/>
              <a:gd name="connsiteX6" fmla="*/ 87245 w 2847295"/>
              <a:gd name="connsiteY6" fmla="*/ 22286 h 2158089"/>
              <a:gd name="connsiteX7" fmla="*/ 849245 w 2847295"/>
              <a:gd name="connsiteY7" fmla="*/ 174686 h 2158089"/>
              <a:gd name="connsiteX8" fmla="*/ 781574 w 2847295"/>
              <a:gd name="connsiteY8" fmla="*/ 323674 h 2158089"/>
              <a:gd name="connsiteX9" fmla="*/ 1077845 w 2847295"/>
              <a:gd name="connsiteY9" fmla="*/ 479486 h 2158089"/>
              <a:gd name="connsiteX10" fmla="*/ 787260 w 2847295"/>
              <a:gd name="connsiteY10" fmla="*/ 320263 h 2158089"/>
              <a:gd name="connsiteX11" fmla="*/ 849245 w 2847295"/>
              <a:gd name="connsiteY11" fmla="*/ 174686 h 2158089"/>
              <a:gd name="connsiteX12" fmla="*/ 87245 w 2847295"/>
              <a:gd name="connsiteY12" fmla="*/ 22286 h 2158089"/>
              <a:gd name="connsiteX13" fmla="*/ 15807 w 2847295"/>
              <a:gd name="connsiteY13" fmla="*/ 227074 h 2158089"/>
              <a:gd name="connsiteX14" fmla="*/ 92362 w 2847295"/>
              <a:gd name="connsiteY14" fmla="*/ 678516 h 2158089"/>
              <a:gd name="connsiteX15" fmla="*/ 149229 w 2847295"/>
              <a:gd name="connsiteY15" fmla="*/ 936686 h 2158089"/>
              <a:gd name="connsiteX16" fmla="*/ 1092061 w 2847295"/>
              <a:gd name="connsiteY16" fmla="*/ 1387063 h 2158089"/>
              <a:gd name="connsiteX17" fmla="*/ 2616062 w 2847295"/>
              <a:gd name="connsiteY17" fmla="*/ 1082263 h 2158089"/>
              <a:gd name="connsiteX0" fmla="*/ 2616062 w 2847295"/>
              <a:gd name="connsiteY0" fmla="*/ 1082263 h 2158089"/>
              <a:gd name="connsiteX1" fmla="*/ 2768461 w 2847295"/>
              <a:gd name="connsiteY1" fmla="*/ 1082263 h 2158089"/>
              <a:gd name="connsiteX2" fmla="*/ 1893867 w 2847295"/>
              <a:gd name="connsiteY2" fmla="*/ 1845399 h 2158089"/>
              <a:gd name="connsiteX3" fmla="*/ 1102297 w 2847295"/>
              <a:gd name="connsiteY3" fmla="*/ 2152474 h 2158089"/>
              <a:gd name="connsiteX4" fmla="*/ 576858 w 2847295"/>
              <a:gd name="connsiteY4" fmla="*/ 1613387 h 2158089"/>
              <a:gd name="connsiteX5" fmla="*/ 119658 w 2847295"/>
              <a:gd name="connsiteY5" fmla="*/ 692163 h 2158089"/>
              <a:gd name="connsiteX6" fmla="*/ 87245 w 2847295"/>
              <a:gd name="connsiteY6" fmla="*/ 22286 h 2158089"/>
              <a:gd name="connsiteX7" fmla="*/ 849245 w 2847295"/>
              <a:gd name="connsiteY7" fmla="*/ 174686 h 2158089"/>
              <a:gd name="connsiteX8" fmla="*/ 781574 w 2847295"/>
              <a:gd name="connsiteY8" fmla="*/ 323674 h 2158089"/>
              <a:gd name="connsiteX9" fmla="*/ 1077845 w 2847295"/>
              <a:gd name="connsiteY9" fmla="*/ 479486 h 2158089"/>
              <a:gd name="connsiteX10" fmla="*/ 787260 w 2847295"/>
              <a:gd name="connsiteY10" fmla="*/ 320263 h 2158089"/>
              <a:gd name="connsiteX11" fmla="*/ 849245 w 2847295"/>
              <a:gd name="connsiteY11" fmla="*/ 174686 h 2158089"/>
              <a:gd name="connsiteX12" fmla="*/ 87245 w 2847295"/>
              <a:gd name="connsiteY12" fmla="*/ 22286 h 2158089"/>
              <a:gd name="connsiteX13" fmla="*/ 15807 w 2847295"/>
              <a:gd name="connsiteY13" fmla="*/ 179449 h 2158089"/>
              <a:gd name="connsiteX14" fmla="*/ 92362 w 2847295"/>
              <a:gd name="connsiteY14" fmla="*/ 678516 h 2158089"/>
              <a:gd name="connsiteX15" fmla="*/ 149229 w 2847295"/>
              <a:gd name="connsiteY15" fmla="*/ 936686 h 2158089"/>
              <a:gd name="connsiteX16" fmla="*/ 1092061 w 2847295"/>
              <a:gd name="connsiteY16" fmla="*/ 1387063 h 2158089"/>
              <a:gd name="connsiteX17" fmla="*/ 2616062 w 2847295"/>
              <a:gd name="connsiteY17" fmla="*/ 1082263 h 2158089"/>
              <a:gd name="connsiteX0" fmla="*/ 2613406 w 2844639"/>
              <a:gd name="connsiteY0" fmla="*/ 1082263 h 2158089"/>
              <a:gd name="connsiteX1" fmla="*/ 2765805 w 2844639"/>
              <a:gd name="connsiteY1" fmla="*/ 1082263 h 2158089"/>
              <a:gd name="connsiteX2" fmla="*/ 1891211 w 2844639"/>
              <a:gd name="connsiteY2" fmla="*/ 1845399 h 2158089"/>
              <a:gd name="connsiteX3" fmla="*/ 1099641 w 2844639"/>
              <a:gd name="connsiteY3" fmla="*/ 2152474 h 2158089"/>
              <a:gd name="connsiteX4" fmla="*/ 574202 w 2844639"/>
              <a:gd name="connsiteY4" fmla="*/ 1613387 h 2158089"/>
              <a:gd name="connsiteX5" fmla="*/ 117002 w 2844639"/>
              <a:gd name="connsiteY5" fmla="*/ 692163 h 2158089"/>
              <a:gd name="connsiteX6" fmla="*/ 84589 w 2844639"/>
              <a:gd name="connsiteY6" fmla="*/ 22286 h 2158089"/>
              <a:gd name="connsiteX7" fmla="*/ 846589 w 2844639"/>
              <a:gd name="connsiteY7" fmla="*/ 174686 h 2158089"/>
              <a:gd name="connsiteX8" fmla="*/ 778918 w 2844639"/>
              <a:gd name="connsiteY8" fmla="*/ 323674 h 2158089"/>
              <a:gd name="connsiteX9" fmla="*/ 1075189 w 2844639"/>
              <a:gd name="connsiteY9" fmla="*/ 479486 h 2158089"/>
              <a:gd name="connsiteX10" fmla="*/ 784604 w 2844639"/>
              <a:gd name="connsiteY10" fmla="*/ 320263 h 2158089"/>
              <a:gd name="connsiteX11" fmla="*/ 846589 w 2844639"/>
              <a:gd name="connsiteY11" fmla="*/ 174686 h 2158089"/>
              <a:gd name="connsiteX12" fmla="*/ 84589 w 2844639"/>
              <a:gd name="connsiteY12" fmla="*/ 22286 h 2158089"/>
              <a:gd name="connsiteX13" fmla="*/ 17913 w 2844639"/>
              <a:gd name="connsiteY13" fmla="*/ 217549 h 2158089"/>
              <a:gd name="connsiteX14" fmla="*/ 89706 w 2844639"/>
              <a:gd name="connsiteY14" fmla="*/ 678516 h 2158089"/>
              <a:gd name="connsiteX15" fmla="*/ 146573 w 2844639"/>
              <a:gd name="connsiteY15" fmla="*/ 936686 h 2158089"/>
              <a:gd name="connsiteX16" fmla="*/ 1089405 w 2844639"/>
              <a:gd name="connsiteY16" fmla="*/ 1387063 h 2158089"/>
              <a:gd name="connsiteX17" fmla="*/ 2613406 w 2844639"/>
              <a:gd name="connsiteY17" fmla="*/ 1082263 h 2158089"/>
              <a:gd name="connsiteX0" fmla="*/ 2603696 w 2834929"/>
              <a:gd name="connsiteY0" fmla="*/ 1082263 h 2158089"/>
              <a:gd name="connsiteX1" fmla="*/ 2756095 w 2834929"/>
              <a:gd name="connsiteY1" fmla="*/ 1082263 h 2158089"/>
              <a:gd name="connsiteX2" fmla="*/ 1881501 w 2834929"/>
              <a:gd name="connsiteY2" fmla="*/ 1845399 h 2158089"/>
              <a:gd name="connsiteX3" fmla="*/ 1089931 w 2834929"/>
              <a:gd name="connsiteY3" fmla="*/ 2152474 h 2158089"/>
              <a:gd name="connsiteX4" fmla="*/ 564492 w 2834929"/>
              <a:gd name="connsiteY4" fmla="*/ 1613387 h 2158089"/>
              <a:gd name="connsiteX5" fmla="*/ 107292 w 2834929"/>
              <a:gd name="connsiteY5" fmla="*/ 692163 h 2158089"/>
              <a:gd name="connsiteX6" fmla="*/ 74879 w 2834929"/>
              <a:gd name="connsiteY6" fmla="*/ 22286 h 2158089"/>
              <a:gd name="connsiteX7" fmla="*/ 836879 w 2834929"/>
              <a:gd name="connsiteY7" fmla="*/ 174686 h 2158089"/>
              <a:gd name="connsiteX8" fmla="*/ 769208 w 2834929"/>
              <a:gd name="connsiteY8" fmla="*/ 323674 h 2158089"/>
              <a:gd name="connsiteX9" fmla="*/ 1065479 w 2834929"/>
              <a:gd name="connsiteY9" fmla="*/ 479486 h 2158089"/>
              <a:gd name="connsiteX10" fmla="*/ 774894 w 2834929"/>
              <a:gd name="connsiteY10" fmla="*/ 320263 h 2158089"/>
              <a:gd name="connsiteX11" fmla="*/ 836879 w 2834929"/>
              <a:gd name="connsiteY11" fmla="*/ 174686 h 2158089"/>
              <a:gd name="connsiteX12" fmla="*/ 74879 w 2834929"/>
              <a:gd name="connsiteY12" fmla="*/ 22286 h 2158089"/>
              <a:gd name="connsiteX13" fmla="*/ 20834 w 2834929"/>
              <a:gd name="connsiteY13" fmla="*/ 341374 h 2158089"/>
              <a:gd name="connsiteX14" fmla="*/ 8203 w 2834929"/>
              <a:gd name="connsiteY14" fmla="*/ 217549 h 2158089"/>
              <a:gd name="connsiteX15" fmla="*/ 79996 w 2834929"/>
              <a:gd name="connsiteY15" fmla="*/ 678516 h 2158089"/>
              <a:gd name="connsiteX16" fmla="*/ 136863 w 2834929"/>
              <a:gd name="connsiteY16" fmla="*/ 936686 h 2158089"/>
              <a:gd name="connsiteX17" fmla="*/ 1079695 w 2834929"/>
              <a:gd name="connsiteY17" fmla="*/ 1387063 h 2158089"/>
              <a:gd name="connsiteX18" fmla="*/ 2603696 w 2834929"/>
              <a:gd name="connsiteY18" fmla="*/ 1082263 h 215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4929" h="2158089">
                <a:moveTo>
                  <a:pt x="2603696" y="1082263"/>
                </a:moveTo>
                <a:cubicBezTo>
                  <a:pt x="2883096" y="1031463"/>
                  <a:pt x="2876461" y="955074"/>
                  <a:pt x="2756095" y="1082263"/>
                </a:cubicBezTo>
                <a:cubicBezTo>
                  <a:pt x="2635729" y="1209452"/>
                  <a:pt x="2159195" y="1667031"/>
                  <a:pt x="1881501" y="1845399"/>
                </a:cubicBezTo>
                <a:cubicBezTo>
                  <a:pt x="1603807" y="2023767"/>
                  <a:pt x="1309433" y="2191143"/>
                  <a:pt x="1089931" y="2152474"/>
                </a:cubicBezTo>
                <a:cubicBezTo>
                  <a:pt x="870430" y="2113805"/>
                  <a:pt x="728265" y="1856772"/>
                  <a:pt x="564492" y="1613387"/>
                </a:cubicBezTo>
                <a:cubicBezTo>
                  <a:pt x="400719" y="1370002"/>
                  <a:pt x="188894" y="957346"/>
                  <a:pt x="107292" y="692163"/>
                </a:cubicBezTo>
                <a:cubicBezTo>
                  <a:pt x="25690" y="426980"/>
                  <a:pt x="-46719" y="108532"/>
                  <a:pt x="74879" y="22286"/>
                </a:cubicBezTo>
                <a:cubicBezTo>
                  <a:pt x="196477" y="-63960"/>
                  <a:pt x="721158" y="124455"/>
                  <a:pt x="836879" y="174686"/>
                </a:cubicBezTo>
                <a:cubicBezTo>
                  <a:pt x="952601" y="224917"/>
                  <a:pt x="731108" y="272874"/>
                  <a:pt x="769208" y="323674"/>
                </a:cubicBezTo>
                <a:cubicBezTo>
                  <a:pt x="807308" y="374474"/>
                  <a:pt x="1064531" y="480054"/>
                  <a:pt x="1065479" y="479486"/>
                </a:cubicBezTo>
                <a:cubicBezTo>
                  <a:pt x="1066427" y="478918"/>
                  <a:pt x="812994" y="371063"/>
                  <a:pt x="774894" y="320263"/>
                </a:cubicBezTo>
                <a:cubicBezTo>
                  <a:pt x="736794" y="269463"/>
                  <a:pt x="953548" y="224349"/>
                  <a:pt x="836879" y="174686"/>
                </a:cubicBezTo>
                <a:cubicBezTo>
                  <a:pt x="720210" y="125023"/>
                  <a:pt x="210887" y="-5495"/>
                  <a:pt x="74879" y="22286"/>
                </a:cubicBezTo>
                <a:cubicBezTo>
                  <a:pt x="-61129" y="50067"/>
                  <a:pt x="31947" y="308830"/>
                  <a:pt x="20834" y="341374"/>
                </a:cubicBezTo>
                <a:cubicBezTo>
                  <a:pt x="9721" y="373918"/>
                  <a:pt x="-5626" y="135959"/>
                  <a:pt x="8203" y="217549"/>
                </a:cubicBezTo>
                <a:cubicBezTo>
                  <a:pt x="6687" y="339621"/>
                  <a:pt x="58553" y="558660"/>
                  <a:pt x="79996" y="678516"/>
                </a:cubicBezTo>
                <a:cubicBezTo>
                  <a:pt x="101439" y="798372"/>
                  <a:pt x="-29753" y="818595"/>
                  <a:pt x="136863" y="936686"/>
                </a:cubicBezTo>
                <a:cubicBezTo>
                  <a:pt x="303479" y="1054777"/>
                  <a:pt x="668556" y="1362800"/>
                  <a:pt x="1079695" y="1387063"/>
                </a:cubicBezTo>
                <a:cubicBezTo>
                  <a:pt x="1490834" y="1411326"/>
                  <a:pt x="2324296" y="1133063"/>
                  <a:pt x="2603696" y="1082263"/>
                </a:cubicBezTo>
                <a:close/>
              </a:path>
            </a:pathLst>
          </a:custGeom>
          <a:noFill/>
          <a:ln w="5715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848600" y="3440875"/>
            <a:ext cx="228600" cy="228600"/>
          </a:xfrm>
          <a:prstGeom prst="ellipse">
            <a:avLst/>
          </a:prstGeom>
          <a:solidFill>
            <a:srgbClr val="C00000"/>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6" name="Rounded Rectangular Callout 25"/>
          <p:cNvSpPr/>
          <p:nvPr/>
        </p:nvSpPr>
        <p:spPr>
          <a:xfrm>
            <a:off x="7620000" y="838200"/>
            <a:ext cx="1371600" cy="1348852"/>
          </a:xfrm>
          <a:prstGeom prst="wedgeRoundRectCallout">
            <a:avLst>
              <a:gd name="adj1" fmla="val -20180"/>
              <a:gd name="adj2" fmla="val 152359"/>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b="1" dirty="0">
                <a:solidFill>
                  <a:schemeClr val="bg1"/>
                </a:solidFill>
              </a:rPr>
              <a:t>13.4</a:t>
            </a:r>
          </a:p>
          <a:p>
            <a:pPr algn="ctr"/>
            <a:r>
              <a:rPr lang="en-US" b="1" dirty="0">
                <a:solidFill>
                  <a:schemeClr val="bg1"/>
                </a:solidFill>
              </a:rPr>
              <a:t>“they … went down to Seleucia”</a:t>
            </a:r>
            <a:endParaRPr lang="en-US" sz="1600" dirty="0">
              <a:solidFill>
                <a:schemeClr val="bg1"/>
              </a:solidFill>
            </a:endParaRPr>
          </a:p>
        </p:txBody>
      </p:sp>
      <p:sp>
        <p:nvSpPr>
          <p:cNvPr id="15" name="Rounded Rectangle 14"/>
          <p:cNvSpPr/>
          <p:nvPr/>
        </p:nvSpPr>
        <p:spPr>
          <a:xfrm>
            <a:off x="291152" y="5076331"/>
            <a:ext cx="2940780" cy="1512125"/>
          </a:xfrm>
          <a:prstGeom prst="roundRect">
            <a:avLst/>
          </a:prstGeom>
          <a:solidFill>
            <a:srgbClr val="C00000"/>
          </a:solidFill>
          <a:ln w="38100">
            <a:noFill/>
          </a:ln>
          <a:effectLst>
            <a:outerShdw blurRad="254000" dist="254000" dir="3000000" algn="ctr">
              <a:srgbClr val="000000">
                <a:alpha val="50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1st missionary</a:t>
            </a:r>
          </a:p>
          <a:p>
            <a:pPr algn="ctr"/>
            <a:r>
              <a:rPr lang="en-US" sz="2800" b="1" dirty="0">
                <a:effectLst>
                  <a:outerShdw blurRad="38100" dist="38100" dir="2700000" algn="tl">
                    <a:srgbClr val="000000">
                      <a:alpha val="43137"/>
                    </a:srgbClr>
                  </a:outerShdw>
                </a:effectLst>
              </a:rPr>
              <a:t>journey</a:t>
            </a:r>
          </a:p>
          <a:p>
            <a:pPr algn="ctr"/>
            <a:r>
              <a:rPr lang="en-US" sz="2800" dirty="0">
                <a:effectLst>
                  <a:outerShdw blurRad="38100" dist="38100" dir="2700000" algn="tl">
                    <a:srgbClr val="000000">
                      <a:alpha val="43137"/>
                    </a:srgbClr>
                  </a:outerShdw>
                </a:effectLst>
              </a:rPr>
              <a:t>Acts 13-14</a:t>
            </a:r>
            <a:endParaRPr lang="en-US" sz="2800" b="1" dirty="0">
              <a:effectLst>
                <a:outerShdw blurRad="38100" dist="38100" dir="2700000" algn="tl">
                  <a:srgbClr val="000000">
                    <a:alpha val="43137"/>
                  </a:srgbClr>
                </a:outerShdw>
              </a:effectLst>
            </a:endParaRPr>
          </a:p>
        </p:txBody>
      </p:sp>
      <p:sp>
        <p:nvSpPr>
          <p:cNvPr id="14" name="Rounded Rectangular Callout 13"/>
          <p:cNvSpPr/>
          <p:nvPr/>
        </p:nvSpPr>
        <p:spPr>
          <a:xfrm>
            <a:off x="7543800" y="4572000"/>
            <a:ext cx="1295400" cy="1254456"/>
          </a:xfrm>
          <a:prstGeom prst="wedgeRoundRectCallout">
            <a:avLst>
              <a:gd name="adj1" fmla="val -51519"/>
              <a:gd name="adj2" fmla="val -84030"/>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b="1" dirty="0">
                <a:solidFill>
                  <a:schemeClr val="bg1"/>
                </a:solidFill>
              </a:rPr>
              <a:t>13.4</a:t>
            </a:r>
          </a:p>
          <a:p>
            <a:pPr algn="ctr"/>
            <a:r>
              <a:rPr lang="en-US" b="1" dirty="0">
                <a:solidFill>
                  <a:schemeClr val="bg1"/>
                </a:solidFill>
              </a:rPr>
              <a:t>“they … sailed to Cyprus”</a:t>
            </a:r>
            <a:endParaRPr lang="en-US" sz="1600" dirty="0">
              <a:solidFill>
                <a:schemeClr val="bg1"/>
              </a:solidFill>
            </a:endParaRPr>
          </a:p>
        </p:txBody>
      </p:sp>
      <p:sp>
        <p:nvSpPr>
          <p:cNvPr id="19" name="Rounded Rectangular Callout 18"/>
          <p:cNvSpPr/>
          <p:nvPr/>
        </p:nvSpPr>
        <p:spPr>
          <a:xfrm>
            <a:off x="3810000" y="4953000"/>
            <a:ext cx="2057400" cy="1483056"/>
          </a:xfrm>
          <a:prstGeom prst="wedgeRoundRectCallout">
            <a:avLst>
              <a:gd name="adj1" fmla="val 49212"/>
              <a:gd name="adj2" fmla="val -71740"/>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b="1" dirty="0">
                <a:solidFill>
                  <a:schemeClr val="bg1"/>
                </a:solidFill>
              </a:rPr>
              <a:t>13.13</a:t>
            </a:r>
          </a:p>
          <a:p>
            <a:pPr algn="ctr"/>
            <a:r>
              <a:rPr lang="en-US" b="1" dirty="0">
                <a:solidFill>
                  <a:schemeClr val="bg1"/>
                </a:solidFill>
              </a:rPr>
              <a:t>“Paul and his company set sail from </a:t>
            </a:r>
            <a:r>
              <a:rPr lang="en-US" b="1" dirty="0" err="1">
                <a:solidFill>
                  <a:schemeClr val="bg1"/>
                </a:solidFill>
              </a:rPr>
              <a:t>Paphos</a:t>
            </a:r>
            <a:r>
              <a:rPr lang="en-US" b="1" dirty="0">
                <a:solidFill>
                  <a:schemeClr val="bg1"/>
                </a:solidFill>
              </a:rPr>
              <a:t>, and came to </a:t>
            </a:r>
            <a:r>
              <a:rPr lang="en-US" b="1" dirty="0" err="1">
                <a:solidFill>
                  <a:schemeClr val="bg1"/>
                </a:solidFill>
              </a:rPr>
              <a:t>Perga</a:t>
            </a:r>
            <a:r>
              <a:rPr lang="en-US" b="1" dirty="0">
                <a:solidFill>
                  <a:schemeClr val="bg1"/>
                </a:solidFill>
              </a:rPr>
              <a:t>”</a:t>
            </a:r>
            <a:endParaRPr lang="en-US" sz="1600" dirty="0">
              <a:solidFill>
                <a:schemeClr val="bg1"/>
              </a:solidFill>
            </a:endParaRPr>
          </a:p>
        </p:txBody>
      </p:sp>
      <p:sp>
        <p:nvSpPr>
          <p:cNvPr id="20" name="Rounded Rectangular Callout 19"/>
          <p:cNvSpPr/>
          <p:nvPr/>
        </p:nvSpPr>
        <p:spPr>
          <a:xfrm>
            <a:off x="5867400" y="1336344"/>
            <a:ext cx="1295400" cy="1254456"/>
          </a:xfrm>
          <a:prstGeom prst="wedgeRoundRectCallout">
            <a:avLst>
              <a:gd name="adj1" fmla="val 11694"/>
              <a:gd name="adj2" fmla="val 155317"/>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b="1" dirty="0">
                <a:solidFill>
                  <a:schemeClr val="bg1"/>
                </a:solidFill>
              </a:rPr>
              <a:t>14.26</a:t>
            </a:r>
          </a:p>
          <a:p>
            <a:pPr algn="ctr"/>
            <a:r>
              <a:rPr lang="en-US" b="1" dirty="0">
                <a:solidFill>
                  <a:schemeClr val="bg1"/>
                </a:solidFill>
              </a:rPr>
              <a:t>“they sailed to Antioch”</a:t>
            </a:r>
            <a:endParaRPr lang="en-US" sz="1600" dirty="0">
              <a:solidFill>
                <a:schemeClr val="bg1"/>
              </a:solidFill>
            </a:endParaRPr>
          </a:p>
        </p:txBody>
      </p:sp>
    </p:spTree>
    <p:custDataLst>
      <p:tags r:id="rId1"/>
    </p:custDataLst>
    <p:extLst>
      <p:ext uri="{BB962C8B-B14F-4D97-AF65-F5344CB8AC3E}">
        <p14:creationId xmlns:p14="http://schemas.microsoft.com/office/powerpoint/2010/main" val="412901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7"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par>
                          <p:cTn id="17" fill="hold">
                            <p:stCondLst>
                              <p:cond delay="1500"/>
                            </p:stCondLst>
                            <p:childTnLst>
                              <p:par>
                                <p:cTn id="18" presetID="35" presetClass="path" presetSubtype="0" accel="50000" decel="50000" fill="hold" grpId="0" nodeType="afterEffect">
                                  <p:stCondLst>
                                    <p:cond delay="0"/>
                                  </p:stCondLst>
                                  <p:childTnLst>
                                    <p:animMotion origin="layout" path="M 0.00087 0.00023 L -0.10277 0.13264 " pathEditMode="relative" rAng="0" ptsTypes="AA">
                                      <p:cBhvr>
                                        <p:cTn id="19" dur="750" fill="hold"/>
                                        <p:tgtEl>
                                          <p:spTgt spid="18"/>
                                        </p:tgtEl>
                                        <p:attrNameLst>
                                          <p:attrName>ppt_x</p:attrName>
                                          <p:attrName>ppt_y</p:attrName>
                                        </p:attrNameLst>
                                      </p:cBhvr>
                                      <p:rCtr x="-5200" y="6600"/>
                                    </p:animMotion>
                                  </p:childTnLst>
                                </p:cTn>
                              </p:par>
                            </p:childTnLst>
                          </p:cTn>
                        </p:par>
                        <p:par>
                          <p:cTn id="20" fill="hold">
                            <p:stCondLst>
                              <p:cond delay="22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750"/>
                            </p:stCondLst>
                            <p:childTnLst>
                              <p:par>
                                <p:cTn id="25" presetID="35" presetClass="path" presetSubtype="0" accel="50000" decel="50000" fill="hold" grpId="8" nodeType="afterEffect">
                                  <p:stCondLst>
                                    <p:cond delay="0"/>
                                  </p:stCondLst>
                                  <p:childTnLst>
                                    <p:animMotion origin="layout" path="M -0.10277 0.13258 L -0.18611 0.17515 " pathEditMode="relative" rAng="0" ptsTypes="AA">
                                      <p:cBhvr>
                                        <p:cTn id="26" dur="750" fill="hold"/>
                                        <p:tgtEl>
                                          <p:spTgt spid="18"/>
                                        </p:tgtEl>
                                        <p:attrNameLst>
                                          <p:attrName>ppt_x</p:attrName>
                                          <p:attrName>ppt_y</p:attrName>
                                        </p:attrNameLst>
                                      </p:cBhvr>
                                      <p:rCtr x="-4200" y="2100"/>
                                    </p:animMotion>
                                  </p:childTnLst>
                                </p:cTn>
                              </p:par>
                            </p:childTnLst>
                          </p:cTn>
                        </p:par>
                        <p:par>
                          <p:cTn id="27" fill="hold">
                            <p:stCondLst>
                              <p:cond delay="3500"/>
                            </p:stCondLst>
                            <p:childTnLst>
                              <p:par>
                                <p:cTn id="28" presetID="0" presetClass="path" presetSubtype="0" accel="50000" decel="50000" fill="hold" grpId="1" nodeType="afterEffect">
                                  <p:stCondLst>
                                    <p:cond delay="0"/>
                                  </p:stCondLst>
                                  <p:childTnLst>
                                    <p:animMotion origin="layout" path="M -0.18611 0.17523 C -0.18958 0.17431 -0.19705 0.18171 -0.20746 0.17037 C -0.21788 0.15903 -0.23298 0.14074 -0.24843 0.10671 C -0.26389 0.07269 -0.28958 -0.00463 -0.30052 -0.03403 " pathEditMode="relative" rAng="0" ptsTypes="aaaa">
                                      <p:cBhvr>
                                        <p:cTn id="29" dur="750" fill="hold"/>
                                        <p:tgtEl>
                                          <p:spTgt spid="18"/>
                                        </p:tgtEl>
                                        <p:attrNameLst>
                                          <p:attrName>ppt_x</p:attrName>
                                          <p:attrName>ppt_y</p:attrName>
                                        </p:attrNameLst>
                                      </p:cBhvr>
                                      <p:rCtr x="-5729" y="-10139"/>
                                    </p:animMotion>
                                  </p:childTnLst>
                                </p:cTn>
                              </p:par>
                            </p:childTnLst>
                          </p:cTn>
                        </p:par>
                        <p:par>
                          <p:cTn id="30" fill="hold">
                            <p:stCondLst>
                              <p:cond delay="4250"/>
                            </p:stCondLst>
                            <p:childTnLst>
                              <p:par>
                                <p:cTn id="31" presetID="10"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4750"/>
                            </p:stCondLst>
                            <p:childTnLst>
                              <p:par>
                                <p:cTn id="35" presetID="64" presetClass="path" presetSubtype="0" accel="50000" decel="50000" fill="hold" grpId="2" nodeType="afterEffect">
                                  <p:stCondLst>
                                    <p:cond delay="0"/>
                                  </p:stCondLst>
                                  <p:childTnLst>
                                    <p:animMotion origin="layout" path="M -0.30052 -0.03542 L -0.31024 -0.13611 " pathEditMode="relative" rAng="0" ptsTypes="AA">
                                      <p:cBhvr>
                                        <p:cTn id="36" dur="750" fill="hold"/>
                                        <p:tgtEl>
                                          <p:spTgt spid="18"/>
                                        </p:tgtEl>
                                        <p:attrNameLst>
                                          <p:attrName>ppt_x</p:attrName>
                                          <p:attrName>ppt_y</p:attrName>
                                        </p:attrNameLst>
                                      </p:cBhvr>
                                      <p:rCtr x="-486" y="-5046"/>
                                    </p:animMotion>
                                  </p:childTnLst>
                                </p:cTn>
                              </p:par>
                            </p:childTnLst>
                          </p:cTn>
                        </p:par>
                        <p:par>
                          <p:cTn id="37" fill="hold">
                            <p:stCondLst>
                              <p:cond delay="5500"/>
                            </p:stCondLst>
                            <p:childTnLst>
                              <p:par>
                                <p:cTn id="38" presetID="63" presetClass="path" presetSubtype="0" accel="50000" decel="50000" fill="hold" grpId="3" nodeType="afterEffect">
                                  <p:stCondLst>
                                    <p:cond delay="0"/>
                                  </p:stCondLst>
                                  <p:childTnLst>
                                    <p:animMotion origin="layout" path="M -0.31042 -0.13612 L -0.21424 -0.11297 " pathEditMode="relative" rAng="0" ptsTypes="AA">
                                      <p:cBhvr>
                                        <p:cTn id="39" dur="750" fill="hold"/>
                                        <p:tgtEl>
                                          <p:spTgt spid="18"/>
                                        </p:tgtEl>
                                        <p:attrNameLst>
                                          <p:attrName>ppt_x</p:attrName>
                                          <p:attrName>ppt_y</p:attrName>
                                        </p:attrNameLst>
                                      </p:cBhvr>
                                      <p:rCtr x="4800" y="1200"/>
                                    </p:animMotion>
                                  </p:childTnLst>
                                </p:cTn>
                              </p:par>
                            </p:childTnLst>
                          </p:cTn>
                        </p:par>
                        <p:par>
                          <p:cTn id="40" fill="hold">
                            <p:stCondLst>
                              <p:cond delay="6250"/>
                            </p:stCondLst>
                            <p:childTnLst>
                              <p:par>
                                <p:cTn id="41" presetID="42" presetClass="path" presetSubtype="0" accel="50000" decel="50000" fill="hold" grpId="4" nodeType="afterEffect">
                                  <p:stCondLst>
                                    <p:cond delay="0"/>
                                  </p:stCondLst>
                                  <p:childTnLst>
                                    <p:animMotion origin="layout" path="M -0.21493 -0.11319 L -0.23055 -0.08935 " pathEditMode="relative" rAng="0" ptsTypes="AA">
                                      <p:cBhvr>
                                        <p:cTn id="42" dur="500" fill="hold"/>
                                        <p:tgtEl>
                                          <p:spTgt spid="18"/>
                                        </p:tgtEl>
                                        <p:attrNameLst>
                                          <p:attrName>ppt_x</p:attrName>
                                          <p:attrName>ppt_y</p:attrName>
                                        </p:attrNameLst>
                                      </p:cBhvr>
                                      <p:rCtr x="-800" y="1200"/>
                                    </p:animMotion>
                                  </p:childTnLst>
                                </p:cTn>
                              </p:par>
                            </p:childTnLst>
                          </p:cTn>
                        </p:par>
                        <p:par>
                          <p:cTn id="43" fill="hold">
                            <p:stCondLst>
                              <p:cond delay="6750"/>
                            </p:stCondLst>
                            <p:childTnLst>
                              <p:par>
                                <p:cTn id="44" presetID="63" presetClass="path" presetSubtype="0" accel="50000" decel="50000" fill="hold" grpId="5" nodeType="afterEffect">
                                  <p:stCondLst>
                                    <p:cond delay="0"/>
                                  </p:stCondLst>
                                  <p:childTnLst>
                                    <p:animMotion origin="layout" path="M -0.22812 -0.09028 L -0.17934 -0.06111 " pathEditMode="relative" rAng="0" ptsTypes="AA">
                                      <p:cBhvr>
                                        <p:cTn id="45" dur="500" fill="hold"/>
                                        <p:tgtEl>
                                          <p:spTgt spid="18"/>
                                        </p:tgtEl>
                                        <p:attrNameLst>
                                          <p:attrName>ppt_x</p:attrName>
                                          <p:attrName>ppt_y</p:attrName>
                                        </p:attrNameLst>
                                      </p:cBhvr>
                                      <p:rCtr x="2431" y="1458"/>
                                    </p:animMotion>
                                  </p:childTnLst>
                                </p:cTn>
                              </p:par>
                            </p:childTnLst>
                          </p:cTn>
                        </p:par>
                        <p:par>
                          <p:cTn id="46" fill="hold">
                            <p:stCondLst>
                              <p:cond delay="7250"/>
                            </p:stCondLst>
                            <p:childTnLst>
                              <p:par>
                                <p:cTn id="47" presetID="0" presetClass="path" presetSubtype="0" accel="50000" decel="50000" fill="hold" grpId="6" nodeType="afterEffect">
                                  <p:stCondLst>
                                    <p:cond delay="0"/>
                                  </p:stCondLst>
                                  <p:childTnLst>
                                    <p:animMotion origin="layout" path="M -0.17916 -0.06111 C -0.18767 -0.06574 -0.22448 -0.08009 -0.23055 -0.08842 C -0.23663 -0.09676 -0.20225 -0.10278 -0.21562 -0.11111 C -0.22899 -0.11944 -0.29583 -0.14884 -0.31041 -0.13796 C -0.325 -0.12708 -0.30347 -0.06574 -0.3033 -0.0456 C -0.30312 -0.02546 -0.31215 -0.02639 -0.30972 -0.01713 C -0.30729 -0.00787 -0.30972 -0.0037 -0.28871 0.01019 C -0.2677 0.02408 -0.22482 0.06389 -0.1835 0.06597 C -0.14218 0.06806 -0.0717 0.03333 -0.04097 0.02222 C -0.01024 0.01111 -0.00781 0.00417 0.00087 -0.00069 " pathEditMode="relative" rAng="0" ptsTypes="aaaaaaaaaa">
                                      <p:cBhvr>
                                        <p:cTn id="48" dur="750" fill="hold"/>
                                        <p:tgtEl>
                                          <p:spTgt spid="18"/>
                                        </p:tgtEl>
                                        <p:attrNameLst>
                                          <p:attrName>ppt_x</p:attrName>
                                          <p:attrName>ppt_y</p:attrName>
                                        </p:attrNameLst>
                                      </p:cBhvr>
                                      <p:rCtr x="1701" y="2060"/>
                                    </p:animMotion>
                                  </p:childTnLst>
                                </p:cTn>
                              </p:par>
                            </p:childTnLst>
                          </p:cTn>
                        </p:par>
                        <p:par>
                          <p:cTn id="49" fill="hold">
                            <p:stCondLst>
                              <p:cond delay="8000"/>
                            </p:stCondLst>
                            <p:childTnLst>
                              <p:par>
                                <p:cTn id="50" presetID="10" presetClass="entr" presetSubtype="0"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8" grpId="1" animBg="1"/>
      <p:bldP spid="18" grpId="2" animBg="1"/>
      <p:bldP spid="18" grpId="3" animBg="1"/>
      <p:bldP spid="18" grpId="4" animBg="1"/>
      <p:bldP spid="18" grpId="5" animBg="1"/>
      <p:bldP spid="18" grpId="6" animBg="1"/>
      <p:bldP spid="18" grpId="7" animBg="1"/>
      <p:bldP spid="18" grpId="8" animBg="1"/>
      <p:bldP spid="26" grpId="0" animBg="1"/>
      <p:bldP spid="14"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4" cstate="print"/>
          <a:srcRect/>
          <a:stretch>
            <a:fillRect/>
          </a:stretch>
        </p:blipFill>
        <p:spPr bwMode="auto">
          <a:xfrm>
            <a:off x="0" y="294184"/>
            <a:ext cx="9144000" cy="6563816"/>
          </a:xfrm>
          <a:prstGeom prst="rect">
            <a:avLst/>
          </a:prstGeom>
          <a:noFill/>
          <a:ln w="9525">
            <a:noFill/>
            <a:miter lim="800000"/>
            <a:headEnd/>
            <a:tailEnd/>
          </a:ln>
        </p:spPr>
      </p:pic>
      <p:sp>
        <p:nvSpPr>
          <p:cNvPr id="15" name="Freeform 14"/>
          <p:cNvSpPr/>
          <p:nvPr/>
        </p:nvSpPr>
        <p:spPr>
          <a:xfrm>
            <a:off x="637321" y="700626"/>
            <a:ext cx="7826296" cy="6030263"/>
          </a:xfrm>
          <a:custGeom>
            <a:avLst/>
            <a:gdLst>
              <a:gd name="connsiteX0" fmla="*/ 7477496 w 8079179"/>
              <a:gd name="connsiteY0" fmla="*/ 2875808 h 6105896"/>
              <a:gd name="connsiteX1" fmla="*/ 7584374 w 8079179"/>
              <a:gd name="connsiteY1" fmla="*/ 2555174 h 6105896"/>
              <a:gd name="connsiteX2" fmla="*/ 7394369 w 8079179"/>
              <a:gd name="connsiteY2" fmla="*/ 2353293 h 6105896"/>
              <a:gd name="connsiteX3" fmla="*/ 6978733 w 8079179"/>
              <a:gd name="connsiteY3" fmla="*/ 2460171 h 6105896"/>
              <a:gd name="connsiteX4" fmla="*/ 6717475 w 8079179"/>
              <a:gd name="connsiteY4" fmla="*/ 2531423 h 6105896"/>
              <a:gd name="connsiteX5" fmla="*/ 5874327 w 8079179"/>
              <a:gd name="connsiteY5" fmla="*/ 2531423 h 6105896"/>
              <a:gd name="connsiteX6" fmla="*/ 5244935 w 8079179"/>
              <a:gd name="connsiteY6" fmla="*/ 2341418 h 6105896"/>
              <a:gd name="connsiteX7" fmla="*/ 5339938 w 8079179"/>
              <a:gd name="connsiteY7" fmla="*/ 2139538 h 6105896"/>
              <a:gd name="connsiteX8" fmla="*/ 4591792 w 8079179"/>
              <a:gd name="connsiteY8" fmla="*/ 1902031 h 6105896"/>
              <a:gd name="connsiteX9" fmla="*/ 4116779 w 8079179"/>
              <a:gd name="connsiteY9" fmla="*/ 1486395 h 6105896"/>
              <a:gd name="connsiteX10" fmla="*/ 3724894 w 8079179"/>
              <a:gd name="connsiteY10" fmla="*/ 1035132 h 6105896"/>
              <a:gd name="connsiteX11" fmla="*/ 3095501 w 8079179"/>
              <a:gd name="connsiteY11" fmla="*/ 738249 h 6105896"/>
              <a:gd name="connsiteX12" fmla="*/ 2181101 w 8079179"/>
              <a:gd name="connsiteY12" fmla="*/ 928254 h 6105896"/>
              <a:gd name="connsiteX13" fmla="*/ 2121725 w 8079179"/>
              <a:gd name="connsiteY13" fmla="*/ 619496 h 6105896"/>
              <a:gd name="connsiteX14" fmla="*/ 1943595 w 8079179"/>
              <a:gd name="connsiteY14" fmla="*/ 417616 h 6105896"/>
              <a:gd name="connsiteX15" fmla="*/ 1646712 w 8079179"/>
              <a:gd name="connsiteY15" fmla="*/ 215735 h 6105896"/>
              <a:gd name="connsiteX16" fmla="*/ 1266701 w 8079179"/>
              <a:gd name="connsiteY16" fmla="*/ 215735 h 6105896"/>
              <a:gd name="connsiteX17" fmla="*/ 1147948 w 8079179"/>
              <a:gd name="connsiteY17" fmla="*/ 1979 h 6105896"/>
              <a:gd name="connsiteX18" fmla="*/ 922317 w 8079179"/>
              <a:gd name="connsiteY18" fmla="*/ 227610 h 6105896"/>
              <a:gd name="connsiteX19" fmla="*/ 506681 w 8079179"/>
              <a:gd name="connsiteY19" fmla="*/ 429491 h 6105896"/>
              <a:gd name="connsiteX20" fmla="*/ 423553 w 8079179"/>
              <a:gd name="connsiteY20" fmla="*/ 310738 h 6105896"/>
              <a:gd name="connsiteX21" fmla="*/ 19792 w 8079179"/>
              <a:gd name="connsiteY21" fmla="*/ 441366 h 6105896"/>
              <a:gd name="connsiteX22" fmla="*/ 304800 w 8079179"/>
              <a:gd name="connsiteY22" fmla="*/ 488867 h 6105896"/>
              <a:gd name="connsiteX23" fmla="*/ 993569 w 8079179"/>
              <a:gd name="connsiteY23" fmla="*/ 1510145 h 6105896"/>
              <a:gd name="connsiteX24" fmla="*/ 1373579 w 8079179"/>
              <a:gd name="connsiteY24" fmla="*/ 1949532 h 6105896"/>
              <a:gd name="connsiteX25" fmla="*/ 1326078 w 8079179"/>
              <a:gd name="connsiteY25" fmla="*/ 2210790 h 6105896"/>
              <a:gd name="connsiteX26" fmla="*/ 1041070 w 8079179"/>
              <a:gd name="connsiteY26" fmla="*/ 2341418 h 6105896"/>
              <a:gd name="connsiteX27" fmla="*/ 827314 w 8079179"/>
              <a:gd name="connsiteY27" fmla="*/ 2187039 h 6105896"/>
              <a:gd name="connsiteX28" fmla="*/ 922317 w 8079179"/>
              <a:gd name="connsiteY28" fmla="*/ 2103912 h 6105896"/>
              <a:gd name="connsiteX29" fmla="*/ 672935 w 8079179"/>
              <a:gd name="connsiteY29" fmla="*/ 2127662 h 6105896"/>
              <a:gd name="connsiteX30" fmla="*/ 364177 w 8079179"/>
              <a:gd name="connsiteY30" fmla="*/ 2210790 h 6105896"/>
              <a:gd name="connsiteX31" fmla="*/ 625434 w 8079179"/>
              <a:gd name="connsiteY31" fmla="*/ 2210790 h 6105896"/>
              <a:gd name="connsiteX32" fmla="*/ 922317 w 8079179"/>
              <a:gd name="connsiteY32" fmla="*/ 2412670 h 6105896"/>
              <a:gd name="connsiteX33" fmla="*/ 1539834 w 8079179"/>
              <a:gd name="connsiteY33" fmla="*/ 2412670 h 6105896"/>
              <a:gd name="connsiteX34" fmla="*/ 1801091 w 8079179"/>
              <a:gd name="connsiteY34" fmla="*/ 2412670 h 6105896"/>
              <a:gd name="connsiteX35" fmla="*/ 2240478 w 8079179"/>
              <a:gd name="connsiteY35" fmla="*/ 2198914 h 6105896"/>
              <a:gd name="connsiteX36" fmla="*/ 2691740 w 8079179"/>
              <a:gd name="connsiteY36" fmla="*/ 2139538 h 6105896"/>
              <a:gd name="connsiteX37" fmla="*/ 2549236 w 8079179"/>
              <a:gd name="connsiteY37" fmla="*/ 2293917 h 6105896"/>
              <a:gd name="connsiteX38" fmla="*/ 2561112 w 8079179"/>
              <a:gd name="connsiteY38" fmla="*/ 2650177 h 6105896"/>
              <a:gd name="connsiteX39" fmla="*/ 2727366 w 8079179"/>
              <a:gd name="connsiteY39" fmla="*/ 2816431 h 6105896"/>
              <a:gd name="connsiteX40" fmla="*/ 2798618 w 8079179"/>
              <a:gd name="connsiteY40" fmla="*/ 2970810 h 6105896"/>
              <a:gd name="connsiteX41" fmla="*/ 3154878 w 8079179"/>
              <a:gd name="connsiteY41" fmla="*/ 3030187 h 6105896"/>
              <a:gd name="connsiteX42" fmla="*/ 3416135 w 8079179"/>
              <a:gd name="connsiteY42" fmla="*/ 3030187 h 6105896"/>
              <a:gd name="connsiteX43" fmla="*/ 3736769 w 8079179"/>
              <a:gd name="connsiteY43" fmla="*/ 3196441 h 6105896"/>
              <a:gd name="connsiteX44" fmla="*/ 4876800 w 8079179"/>
              <a:gd name="connsiteY44" fmla="*/ 4217719 h 6105896"/>
              <a:gd name="connsiteX45" fmla="*/ 6990608 w 8079179"/>
              <a:gd name="connsiteY45" fmla="*/ 5642758 h 6105896"/>
              <a:gd name="connsiteX46" fmla="*/ 7346868 w 8079179"/>
              <a:gd name="connsiteY46" fmla="*/ 5999018 h 6105896"/>
              <a:gd name="connsiteX47" fmla="*/ 7536873 w 8079179"/>
              <a:gd name="connsiteY47" fmla="*/ 5001491 h 6105896"/>
              <a:gd name="connsiteX48" fmla="*/ 7750629 w 8079179"/>
              <a:gd name="connsiteY48" fmla="*/ 4704608 h 6105896"/>
              <a:gd name="connsiteX49" fmla="*/ 8047512 w 8079179"/>
              <a:gd name="connsiteY49" fmla="*/ 4087091 h 6105896"/>
              <a:gd name="connsiteX50" fmla="*/ 7940634 w 8079179"/>
              <a:gd name="connsiteY50" fmla="*/ 3445823 h 6105896"/>
              <a:gd name="connsiteX51" fmla="*/ 7477496 w 8079179"/>
              <a:gd name="connsiteY51" fmla="*/ 2875808 h 6105896"/>
              <a:gd name="connsiteX0" fmla="*/ 7477496 w 8079179"/>
              <a:gd name="connsiteY0" fmla="*/ 2875808 h 6105896"/>
              <a:gd name="connsiteX1" fmla="*/ 7584374 w 8079179"/>
              <a:gd name="connsiteY1" fmla="*/ 2555174 h 6105896"/>
              <a:gd name="connsiteX2" fmla="*/ 7394369 w 8079179"/>
              <a:gd name="connsiteY2" fmla="*/ 2353293 h 6105896"/>
              <a:gd name="connsiteX3" fmla="*/ 6978733 w 8079179"/>
              <a:gd name="connsiteY3" fmla="*/ 2460171 h 6105896"/>
              <a:gd name="connsiteX4" fmla="*/ 6717475 w 8079179"/>
              <a:gd name="connsiteY4" fmla="*/ 2531423 h 6105896"/>
              <a:gd name="connsiteX5" fmla="*/ 5874327 w 8079179"/>
              <a:gd name="connsiteY5" fmla="*/ 2531423 h 6105896"/>
              <a:gd name="connsiteX6" fmla="*/ 5244935 w 8079179"/>
              <a:gd name="connsiteY6" fmla="*/ 2341418 h 6105896"/>
              <a:gd name="connsiteX7" fmla="*/ 5339938 w 8079179"/>
              <a:gd name="connsiteY7" fmla="*/ 2139538 h 6105896"/>
              <a:gd name="connsiteX8" fmla="*/ 4591792 w 8079179"/>
              <a:gd name="connsiteY8" fmla="*/ 1902031 h 6105896"/>
              <a:gd name="connsiteX9" fmla="*/ 4116779 w 8079179"/>
              <a:gd name="connsiteY9" fmla="*/ 1486395 h 6105896"/>
              <a:gd name="connsiteX10" fmla="*/ 3724894 w 8079179"/>
              <a:gd name="connsiteY10" fmla="*/ 1035132 h 6105896"/>
              <a:gd name="connsiteX11" fmla="*/ 3095501 w 8079179"/>
              <a:gd name="connsiteY11" fmla="*/ 738249 h 6105896"/>
              <a:gd name="connsiteX12" fmla="*/ 2181101 w 8079179"/>
              <a:gd name="connsiteY12" fmla="*/ 928254 h 6105896"/>
              <a:gd name="connsiteX13" fmla="*/ 2121725 w 8079179"/>
              <a:gd name="connsiteY13" fmla="*/ 619496 h 6105896"/>
              <a:gd name="connsiteX14" fmla="*/ 1943595 w 8079179"/>
              <a:gd name="connsiteY14" fmla="*/ 417616 h 6105896"/>
              <a:gd name="connsiteX15" fmla="*/ 1646712 w 8079179"/>
              <a:gd name="connsiteY15" fmla="*/ 215735 h 6105896"/>
              <a:gd name="connsiteX16" fmla="*/ 1266701 w 8079179"/>
              <a:gd name="connsiteY16" fmla="*/ 215735 h 6105896"/>
              <a:gd name="connsiteX17" fmla="*/ 1147948 w 8079179"/>
              <a:gd name="connsiteY17" fmla="*/ 1979 h 6105896"/>
              <a:gd name="connsiteX18" fmla="*/ 922317 w 8079179"/>
              <a:gd name="connsiteY18" fmla="*/ 227610 h 6105896"/>
              <a:gd name="connsiteX19" fmla="*/ 506681 w 8079179"/>
              <a:gd name="connsiteY19" fmla="*/ 429491 h 6105896"/>
              <a:gd name="connsiteX20" fmla="*/ 423553 w 8079179"/>
              <a:gd name="connsiteY20" fmla="*/ 310738 h 6105896"/>
              <a:gd name="connsiteX21" fmla="*/ 19792 w 8079179"/>
              <a:gd name="connsiteY21" fmla="*/ 441366 h 6105896"/>
              <a:gd name="connsiteX22" fmla="*/ 304800 w 8079179"/>
              <a:gd name="connsiteY22" fmla="*/ 488867 h 6105896"/>
              <a:gd name="connsiteX23" fmla="*/ 993569 w 8079179"/>
              <a:gd name="connsiteY23" fmla="*/ 1510145 h 6105896"/>
              <a:gd name="connsiteX24" fmla="*/ 1373579 w 8079179"/>
              <a:gd name="connsiteY24" fmla="*/ 1949532 h 6105896"/>
              <a:gd name="connsiteX25" fmla="*/ 1326078 w 8079179"/>
              <a:gd name="connsiteY25" fmla="*/ 2210790 h 6105896"/>
              <a:gd name="connsiteX26" fmla="*/ 1041070 w 8079179"/>
              <a:gd name="connsiteY26" fmla="*/ 2341418 h 6105896"/>
              <a:gd name="connsiteX27" fmla="*/ 827314 w 8079179"/>
              <a:gd name="connsiteY27" fmla="*/ 2187039 h 6105896"/>
              <a:gd name="connsiteX28" fmla="*/ 922317 w 8079179"/>
              <a:gd name="connsiteY28" fmla="*/ 2103912 h 6105896"/>
              <a:gd name="connsiteX29" fmla="*/ 672935 w 8079179"/>
              <a:gd name="connsiteY29" fmla="*/ 2127662 h 6105896"/>
              <a:gd name="connsiteX30" fmla="*/ 364177 w 8079179"/>
              <a:gd name="connsiteY30" fmla="*/ 2210790 h 6105896"/>
              <a:gd name="connsiteX31" fmla="*/ 625434 w 8079179"/>
              <a:gd name="connsiteY31" fmla="*/ 2210790 h 6105896"/>
              <a:gd name="connsiteX32" fmla="*/ 922317 w 8079179"/>
              <a:gd name="connsiteY32" fmla="*/ 2412670 h 6105896"/>
              <a:gd name="connsiteX33" fmla="*/ 1539834 w 8079179"/>
              <a:gd name="connsiteY33" fmla="*/ 2412670 h 6105896"/>
              <a:gd name="connsiteX34" fmla="*/ 1801091 w 8079179"/>
              <a:gd name="connsiteY34" fmla="*/ 2412670 h 6105896"/>
              <a:gd name="connsiteX35" fmla="*/ 2240478 w 8079179"/>
              <a:gd name="connsiteY35" fmla="*/ 2198914 h 6105896"/>
              <a:gd name="connsiteX36" fmla="*/ 2691740 w 8079179"/>
              <a:gd name="connsiteY36" fmla="*/ 2139538 h 6105896"/>
              <a:gd name="connsiteX37" fmla="*/ 2549236 w 8079179"/>
              <a:gd name="connsiteY37" fmla="*/ 2293917 h 6105896"/>
              <a:gd name="connsiteX38" fmla="*/ 2561112 w 8079179"/>
              <a:gd name="connsiteY38" fmla="*/ 2650177 h 6105896"/>
              <a:gd name="connsiteX39" fmla="*/ 2727366 w 8079179"/>
              <a:gd name="connsiteY39" fmla="*/ 2816431 h 6105896"/>
              <a:gd name="connsiteX40" fmla="*/ 2798618 w 8079179"/>
              <a:gd name="connsiteY40" fmla="*/ 2970810 h 6105896"/>
              <a:gd name="connsiteX41" fmla="*/ 3154878 w 8079179"/>
              <a:gd name="connsiteY41" fmla="*/ 3030187 h 6105896"/>
              <a:gd name="connsiteX42" fmla="*/ 3416135 w 8079179"/>
              <a:gd name="connsiteY42" fmla="*/ 3030187 h 6105896"/>
              <a:gd name="connsiteX43" fmla="*/ 3736769 w 8079179"/>
              <a:gd name="connsiteY43" fmla="*/ 3196441 h 6105896"/>
              <a:gd name="connsiteX44" fmla="*/ 4948052 w 8079179"/>
              <a:gd name="connsiteY44" fmla="*/ 4178135 h 6105896"/>
              <a:gd name="connsiteX45" fmla="*/ 6990608 w 8079179"/>
              <a:gd name="connsiteY45" fmla="*/ 5642758 h 6105896"/>
              <a:gd name="connsiteX46" fmla="*/ 7346868 w 8079179"/>
              <a:gd name="connsiteY46" fmla="*/ 5999018 h 6105896"/>
              <a:gd name="connsiteX47" fmla="*/ 7536873 w 8079179"/>
              <a:gd name="connsiteY47" fmla="*/ 5001491 h 6105896"/>
              <a:gd name="connsiteX48" fmla="*/ 7750629 w 8079179"/>
              <a:gd name="connsiteY48" fmla="*/ 4704608 h 6105896"/>
              <a:gd name="connsiteX49" fmla="*/ 8047512 w 8079179"/>
              <a:gd name="connsiteY49" fmla="*/ 4087091 h 6105896"/>
              <a:gd name="connsiteX50" fmla="*/ 7940634 w 8079179"/>
              <a:gd name="connsiteY50" fmla="*/ 3445823 h 6105896"/>
              <a:gd name="connsiteX51" fmla="*/ 7477496 w 8079179"/>
              <a:gd name="connsiteY51" fmla="*/ 2875808 h 6105896"/>
              <a:gd name="connsiteX0" fmla="*/ 7477496 w 8014360"/>
              <a:gd name="connsiteY0" fmla="*/ 2875808 h 6105896"/>
              <a:gd name="connsiteX1" fmla="*/ 7584374 w 8014360"/>
              <a:gd name="connsiteY1" fmla="*/ 2555174 h 6105896"/>
              <a:gd name="connsiteX2" fmla="*/ 7394369 w 8014360"/>
              <a:gd name="connsiteY2" fmla="*/ 2353293 h 6105896"/>
              <a:gd name="connsiteX3" fmla="*/ 6978733 w 8014360"/>
              <a:gd name="connsiteY3" fmla="*/ 2460171 h 6105896"/>
              <a:gd name="connsiteX4" fmla="*/ 6717475 w 8014360"/>
              <a:gd name="connsiteY4" fmla="*/ 2531423 h 6105896"/>
              <a:gd name="connsiteX5" fmla="*/ 5874327 w 8014360"/>
              <a:gd name="connsiteY5" fmla="*/ 2531423 h 6105896"/>
              <a:gd name="connsiteX6" fmla="*/ 5244935 w 8014360"/>
              <a:gd name="connsiteY6" fmla="*/ 2341418 h 6105896"/>
              <a:gd name="connsiteX7" fmla="*/ 5339938 w 8014360"/>
              <a:gd name="connsiteY7" fmla="*/ 2139538 h 6105896"/>
              <a:gd name="connsiteX8" fmla="*/ 4591792 w 8014360"/>
              <a:gd name="connsiteY8" fmla="*/ 1902031 h 6105896"/>
              <a:gd name="connsiteX9" fmla="*/ 4116779 w 8014360"/>
              <a:gd name="connsiteY9" fmla="*/ 1486395 h 6105896"/>
              <a:gd name="connsiteX10" fmla="*/ 3724894 w 8014360"/>
              <a:gd name="connsiteY10" fmla="*/ 1035132 h 6105896"/>
              <a:gd name="connsiteX11" fmla="*/ 3095501 w 8014360"/>
              <a:gd name="connsiteY11" fmla="*/ 738249 h 6105896"/>
              <a:gd name="connsiteX12" fmla="*/ 2181101 w 8014360"/>
              <a:gd name="connsiteY12" fmla="*/ 928254 h 6105896"/>
              <a:gd name="connsiteX13" fmla="*/ 2121725 w 8014360"/>
              <a:gd name="connsiteY13" fmla="*/ 619496 h 6105896"/>
              <a:gd name="connsiteX14" fmla="*/ 1943595 w 8014360"/>
              <a:gd name="connsiteY14" fmla="*/ 417616 h 6105896"/>
              <a:gd name="connsiteX15" fmla="*/ 1646712 w 8014360"/>
              <a:gd name="connsiteY15" fmla="*/ 215735 h 6105896"/>
              <a:gd name="connsiteX16" fmla="*/ 1266701 w 8014360"/>
              <a:gd name="connsiteY16" fmla="*/ 215735 h 6105896"/>
              <a:gd name="connsiteX17" fmla="*/ 1147948 w 8014360"/>
              <a:gd name="connsiteY17" fmla="*/ 1979 h 6105896"/>
              <a:gd name="connsiteX18" fmla="*/ 922317 w 8014360"/>
              <a:gd name="connsiteY18" fmla="*/ 227610 h 6105896"/>
              <a:gd name="connsiteX19" fmla="*/ 506681 w 8014360"/>
              <a:gd name="connsiteY19" fmla="*/ 429491 h 6105896"/>
              <a:gd name="connsiteX20" fmla="*/ 423553 w 8014360"/>
              <a:gd name="connsiteY20" fmla="*/ 310738 h 6105896"/>
              <a:gd name="connsiteX21" fmla="*/ 19792 w 8014360"/>
              <a:gd name="connsiteY21" fmla="*/ 441366 h 6105896"/>
              <a:gd name="connsiteX22" fmla="*/ 304800 w 8014360"/>
              <a:gd name="connsiteY22" fmla="*/ 488867 h 6105896"/>
              <a:gd name="connsiteX23" fmla="*/ 993569 w 8014360"/>
              <a:gd name="connsiteY23" fmla="*/ 1510145 h 6105896"/>
              <a:gd name="connsiteX24" fmla="*/ 1373579 w 8014360"/>
              <a:gd name="connsiteY24" fmla="*/ 1949532 h 6105896"/>
              <a:gd name="connsiteX25" fmla="*/ 1326078 w 8014360"/>
              <a:gd name="connsiteY25" fmla="*/ 2210790 h 6105896"/>
              <a:gd name="connsiteX26" fmla="*/ 1041070 w 8014360"/>
              <a:gd name="connsiteY26" fmla="*/ 2341418 h 6105896"/>
              <a:gd name="connsiteX27" fmla="*/ 827314 w 8014360"/>
              <a:gd name="connsiteY27" fmla="*/ 2187039 h 6105896"/>
              <a:gd name="connsiteX28" fmla="*/ 922317 w 8014360"/>
              <a:gd name="connsiteY28" fmla="*/ 2103912 h 6105896"/>
              <a:gd name="connsiteX29" fmla="*/ 672935 w 8014360"/>
              <a:gd name="connsiteY29" fmla="*/ 2127662 h 6105896"/>
              <a:gd name="connsiteX30" fmla="*/ 364177 w 8014360"/>
              <a:gd name="connsiteY30" fmla="*/ 2210790 h 6105896"/>
              <a:gd name="connsiteX31" fmla="*/ 625434 w 8014360"/>
              <a:gd name="connsiteY31" fmla="*/ 2210790 h 6105896"/>
              <a:gd name="connsiteX32" fmla="*/ 922317 w 8014360"/>
              <a:gd name="connsiteY32" fmla="*/ 2412670 h 6105896"/>
              <a:gd name="connsiteX33" fmla="*/ 1539834 w 8014360"/>
              <a:gd name="connsiteY33" fmla="*/ 2412670 h 6105896"/>
              <a:gd name="connsiteX34" fmla="*/ 1801091 w 8014360"/>
              <a:gd name="connsiteY34" fmla="*/ 2412670 h 6105896"/>
              <a:gd name="connsiteX35" fmla="*/ 2240478 w 8014360"/>
              <a:gd name="connsiteY35" fmla="*/ 2198914 h 6105896"/>
              <a:gd name="connsiteX36" fmla="*/ 2691740 w 8014360"/>
              <a:gd name="connsiteY36" fmla="*/ 2139538 h 6105896"/>
              <a:gd name="connsiteX37" fmla="*/ 2549236 w 8014360"/>
              <a:gd name="connsiteY37" fmla="*/ 2293917 h 6105896"/>
              <a:gd name="connsiteX38" fmla="*/ 2561112 w 8014360"/>
              <a:gd name="connsiteY38" fmla="*/ 2650177 h 6105896"/>
              <a:gd name="connsiteX39" fmla="*/ 2727366 w 8014360"/>
              <a:gd name="connsiteY39" fmla="*/ 2816431 h 6105896"/>
              <a:gd name="connsiteX40" fmla="*/ 2798618 w 8014360"/>
              <a:gd name="connsiteY40" fmla="*/ 2970810 h 6105896"/>
              <a:gd name="connsiteX41" fmla="*/ 3154878 w 8014360"/>
              <a:gd name="connsiteY41" fmla="*/ 3030187 h 6105896"/>
              <a:gd name="connsiteX42" fmla="*/ 3416135 w 8014360"/>
              <a:gd name="connsiteY42" fmla="*/ 3030187 h 6105896"/>
              <a:gd name="connsiteX43" fmla="*/ 3736769 w 8014360"/>
              <a:gd name="connsiteY43" fmla="*/ 3196441 h 6105896"/>
              <a:gd name="connsiteX44" fmla="*/ 4948052 w 8014360"/>
              <a:gd name="connsiteY44" fmla="*/ 4178135 h 6105896"/>
              <a:gd name="connsiteX45" fmla="*/ 6990608 w 8014360"/>
              <a:gd name="connsiteY45" fmla="*/ 5642758 h 6105896"/>
              <a:gd name="connsiteX46" fmla="*/ 7346868 w 8014360"/>
              <a:gd name="connsiteY46" fmla="*/ 5999018 h 6105896"/>
              <a:gd name="connsiteX47" fmla="*/ 7536873 w 8014360"/>
              <a:gd name="connsiteY47" fmla="*/ 5001491 h 6105896"/>
              <a:gd name="connsiteX48" fmla="*/ 7750629 w 8014360"/>
              <a:gd name="connsiteY48" fmla="*/ 4704608 h 6105896"/>
              <a:gd name="connsiteX49" fmla="*/ 7919852 w 8014360"/>
              <a:gd name="connsiteY49" fmla="*/ 4101935 h 6105896"/>
              <a:gd name="connsiteX50" fmla="*/ 7940634 w 8014360"/>
              <a:gd name="connsiteY50" fmla="*/ 3445823 h 6105896"/>
              <a:gd name="connsiteX51" fmla="*/ 7477496 w 8014360"/>
              <a:gd name="connsiteY51" fmla="*/ 2875808 h 6105896"/>
              <a:gd name="connsiteX0" fmla="*/ 7477496 w 7935356"/>
              <a:gd name="connsiteY0" fmla="*/ 2875808 h 6105896"/>
              <a:gd name="connsiteX1" fmla="*/ 7584374 w 7935356"/>
              <a:gd name="connsiteY1" fmla="*/ 2555174 h 6105896"/>
              <a:gd name="connsiteX2" fmla="*/ 7394369 w 7935356"/>
              <a:gd name="connsiteY2" fmla="*/ 2353293 h 6105896"/>
              <a:gd name="connsiteX3" fmla="*/ 6978733 w 7935356"/>
              <a:gd name="connsiteY3" fmla="*/ 2460171 h 6105896"/>
              <a:gd name="connsiteX4" fmla="*/ 6717475 w 7935356"/>
              <a:gd name="connsiteY4" fmla="*/ 2531423 h 6105896"/>
              <a:gd name="connsiteX5" fmla="*/ 5874327 w 7935356"/>
              <a:gd name="connsiteY5" fmla="*/ 2531423 h 6105896"/>
              <a:gd name="connsiteX6" fmla="*/ 5244935 w 7935356"/>
              <a:gd name="connsiteY6" fmla="*/ 2341418 h 6105896"/>
              <a:gd name="connsiteX7" fmla="*/ 5339938 w 7935356"/>
              <a:gd name="connsiteY7" fmla="*/ 2139538 h 6105896"/>
              <a:gd name="connsiteX8" fmla="*/ 4591792 w 7935356"/>
              <a:gd name="connsiteY8" fmla="*/ 1902031 h 6105896"/>
              <a:gd name="connsiteX9" fmla="*/ 4116779 w 7935356"/>
              <a:gd name="connsiteY9" fmla="*/ 1486395 h 6105896"/>
              <a:gd name="connsiteX10" fmla="*/ 3724894 w 7935356"/>
              <a:gd name="connsiteY10" fmla="*/ 1035132 h 6105896"/>
              <a:gd name="connsiteX11" fmla="*/ 3095501 w 7935356"/>
              <a:gd name="connsiteY11" fmla="*/ 738249 h 6105896"/>
              <a:gd name="connsiteX12" fmla="*/ 2181101 w 7935356"/>
              <a:gd name="connsiteY12" fmla="*/ 928254 h 6105896"/>
              <a:gd name="connsiteX13" fmla="*/ 2121725 w 7935356"/>
              <a:gd name="connsiteY13" fmla="*/ 619496 h 6105896"/>
              <a:gd name="connsiteX14" fmla="*/ 1943595 w 7935356"/>
              <a:gd name="connsiteY14" fmla="*/ 417616 h 6105896"/>
              <a:gd name="connsiteX15" fmla="*/ 1646712 w 7935356"/>
              <a:gd name="connsiteY15" fmla="*/ 215735 h 6105896"/>
              <a:gd name="connsiteX16" fmla="*/ 1266701 w 7935356"/>
              <a:gd name="connsiteY16" fmla="*/ 215735 h 6105896"/>
              <a:gd name="connsiteX17" fmla="*/ 1147948 w 7935356"/>
              <a:gd name="connsiteY17" fmla="*/ 1979 h 6105896"/>
              <a:gd name="connsiteX18" fmla="*/ 922317 w 7935356"/>
              <a:gd name="connsiteY18" fmla="*/ 227610 h 6105896"/>
              <a:gd name="connsiteX19" fmla="*/ 506681 w 7935356"/>
              <a:gd name="connsiteY19" fmla="*/ 429491 h 6105896"/>
              <a:gd name="connsiteX20" fmla="*/ 423553 w 7935356"/>
              <a:gd name="connsiteY20" fmla="*/ 310738 h 6105896"/>
              <a:gd name="connsiteX21" fmla="*/ 19792 w 7935356"/>
              <a:gd name="connsiteY21" fmla="*/ 441366 h 6105896"/>
              <a:gd name="connsiteX22" fmla="*/ 304800 w 7935356"/>
              <a:gd name="connsiteY22" fmla="*/ 488867 h 6105896"/>
              <a:gd name="connsiteX23" fmla="*/ 993569 w 7935356"/>
              <a:gd name="connsiteY23" fmla="*/ 1510145 h 6105896"/>
              <a:gd name="connsiteX24" fmla="*/ 1373579 w 7935356"/>
              <a:gd name="connsiteY24" fmla="*/ 1949532 h 6105896"/>
              <a:gd name="connsiteX25" fmla="*/ 1326078 w 7935356"/>
              <a:gd name="connsiteY25" fmla="*/ 2210790 h 6105896"/>
              <a:gd name="connsiteX26" fmla="*/ 1041070 w 7935356"/>
              <a:gd name="connsiteY26" fmla="*/ 2341418 h 6105896"/>
              <a:gd name="connsiteX27" fmla="*/ 827314 w 7935356"/>
              <a:gd name="connsiteY27" fmla="*/ 2187039 h 6105896"/>
              <a:gd name="connsiteX28" fmla="*/ 922317 w 7935356"/>
              <a:gd name="connsiteY28" fmla="*/ 2103912 h 6105896"/>
              <a:gd name="connsiteX29" fmla="*/ 672935 w 7935356"/>
              <a:gd name="connsiteY29" fmla="*/ 2127662 h 6105896"/>
              <a:gd name="connsiteX30" fmla="*/ 364177 w 7935356"/>
              <a:gd name="connsiteY30" fmla="*/ 2210790 h 6105896"/>
              <a:gd name="connsiteX31" fmla="*/ 625434 w 7935356"/>
              <a:gd name="connsiteY31" fmla="*/ 2210790 h 6105896"/>
              <a:gd name="connsiteX32" fmla="*/ 922317 w 7935356"/>
              <a:gd name="connsiteY32" fmla="*/ 2412670 h 6105896"/>
              <a:gd name="connsiteX33" fmla="*/ 1539834 w 7935356"/>
              <a:gd name="connsiteY33" fmla="*/ 2412670 h 6105896"/>
              <a:gd name="connsiteX34" fmla="*/ 1801091 w 7935356"/>
              <a:gd name="connsiteY34" fmla="*/ 2412670 h 6105896"/>
              <a:gd name="connsiteX35" fmla="*/ 2240478 w 7935356"/>
              <a:gd name="connsiteY35" fmla="*/ 2198914 h 6105896"/>
              <a:gd name="connsiteX36" fmla="*/ 2691740 w 7935356"/>
              <a:gd name="connsiteY36" fmla="*/ 2139538 h 6105896"/>
              <a:gd name="connsiteX37" fmla="*/ 2549236 w 7935356"/>
              <a:gd name="connsiteY37" fmla="*/ 2293917 h 6105896"/>
              <a:gd name="connsiteX38" fmla="*/ 2561112 w 7935356"/>
              <a:gd name="connsiteY38" fmla="*/ 2650177 h 6105896"/>
              <a:gd name="connsiteX39" fmla="*/ 2727366 w 7935356"/>
              <a:gd name="connsiteY39" fmla="*/ 2816431 h 6105896"/>
              <a:gd name="connsiteX40" fmla="*/ 2798618 w 7935356"/>
              <a:gd name="connsiteY40" fmla="*/ 2970810 h 6105896"/>
              <a:gd name="connsiteX41" fmla="*/ 3154878 w 7935356"/>
              <a:gd name="connsiteY41" fmla="*/ 3030187 h 6105896"/>
              <a:gd name="connsiteX42" fmla="*/ 3416135 w 7935356"/>
              <a:gd name="connsiteY42" fmla="*/ 3030187 h 6105896"/>
              <a:gd name="connsiteX43" fmla="*/ 3736769 w 7935356"/>
              <a:gd name="connsiteY43" fmla="*/ 3196441 h 6105896"/>
              <a:gd name="connsiteX44" fmla="*/ 4948052 w 7935356"/>
              <a:gd name="connsiteY44" fmla="*/ 4178135 h 6105896"/>
              <a:gd name="connsiteX45" fmla="*/ 6990608 w 7935356"/>
              <a:gd name="connsiteY45" fmla="*/ 5642758 h 6105896"/>
              <a:gd name="connsiteX46" fmla="*/ 7346868 w 7935356"/>
              <a:gd name="connsiteY46" fmla="*/ 5999018 h 6105896"/>
              <a:gd name="connsiteX47" fmla="*/ 7536873 w 7935356"/>
              <a:gd name="connsiteY47" fmla="*/ 5001491 h 6105896"/>
              <a:gd name="connsiteX48" fmla="*/ 7750629 w 7935356"/>
              <a:gd name="connsiteY48" fmla="*/ 4704608 h 6105896"/>
              <a:gd name="connsiteX49" fmla="*/ 7919852 w 7935356"/>
              <a:gd name="connsiteY49" fmla="*/ 4101935 h 6105896"/>
              <a:gd name="connsiteX50" fmla="*/ 7843652 w 7935356"/>
              <a:gd name="connsiteY50" fmla="*/ 3492335 h 6105896"/>
              <a:gd name="connsiteX51" fmla="*/ 7477496 w 7935356"/>
              <a:gd name="connsiteY51" fmla="*/ 2875808 h 6105896"/>
              <a:gd name="connsiteX0" fmla="*/ 7462652 w 7935356"/>
              <a:gd name="connsiteY0" fmla="*/ 2882735 h 6105896"/>
              <a:gd name="connsiteX1" fmla="*/ 7584374 w 7935356"/>
              <a:gd name="connsiteY1" fmla="*/ 2555174 h 6105896"/>
              <a:gd name="connsiteX2" fmla="*/ 7394369 w 7935356"/>
              <a:gd name="connsiteY2" fmla="*/ 2353293 h 6105896"/>
              <a:gd name="connsiteX3" fmla="*/ 6978733 w 7935356"/>
              <a:gd name="connsiteY3" fmla="*/ 2460171 h 6105896"/>
              <a:gd name="connsiteX4" fmla="*/ 6717475 w 7935356"/>
              <a:gd name="connsiteY4" fmla="*/ 2531423 h 6105896"/>
              <a:gd name="connsiteX5" fmla="*/ 5874327 w 7935356"/>
              <a:gd name="connsiteY5" fmla="*/ 2531423 h 6105896"/>
              <a:gd name="connsiteX6" fmla="*/ 5244935 w 7935356"/>
              <a:gd name="connsiteY6" fmla="*/ 2341418 h 6105896"/>
              <a:gd name="connsiteX7" fmla="*/ 5339938 w 7935356"/>
              <a:gd name="connsiteY7" fmla="*/ 2139538 h 6105896"/>
              <a:gd name="connsiteX8" fmla="*/ 4591792 w 7935356"/>
              <a:gd name="connsiteY8" fmla="*/ 1902031 h 6105896"/>
              <a:gd name="connsiteX9" fmla="*/ 4116779 w 7935356"/>
              <a:gd name="connsiteY9" fmla="*/ 1486395 h 6105896"/>
              <a:gd name="connsiteX10" fmla="*/ 3724894 w 7935356"/>
              <a:gd name="connsiteY10" fmla="*/ 1035132 h 6105896"/>
              <a:gd name="connsiteX11" fmla="*/ 3095501 w 7935356"/>
              <a:gd name="connsiteY11" fmla="*/ 738249 h 6105896"/>
              <a:gd name="connsiteX12" fmla="*/ 2181101 w 7935356"/>
              <a:gd name="connsiteY12" fmla="*/ 928254 h 6105896"/>
              <a:gd name="connsiteX13" fmla="*/ 2121725 w 7935356"/>
              <a:gd name="connsiteY13" fmla="*/ 619496 h 6105896"/>
              <a:gd name="connsiteX14" fmla="*/ 1943595 w 7935356"/>
              <a:gd name="connsiteY14" fmla="*/ 417616 h 6105896"/>
              <a:gd name="connsiteX15" fmla="*/ 1646712 w 7935356"/>
              <a:gd name="connsiteY15" fmla="*/ 215735 h 6105896"/>
              <a:gd name="connsiteX16" fmla="*/ 1266701 w 7935356"/>
              <a:gd name="connsiteY16" fmla="*/ 215735 h 6105896"/>
              <a:gd name="connsiteX17" fmla="*/ 1147948 w 7935356"/>
              <a:gd name="connsiteY17" fmla="*/ 1979 h 6105896"/>
              <a:gd name="connsiteX18" fmla="*/ 922317 w 7935356"/>
              <a:gd name="connsiteY18" fmla="*/ 227610 h 6105896"/>
              <a:gd name="connsiteX19" fmla="*/ 506681 w 7935356"/>
              <a:gd name="connsiteY19" fmla="*/ 429491 h 6105896"/>
              <a:gd name="connsiteX20" fmla="*/ 423553 w 7935356"/>
              <a:gd name="connsiteY20" fmla="*/ 310738 h 6105896"/>
              <a:gd name="connsiteX21" fmla="*/ 19792 w 7935356"/>
              <a:gd name="connsiteY21" fmla="*/ 441366 h 6105896"/>
              <a:gd name="connsiteX22" fmla="*/ 304800 w 7935356"/>
              <a:gd name="connsiteY22" fmla="*/ 488867 h 6105896"/>
              <a:gd name="connsiteX23" fmla="*/ 993569 w 7935356"/>
              <a:gd name="connsiteY23" fmla="*/ 1510145 h 6105896"/>
              <a:gd name="connsiteX24" fmla="*/ 1373579 w 7935356"/>
              <a:gd name="connsiteY24" fmla="*/ 1949532 h 6105896"/>
              <a:gd name="connsiteX25" fmla="*/ 1326078 w 7935356"/>
              <a:gd name="connsiteY25" fmla="*/ 2210790 h 6105896"/>
              <a:gd name="connsiteX26" fmla="*/ 1041070 w 7935356"/>
              <a:gd name="connsiteY26" fmla="*/ 2341418 h 6105896"/>
              <a:gd name="connsiteX27" fmla="*/ 827314 w 7935356"/>
              <a:gd name="connsiteY27" fmla="*/ 2187039 h 6105896"/>
              <a:gd name="connsiteX28" fmla="*/ 922317 w 7935356"/>
              <a:gd name="connsiteY28" fmla="*/ 2103912 h 6105896"/>
              <a:gd name="connsiteX29" fmla="*/ 672935 w 7935356"/>
              <a:gd name="connsiteY29" fmla="*/ 2127662 h 6105896"/>
              <a:gd name="connsiteX30" fmla="*/ 364177 w 7935356"/>
              <a:gd name="connsiteY30" fmla="*/ 2210790 h 6105896"/>
              <a:gd name="connsiteX31" fmla="*/ 625434 w 7935356"/>
              <a:gd name="connsiteY31" fmla="*/ 2210790 h 6105896"/>
              <a:gd name="connsiteX32" fmla="*/ 922317 w 7935356"/>
              <a:gd name="connsiteY32" fmla="*/ 2412670 h 6105896"/>
              <a:gd name="connsiteX33" fmla="*/ 1539834 w 7935356"/>
              <a:gd name="connsiteY33" fmla="*/ 2412670 h 6105896"/>
              <a:gd name="connsiteX34" fmla="*/ 1801091 w 7935356"/>
              <a:gd name="connsiteY34" fmla="*/ 2412670 h 6105896"/>
              <a:gd name="connsiteX35" fmla="*/ 2240478 w 7935356"/>
              <a:gd name="connsiteY35" fmla="*/ 2198914 h 6105896"/>
              <a:gd name="connsiteX36" fmla="*/ 2691740 w 7935356"/>
              <a:gd name="connsiteY36" fmla="*/ 2139538 h 6105896"/>
              <a:gd name="connsiteX37" fmla="*/ 2549236 w 7935356"/>
              <a:gd name="connsiteY37" fmla="*/ 2293917 h 6105896"/>
              <a:gd name="connsiteX38" fmla="*/ 2561112 w 7935356"/>
              <a:gd name="connsiteY38" fmla="*/ 2650177 h 6105896"/>
              <a:gd name="connsiteX39" fmla="*/ 2727366 w 7935356"/>
              <a:gd name="connsiteY39" fmla="*/ 2816431 h 6105896"/>
              <a:gd name="connsiteX40" fmla="*/ 2798618 w 7935356"/>
              <a:gd name="connsiteY40" fmla="*/ 2970810 h 6105896"/>
              <a:gd name="connsiteX41" fmla="*/ 3154878 w 7935356"/>
              <a:gd name="connsiteY41" fmla="*/ 3030187 h 6105896"/>
              <a:gd name="connsiteX42" fmla="*/ 3416135 w 7935356"/>
              <a:gd name="connsiteY42" fmla="*/ 3030187 h 6105896"/>
              <a:gd name="connsiteX43" fmla="*/ 3736769 w 7935356"/>
              <a:gd name="connsiteY43" fmla="*/ 3196441 h 6105896"/>
              <a:gd name="connsiteX44" fmla="*/ 4948052 w 7935356"/>
              <a:gd name="connsiteY44" fmla="*/ 4178135 h 6105896"/>
              <a:gd name="connsiteX45" fmla="*/ 6990608 w 7935356"/>
              <a:gd name="connsiteY45" fmla="*/ 5642758 h 6105896"/>
              <a:gd name="connsiteX46" fmla="*/ 7346868 w 7935356"/>
              <a:gd name="connsiteY46" fmla="*/ 5999018 h 6105896"/>
              <a:gd name="connsiteX47" fmla="*/ 7536873 w 7935356"/>
              <a:gd name="connsiteY47" fmla="*/ 5001491 h 6105896"/>
              <a:gd name="connsiteX48" fmla="*/ 7750629 w 7935356"/>
              <a:gd name="connsiteY48" fmla="*/ 4704608 h 6105896"/>
              <a:gd name="connsiteX49" fmla="*/ 7919852 w 7935356"/>
              <a:gd name="connsiteY49" fmla="*/ 4101935 h 6105896"/>
              <a:gd name="connsiteX50" fmla="*/ 7843652 w 7935356"/>
              <a:gd name="connsiteY50" fmla="*/ 3492335 h 6105896"/>
              <a:gd name="connsiteX51" fmla="*/ 7462652 w 7935356"/>
              <a:gd name="connsiteY51" fmla="*/ 2882735 h 6105896"/>
              <a:gd name="connsiteX0" fmla="*/ 7462652 w 7935356"/>
              <a:gd name="connsiteY0" fmla="*/ 2882735 h 6105896"/>
              <a:gd name="connsiteX1" fmla="*/ 7584374 w 7935356"/>
              <a:gd name="connsiteY1" fmla="*/ 2555174 h 6105896"/>
              <a:gd name="connsiteX2" fmla="*/ 7394369 w 7935356"/>
              <a:gd name="connsiteY2" fmla="*/ 2353293 h 6105896"/>
              <a:gd name="connsiteX3" fmla="*/ 6978733 w 7935356"/>
              <a:gd name="connsiteY3" fmla="*/ 2460171 h 6105896"/>
              <a:gd name="connsiteX4" fmla="*/ 6717475 w 7935356"/>
              <a:gd name="connsiteY4" fmla="*/ 2531423 h 6105896"/>
              <a:gd name="connsiteX5" fmla="*/ 5874327 w 7935356"/>
              <a:gd name="connsiteY5" fmla="*/ 2531423 h 6105896"/>
              <a:gd name="connsiteX6" fmla="*/ 5244935 w 7935356"/>
              <a:gd name="connsiteY6" fmla="*/ 2341418 h 6105896"/>
              <a:gd name="connsiteX7" fmla="*/ 5405252 w 7935356"/>
              <a:gd name="connsiteY7" fmla="*/ 2120735 h 6105896"/>
              <a:gd name="connsiteX8" fmla="*/ 4591792 w 7935356"/>
              <a:gd name="connsiteY8" fmla="*/ 1902031 h 6105896"/>
              <a:gd name="connsiteX9" fmla="*/ 4116779 w 7935356"/>
              <a:gd name="connsiteY9" fmla="*/ 1486395 h 6105896"/>
              <a:gd name="connsiteX10" fmla="*/ 3724894 w 7935356"/>
              <a:gd name="connsiteY10" fmla="*/ 1035132 h 6105896"/>
              <a:gd name="connsiteX11" fmla="*/ 3095501 w 7935356"/>
              <a:gd name="connsiteY11" fmla="*/ 738249 h 6105896"/>
              <a:gd name="connsiteX12" fmla="*/ 2181101 w 7935356"/>
              <a:gd name="connsiteY12" fmla="*/ 928254 h 6105896"/>
              <a:gd name="connsiteX13" fmla="*/ 2121725 w 7935356"/>
              <a:gd name="connsiteY13" fmla="*/ 619496 h 6105896"/>
              <a:gd name="connsiteX14" fmla="*/ 1943595 w 7935356"/>
              <a:gd name="connsiteY14" fmla="*/ 417616 h 6105896"/>
              <a:gd name="connsiteX15" fmla="*/ 1646712 w 7935356"/>
              <a:gd name="connsiteY15" fmla="*/ 215735 h 6105896"/>
              <a:gd name="connsiteX16" fmla="*/ 1266701 w 7935356"/>
              <a:gd name="connsiteY16" fmla="*/ 215735 h 6105896"/>
              <a:gd name="connsiteX17" fmla="*/ 1147948 w 7935356"/>
              <a:gd name="connsiteY17" fmla="*/ 1979 h 6105896"/>
              <a:gd name="connsiteX18" fmla="*/ 922317 w 7935356"/>
              <a:gd name="connsiteY18" fmla="*/ 227610 h 6105896"/>
              <a:gd name="connsiteX19" fmla="*/ 506681 w 7935356"/>
              <a:gd name="connsiteY19" fmla="*/ 429491 h 6105896"/>
              <a:gd name="connsiteX20" fmla="*/ 423553 w 7935356"/>
              <a:gd name="connsiteY20" fmla="*/ 310738 h 6105896"/>
              <a:gd name="connsiteX21" fmla="*/ 19792 w 7935356"/>
              <a:gd name="connsiteY21" fmla="*/ 441366 h 6105896"/>
              <a:gd name="connsiteX22" fmla="*/ 304800 w 7935356"/>
              <a:gd name="connsiteY22" fmla="*/ 488867 h 6105896"/>
              <a:gd name="connsiteX23" fmla="*/ 993569 w 7935356"/>
              <a:gd name="connsiteY23" fmla="*/ 1510145 h 6105896"/>
              <a:gd name="connsiteX24" fmla="*/ 1373579 w 7935356"/>
              <a:gd name="connsiteY24" fmla="*/ 1949532 h 6105896"/>
              <a:gd name="connsiteX25" fmla="*/ 1326078 w 7935356"/>
              <a:gd name="connsiteY25" fmla="*/ 2210790 h 6105896"/>
              <a:gd name="connsiteX26" fmla="*/ 1041070 w 7935356"/>
              <a:gd name="connsiteY26" fmla="*/ 2341418 h 6105896"/>
              <a:gd name="connsiteX27" fmla="*/ 827314 w 7935356"/>
              <a:gd name="connsiteY27" fmla="*/ 2187039 h 6105896"/>
              <a:gd name="connsiteX28" fmla="*/ 922317 w 7935356"/>
              <a:gd name="connsiteY28" fmla="*/ 2103912 h 6105896"/>
              <a:gd name="connsiteX29" fmla="*/ 672935 w 7935356"/>
              <a:gd name="connsiteY29" fmla="*/ 2127662 h 6105896"/>
              <a:gd name="connsiteX30" fmla="*/ 364177 w 7935356"/>
              <a:gd name="connsiteY30" fmla="*/ 2210790 h 6105896"/>
              <a:gd name="connsiteX31" fmla="*/ 625434 w 7935356"/>
              <a:gd name="connsiteY31" fmla="*/ 2210790 h 6105896"/>
              <a:gd name="connsiteX32" fmla="*/ 922317 w 7935356"/>
              <a:gd name="connsiteY32" fmla="*/ 2412670 h 6105896"/>
              <a:gd name="connsiteX33" fmla="*/ 1539834 w 7935356"/>
              <a:gd name="connsiteY33" fmla="*/ 2412670 h 6105896"/>
              <a:gd name="connsiteX34" fmla="*/ 1801091 w 7935356"/>
              <a:gd name="connsiteY34" fmla="*/ 2412670 h 6105896"/>
              <a:gd name="connsiteX35" fmla="*/ 2240478 w 7935356"/>
              <a:gd name="connsiteY35" fmla="*/ 2198914 h 6105896"/>
              <a:gd name="connsiteX36" fmla="*/ 2691740 w 7935356"/>
              <a:gd name="connsiteY36" fmla="*/ 2139538 h 6105896"/>
              <a:gd name="connsiteX37" fmla="*/ 2549236 w 7935356"/>
              <a:gd name="connsiteY37" fmla="*/ 2293917 h 6105896"/>
              <a:gd name="connsiteX38" fmla="*/ 2561112 w 7935356"/>
              <a:gd name="connsiteY38" fmla="*/ 2650177 h 6105896"/>
              <a:gd name="connsiteX39" fmla="*/ 2727366 w 7935356"/>
              <a:gd name="connsiteY39" fmla="*/ 2816431 h 6105896"/>
              <a:gd name="connsiteX40" fmla="*/ 2798618 w 7935356"/>
              <a:gd name="connsiteY40" fmla="*/ 2970810 h 6105896"/>
              <a:gd name="connsiteX41" fmla="*/ 3154878 w 7935356"/>
              <a:gd name="connsiteY41" fmla="*/ 3030187 h 6105896"/>
              <a:gd name="connsiteX42" fmla="*/ 3416135 w 7935356"/>
              <a:gd name="connsiteY42" fmla="*/ 3030187 h 6105896"/>
              <a:gd name="connsiteX43" fmla="*/ 3736769 w 7935356"/>
              <a:gd name="connsiteY43" fmla="*/ 3196441 h 6105896"/>
              <a:gd name="connsiteX44" fmla="*/ 4948052 w 7935356"/>
              <a:gd name="connsiteY44" fmla="*/ 4178135 h 6105896"/>
              <a:gd name="connsiteX45" fmla="*/ 6990608 w 7935356"/>
              <a:gd name="connsiteY45" fmla="*/ 5642758 h 6105896"/>
              <a:gd name="connsiteX46" fmla="*/ 7346868 w 7935356"/>
              <a:gd name="connsiteY46" fmla="*/ 5999018 h 6105896"/>
              <a:gd name="connsiteX47" fmla="*/ 7536873 w 7935356"/>
              <a:gd name="connsiteY47" fmla="*/ 5001491 h 6105896"/>
              <a:gd name="connsiteX48" fmla="*/ 7750629 w 7935356"/>
              <a:gd name="connsiteY48" fmla="*/ 4704608 h 6105896"/>
              <a:gd name="connsiteX49" fmla="*/ 7919852 w 7935356"/>
              <a:gd name="connsiteY49" fmla="*/ 4101935 h 6105896"/>
              <a:gd name="connsiteX50" fmla="*/ 7843652 w 7935356"/>
              <a:gd name="connsiteY50" fmla="*/ 3492335 h 6105896"/>
              <a:gd name="connsiteX51" fmla="*/ 7462652 w 7935356"/>
              <a:gd name="connsiteY51" fmla="*/ 2882735 h 6105896"/>
              <a:gd name="connsiteX0" fmla="*/ 7462652 w 7935356"/>
              <a:gd name="connsiteY0" fmla="*/ 2882735 h 6105896"/>
              <a:gd name="connsiteX1" fmla="*/ 7584374 w 7935356"/>
              <a:gd name="connsiteY1" fmla="*/ 2555174 h 6105896"/>
              <a:gd name="connsiteX2" fmla="*/ 7394369 w 7935356"/>
              <a:gd name="connsiteY2" fmla="*/ 2353293 h 6105896"/>
              <a:gd name="connsiteX3" fmla="*/ 6978733 w 7935356"/>
              <a:gd name="connsiteY3" fmla="*/ 2460171 h 6105896"/>
              <a:gd name="connsiteX4" fmla="*/ 6717475 w 7935356"/>
              <a:gd name="connsiteY4" fmla="*/ 2531423 h 6105896"/>
              <a:gd name="connsiteX5" fmla="*/ 5874327 w 7935356"/>
              <a:gd name="connsiteY5" fmla="*/ 2531423 h 6105896"/>
              <a:gd name="connsiteX6" fmla="*/ 5244935 w 7935356"/>
              <a:gd name="connsiteY6" fmla="*/ 2341418 h 6105896"/>
              <a:gd name="connsiteX7" fmla="*/ 5405252 w 7935356"/>
              <a:gd name="connsiteY7" fmla="*/ 2120735 h 6105896"/>
              <a:gd name="connsiteX8" fmla="*/ 4567052 w 7935356"/>
              <a:gd name="connsiteY8" fmla="*/ 1892135 h 6105896"/>
              <a:gd name="connsiteX9" fmla="*/ 4116779 w 7935356"/>
              <a:gd name="connsiteY9" fmla="*/ 1486395 h 6105896"/>
              <a:gd name="connsiteX10" fmla="*/ 3724894 w 7935356"/>
              <a:gd name="connsiteY10" fmla="*/ 1035132 h 6105896"/>
              <a:gd name="connsiteX11" fmla="*/ 3095501 w 7935356"/>
              <a:gd name="connsiteY11" fmla="*/ 738249 h 6105896"/>
              <a:gd name="connsiteX12" fmla="*/ 2181101 w 7935356"/>
              <a:gd name="connsiteY12" fmla="*/ 928254 h 6105896"/>
              <a:gd name="connsiteX13" fmla="*/ 2121725 w 7935356"/>
              <a:gd name="connsiteY13" fmla="*/ 619496 h 6105896"/>
              <a:gd name="connsiteX14" fmla="*/ 1943595 w 7935356"/>
              <a:gd name="connsiteY14" fmla="*/ 417616 h 6105896"/>
              <a:gd name="connsiteX15" fmla="*/ 1646712 w 7935356"/>
              <a:gd name="connsiteY15" fmla="*/ 215735 h 6105896"/>
              <a:gd name="connsiteX16" fmla="*/ 1266701 w 7935356"/>
              <a:gd name="connsiteY16" fmla="*/ 215735 h 6105896"/>
              <a:gd name="connsiteX17" fmla="*/ 1147948 w 7935356"/>
              <a:gd name="connsiteY17" fmla="*/ 1979 h 6105896"/>
              <a:gd name="connsiteX18" fmla="*/ 922317 w 7935356"/>
              <a:gd name="connsiteY18" fmla="*/ 227610 h 6105896"/>
              <a:gd name="connsiteX19" fmla="*/ 506681 w 7935356"/>
              <a:gd name="connsiteY19" fmla="*/ 429491 h 6105896"/>
              <a:gd name="connsiteX20" fmla="*/ 423553 w 7935356"/>
              <a:gd name="connsiteY20" fmla="*/ 310738 h 6105896"/>
              <a:gd name="connsiteX21" fmla="*/ 19792 w 7935356"/>
              <a:gd name="connsiteY21" fmla="*/ 441366 h 6105896"/>
              <a:gd name="connsiteX22" fmla="*/ 304800 w 7935356"/>
              <a:gd name="connsiteY22" fmla="*/ 488867 h 6105896"/>
              <a:gd name="connsiteX23" fmla="*/ 993569 w 7935356"/>
              <a:gd name="connsiteY23" fmla="*/ 1510145 h 6105896"/>
              <a:gd name="connsiteX24" fmla="*/ 1373579 w 7935356"/>
              <a:gd name="connsiteY24" fmla="*/ 1949532 h 6105896"/>
              <a:gd name="connsiteX25" fmla="*/ 1326078 w 7935356"/>
              <a:gd name="connsiteY25" fmla="*/ 2210790 h 6105896"/>
              <a:gd name="connsiteX26" fmla="*/ 1041070 w 7935356"/>
              <a:gd name="connsiteY26" fmla="*/ 2341418 h 6105896"/>
              <a:gd name="connsiteX27" fmla="*/ 827314 w 7935356"/>
              <a:gd name="connsiteY27" fmla="*/ 2187039 h 6105896"/>
              <a:gd name="connsiteX28" fmla="*/ 922317 w 7935356"/>
              <a:gd name="connsiteY28" fmla="*/ 2103912 h 6105896"/>
              <a:gd name="connsiteX29" fmla="*/ 672935 w 7935356"/>
              <a:gd name="connsiteY29" fmla="*/ 2127662 h 6105896"/>
              <a:gd name="connsiteX30" fmla="*/ 364177 w 7935356"/>
              <a:gd name="connsiteY30" fmla="*/ 2210790 h 6105896"/>
              <a:gd name="connsiteX31" fmla="*/ 625434 w 7935356"/>
              <a:gd name="connsiteY31" fmla="*/ 2210790 h 6105896"/>
              <a:gd name="connsiteX32" fmla="*/ 922317 w 7935356"/>
              <a:gd name="connsiteY32" fmla="*/ 2412670 h 6105896"/>
              <a:gd name="connsiteX33" fmla="*/ 1539834 w 7935356"/>
              <a:gd name="connsiteY33" fmla="*/ 2412670 h 6105896"/>
              <a:gd name="connsiteX34" fmla="*/ 1801091 w 7935356"/>
              <a:gd name="connsiteY34" fmla="*/ 2412670 h 6105896"/>
              <a:gd name="connsiteX35" fmla="*/ 2240478 w 7935356"/>
              <a:gd name="connsiteY35" fmla="*/ 2198914 h 6105896"/>
              <a:gd name="connsiteX36" fmla="*/ 2691740 w 7935356"/>
              <a:gd name="connsiteY36" fmla="*/ 2139538 h 6105896"/>
              <a:gd name="connsiteX37" fmla="*/ 2549236 w 7935356"/>
              <a:gd name="connsiteY37" fmla="*/ 2293917 h 6105896"/>
              <a:gd name="connsiteX38" fmla="*/ 2561112 w 7935356"/>
              <a:gd name="connsiteY38" fmla="*/ 2650177 h 6105896"/>
              <a:gd name="connsiteX39" fmla="*/ 2727366 w 7935356"/>
              <a:gd name="connsiteY39" fmla="*/ 2816431 h 6105896"/>
              <a:gd name="connsiteX40" fmla="*/ 2798618 w 7935356"/>
              <a:gd name="connsiteY40" fmla="*/ 2970810 h 6105896"/>
              <a:gd name="connsiteX41" fmla="*/ 3154878 w 7935356"/>
              <a:gd name="connsiteY41" fmla="*/ 3030187 h 6105896"/>
              <a:gd name="connsiteX42" fmla="*/ 3416135 w 7935356"/>
              <a:gd name="connsiteY42" fmla="*/ 3030187 h 6105896"/>
              <a:gd name="connsiteX43" fmla="*/ 3736769 w 7935356"/>
              <a:gd name="connsiteY43" fmla="*/ 3196441 h 6105896"/>
              <a:gd name="connsiteX44" fmla="*/ 4948052 w 7935356"/>
              <a:gd name="connsiteY44" fmla="*/ 4178135 h 6105896"/>
              <a:gd name="connsiteX45" fmla="*/ 6990608 w 7935356"/>
              <a:gd name="connsiteY45" fmla="*/ 5642758 h 6105896"/>
              <a:gd name="connsiteX46" fmla="*/ 7346868 w 7935356"/>
              <a:gd name="connsiteY46" fmla="*/ 5999018 h 6105896"/>
              <a:gd name="connsiteX47" fmla="*/ 7536873 w 7935356"/>
              <a:gd name="connsiteY47" fmla="*/ 5001491 h 6105896"/>
              <a:gd name="connsiteX48" fmla="*/ 7750629 w 7935356"/>
              <a:gd name="connsiteY48" fmla="*/ 4704608 h 6105896"/>
              <a:gd name="connsiteX49" fmla="*/ 7919852 w 7935356"/>
              <a:gd name="connsiteY49" fmla="*/ 4101935 h 6105896"/>
              <a:gd name="connsiteX50" fmla="*/ 7843652 w 7935356"/>
              <a:gd name="connsiteY50" fmla="*/ 3492335 h 6105896"/>
              <a:gd name="connsiteX51" fmla="*/ 7462652 w 7935356"/>
              <a:gd name="connsiteY51" fmla="*/ 2882735 h 6105896"/>
              <a:gd name="connsiteX0" fmla="*/ 7462652 w 7935356"/>
              <a:gd name="connsiteY0" fmla="*/ 2882735 h 6105896"/>
              <a:gd name="connsiteX1" fmla="*/ 7584374 w 7935356"/>
              <a:gd name="connsiteY1" fmla="*/ 2555174 h 6105896"/>
              <a:gd name="connsiteX2" fmla="*/ 7394369 w 7935356"/>
              <a:gd name="connsiteY2" fmla="*/ 2353293 h 6105896"/>
              <a:gd name="connsiteX3" fmla="*/ 6978733 w 7935356"/>
              <a:gd name="connsiteY3" fmla="*/ 2460171 h 6105896"/>
              <a:gd name="connsiteX4" fmla="*/ 6717475 w 7935356"/>
              <a:gd name="connsiteY4" fmla="*/ 2531423 h 6105896"/>
              <a:gd name="connsiteX5" fmla="*/ 5874327 w 7935356"/>
              <a:gd name="connsiteY5" fmla="*/ 2531423 h 6105896"/>
              <a:gd name="connsiteX6" fmla="*/ 5244935 w 7935356"/>
              <a:gd name="connsiteY6" fmla="*/ 2341418 h 6105896"/>
              <a:gd name="connsiteX7" fmla="*/ 5405252 w 7935356"/>
              <a:gd name="connsiteY7" fmla="*/ 2120735 h 6105896"/>
              <a:gd name="connsiteX8" fmla="*/ 4567052 w 7935356"/>
              <a:gd name="connsiteY8" fmla="*/ 1892135 h 6105896"/>
              <a:gd name="connsiteX9" fmla="*/ 4109852 w 7935356"/>
              <a:gd name="connsiteY9" fmla="*/ 1434935 h 6105896"/>
              <a:gd name="connsiteX10" fmla="*/ 3724894 w 7935356"/>
              <a:gd name="connsiteY10" fmla="*/ 1035132 h 6105896"/>
              <a:gd name="connsiteX11" fmla="*/ 3095501 w 7935356"/>
              <a:gd name="connsiteY11" fmla="*/ 738249 h 6105896"/>
              <a:gd name="connsiteX12" fmla="*/ 2181101 w 7935356"/>
              <a:gd name="connsiteY12" fmla="*/ 928254 h 6105896"/>
              <a:gd name="connsiteX13" fmla="*/ 2121725 w 7935356"/>
              <a:gd name="connsiteY13" fmla="*/ 619496 h 6105896"/>
              <a:gd name="connsiteX14" fmla="*/ 1943595 w 7935356"/>
              <a:gd name="connsiteY14" fmla="*/ 417616 h 6105896"/>
              <a:gd name="connsiteX15" fmla="*/ 1646712 w 7935356"/>
              <a:gd name="connsiteY15" fmla="*/ 215735 h 6105896"/>
              <a:gd name="connsiteX16" fmla="*/ 1266701 w 7935356"/>
              <a:gd name="connsiteY16" fmla="*/ 215735 h 6105896"/>
              <a:gd name="connsiteX17" fmla="*/ 1147948 w 7935356"/>
              <a:gd name="connsiteY17" fmla="*/ 1979 h 6105896"/>
              <a:gd name="connsiteX18" fmla="*/ 922317 w 7935356"/>
              <a:gd name="connsiteY18" fmla="*/ 227610 h 6105896"/>
              <a:gd name="connsiteX19" fmla="*/ 506681 w 7935356"/>
              <a:gd name="connsiteY19" fmla="*/ 429491 h 6105896"/>
              <a:gd name="connsiteX20" fmla="*/ 423553 w 7935356"/>
              <a:gd name="connsiteY20" fmla="*/ 310738 h 6105896"/>
              <a:gd name="connsiteX21" fmla="*/ 19792 w 7935356"/>
              <a:gd name="connsiteY21" fmla="*/ 441366 h 6105896"/>
              <a:gd name="connsiteX22" fmla="*/ 304800 w 7935356"/>
              <a:gd name="connsiteY22" fmla="*/ 488867 h 6105896"/>
              <a:gd name="connsiteX23" fmla="*/ 993569 w 7935356"/>
              <a:gd name="connsiteY23" fmla="*/ 1510145 h 6105896"/>
              <a:gd name="connsiteX24" fmla="*/ 1373579 w 7935356"/>
              <a:gd name="connsiteY24" fmla="*/ 1949532 h 6105896"/>
              <a:gd name="connsiteX25" fmla="*/ 1326078 w 7935356"/>
              <a:gd name="connsiteY25" fmla="*/ 2210790 h 6105896"/>
              <a:gd name="connsiteX26" fmla="*/ 1041070 w 7935356"/>
              <a:gd name="connsiteY26" fmla="*/ 2341418 h 6105896"/>
              <a:gd name="connsiteX27" fmla="*/ 827314 w 7935356"/>
              <a:gd name="connsiteY27" fmla="*/ 2187039 h 6105896"/>
              <a:gd name="connsiteX28" fmla="*/ 922317 w 7935356"/>
              <a:gd name="connsiteY28" fmla="*/ 2103912 h 6105896"/>
              <a:gd name="connsiteX29" fmla="*/ 672935 w 7935356"/>
              <a:gd name="connsiteY29" fmla="*/ 2127662 h 6105896"/>
              <a:gd name="connsiteX30" fmla="*/ 364177 w 7935356"/>
              <a:gd name="connsiteY30" fmla="*/ 2210790 h 6105896"/>
              <a:gd name="connsiteX31" fmla="*/ 625434 w 7935356"/>
              <a:gd name="connsiteY31" fmla="*/ 2210790 h 6105896"/>
              <a:gd name="connsiteX32" fmla="*/ 922317 w 7935356"/>
              <a:gd name="connsiteY32" fmla="*/ 2412670 h 6105896"/>
              <a:gd name="connsiteX33" fmla="*/ 1539834 w 7935356"/>
              <a:gd name="connsiteY33" fmla="*/ 2412670 h 6105896"/>
              <a:gd name="connsiteX34" fmla="*/ 1801091 w 7935356"/>
              <a:gd name="connsiteY34" fmla="*/ 2412670 h 6105896"/>
              <a:gd name="connsiteX35" fmla="*/ 2240478 w 7935356"/>
              <a:gd name="connsiteY35" fmla="*/ 2198914 h 6105896"/>
              <a:gd name="connsiteX36" fmla="*/ 2691740 w 7935356"/>
              <a:gd name="connsiteY36" fmla="*/ 2139538 h 6105896"/>
              <a:gd name="connsiteX37" fmla="*/ 2549236 w 7935356"/>
              <a:gd name="connsiteY37" fmla="*/ 2293917 h 6105896"/>
              <a:gd name="connsiteX38" fmla="*/ 2561112 w 7935356"/>
              <a:gd name="connsiteY38" fmla="*/ 2650177 h 6105896"/>
              <a:gd name="connsiteX39" fmla="*/ 2727366 w 7935356"/>
              <a:gd name="connsiteY39" fmla="*/ 2816431 h 6105896"/>
              <a:gd name="connsiteX40" fmla="*/ 2798618 w 7935356"/>
              <a:gd name="connsiteY40" fmla="*/ 2970810 h 6105896"/>
              <a:gd name="connsiteX41" fmla="*/ 3154878 w 7935356"/>
              <a:gd name="connsiteY41" fmla="*/ 3030187 h 6105896"/>
              <a:gd name="connsiteX42" fmla="*/ 3416135 w 7935356"/>
              <a:gd name="connsiteY42" fmla="*/ 3030187 h 6105896"/>
              <a:gd name="connsiteX43" fmla="*/ 3736769 w 7935356"/>
              <a:gd name="connsiteY43" fmla="*/ 3196441 h 6105896"/>
              <a:gd name="connsiteX44" fmla="*/ 4948052 w 7935356"/>
              <a:gd name="connsiteY44" fmla="*/ 4178135 h 6105896"/>
              <a:gd name="connsiteX45" fmla="*/ 6990608 w 7935356"/>
              <a:gd name="connsiteY45" fmla="*/ 5642758 h 6105896"/>
              <a:gd name="connsiteX46" fmla="*/ 7346868 w 7935356"/>
              <a:gd name="connsiteY46" fmla="*/ 5999018 h 6105896"/>
              <a:gd name="connsiteX47" fmla="*/ 7536873 w 7935356"/>
              <a:gd name="connsiteY47" fmla="*/ 5001491 h 6105896"/>
              <a:gd name="connsiteX48" fmla="*/ 7750629 w 7935356"/>
              <a:gd name="connsiteY48" fmla="*/ 4704608 h 6105896"/>
              <a:gd name="connsiteX49" fmla="*/ 7919852 w 7935356"/>
              <a:gd name="connsiteY49" fmla="*/ 4101935 h 6105896"/>
              <a:gd name="connsiteX50" fmla="*/ 7843652 w 7935356"/>
              <a:gd name="connsiteY50" fmla="*/ 3492335 h 6105896"/>
              <a:gd name="connsiteX51" fmla="*/ 7462652 w 7935356"/>
              <a:gd name="connsiteY51" fmla="*/ 2882735 h 6105896"/>
              <a:gd name="connsiteX0" fmla="*/ 7462652 w 7935356"/>
              <a:gd name="connsiteY0" fmla="*/ 2882735 h 6105896"/>
              <a:gd name="connsiteX1" fmla="*/ 7584374 w 7935356"/>
              <a:gd name="connsiteY1" fmla="*/ 2555174 h 6105896"/>
              <a:gd name="connsiteX2" fmla="*/ 7394369 w 7935356"/>
              <a:gd name="connsiteY2" fmla="*/ 2353293 h 6105896"/>
              <a:gd name="connsiteX3" fmla="*/ 6978733 w 7935356"/>
              <a:gd name="connsiteY3" fmla="*/ 2460171 h 6105896"/>
              <a:gd name="connsiteX4" fmla="*/ 6717475 w 7935356"/>
              <a:gd name="connsiteY4" fmla="*/ 2531423 h 6105896"/>
              <a:gd name="connsiteX5" fmla="*/ 5874327 w 7935356"/>
              <a:gd name="connsiteY5" fmla="*/ 2531423 h 6105896"/>
              <a:gd name="connsiteX6" fmla="*/ 5244935 w 7935356"/>
              <a:gd name="connsiteY6" fmla="*/ 2341418 h 6105896"/>
              <a:gd name="connsiteX7" fmla="*/ 5405252 w 7935356"/>
              <a:gd name="connsiteY7" fmla="*/ 2120735 h 6105896"/>
              <a:gd name="connsiteX8" fmla="*/ 4567052 w 7935356"/>
              <a:gd name="connsiteY8" fmla="*/ 1892135 h 6105896"/>
              <a:gd name="connsiteX9" fmla="*/ 4109852 w 7935356"/>
              <a:gd name="connsiteY9" fmla="*/ 1434935 h 6105896"/>
              <a:gd name="connsiteX10" fmla="*/ 3728852 w 7935356"/>
              <a:gd name="connsiteY10" fmla="*/ 977735 h 6105896"/>
              <a:gd name="connsiteX11" fmla="*/ 3095501 w 7935356"/>
              <a:gd name="connsiteY11" fmla="*/ 738249 h 6105896"/>
              <a:gd name="connsiteX12" fmla="*/ 2181101 w 7935356"/>
              <a:gd name="connsiteY12" fmla="*/ 928254 h 6105896"/>
              <a:gd name="connsiteX13" fmla="*/ 2121725 w 7935356"/>
              <a:gd name="connsiteY13" fmla="*/ 619496 h 6105896"/>
              <a:gd name="connsiteX14" fmla="*/ 1943595 w 7935356"/>
              <a:gd name="connsiteY14" fmla="*/ 417616 h 6105896"/>
              <a:gd name="connsiteX15" fmla="*/ 1646712 w 7935356"/>
              <a:gd name="connsiteY15" fmla="*/ 215735 h 6105896"/>
              <a:gd name="connsiteX16" fmla="*/ 1266701 w 7935356"/>
              <a:gd name="connsiteY16" fmla="*/ 215735 h 6105896"/>
              <a:gd name="connsiteX17" fmla="*/ 1147948 w 7935356"/>
              <a:gd name="connsiteY17" fmla="*/ 1979 h 6105896"/>
              <a:gd name="connsiteX18" fmla="*/ 922317 w 7935356"/>
              <a:gd name="connsiteY18" fmla="*/ 227610 h 6105896"/>
              <a:gd name="connsiteX19" fmla="*/ 506681 w 7935356"/>
              <a:gd name="connsiteY19" fmla="*/ 429491 h 6105896"/>
              <a:gd name="connsiteX20" fmla="*/ 423553 w 7935356"/>
              <a:gd name="connsiteY20" fmla="*/ 310738 h 6105896"/>
              <a:gd name="connsiteX21" fmla="*/ 19792 w 7935356"/>
              <a:gd name="connsiteY21" fmla="*/ 441366 h 6105896"/>
              <a:gd name="connsiteX22" fmla="*/ 304800 w 7935356"/>
              <a:gd name="connsiteY22" fmla="*/ 488867 h 6105896"/>
              <a:gd name="connsiteX23" fmla="*/ 993569 w 7935356"/>
              <a:gd name="connsiteY23" fmla="*/ 1510145 h 6105896"/>
              <a:gd name="connsiteX24" fmla="*/ 1373579 w 7935356"/>
              <a:gd name="connsiteY24" fmla="*/ 1949532 h 6105896"/>
              <a:gd name="connsiteX25" fmla="*/ 1326078 w 7935356"/>
              <a:gd name="connsiteY25" fmla="*/ 2210790 h 6105896"/>
              <a:gd name="connsiteX26" fmla="*/ 1041070 w 7935356"/>
              <a:gd name="connsiteY26" fmla="*/ 2341418 h 6105896"/>
              <a:gd name="connsiteX27" fmla="*/ 827314 w 7935356"/>
              <a:gd name="connsiteY27" fmla="*/ 2187039 h 6105896"/>
              <a:gd name="connsiteX28" fmla="*/ 922317 w 7935356"/>
              <a:gd name="connsiteY28" fmla="*/ 2103912 h 6105896"/>
              <a:gd name="connsiteX29" fmla="*/ 672935 w 7935356"/>
              <a:gd name="connsiteY29" fmla="*/ 2127662 h 6105896"/>
              <a:gd name="connsiteX30" fmla="*/ 364177 w 7935356"/>
              <a:gd name="connsiteY30" fmla="*/ 2210790 h 6105896"/>
              <a:gd name="connsiteX31" fmla="*/ 625434 w 7935356"/>
              <a:gd name="connsiteY31" fmla="*/ 2210790 h 6105896"/>
              <a:gd name="connsiteX32" fmla="*/ 922317 w 7935356"/>
              <a:gd name="connsiteY32" fmla="*/ 2412670 h 6105896"/>
              <a:gd name="connsiteX33" fmla="*/ 1539834 w 7935356"/>
              <a:gd name="connsiteY33" fmla="*/ 2412670 h 6105896"/>
              <a:gd name="connsiteX34" fmla="*/ 1801091 w 7935356"/>
              <a:gd name="connsiteY34" fmla="*/ 2412670 h 6105896"/>
              <a:gd name="connsiteX35" fmla="*/ 2240478 w 7935356"/>
              <a:gd name="connsiteY35" fmla="*/ 2198914 h 6105896"/>
              <a:gd name="connsiteX36" fmla="*/ 2691740 w 7935356"/>
              <a:gd name="connsiteY36" fmla="*/ 2139538 h 6105896"/>
              <a:gd name="connsiteX37" fmla="*/ 2549236 w 7935356"/>
              <a:gd name="connsiteY37" fmla="*/ 2293917 h 6105896"/>
              <a:gd name="connsiteX38" fmla="*/ 2561112 w 7935356"/>
              <a:gd name="connsiteY38" fmla="*/ 2650177 h 6105896"/>
              <a:gd name="connsiteX39" fmla="*/ 2727366 w 7935356"/>
              <a:gd name="connsiteY39" fmla="*/ 2816431 h 6105896"/>
              <a:gd name="connsiteX40" fmla="*/ 2798618 w 7935356"/>
              <a:gd name="connsiteY40" fmla="*/ 2970810 h 6105896"/>
              <a:gd name="connsiteX41" fmla="*/ 3154878 w 7935356"/>
              <a:gd name="connsiteY41" fmla="*/ 3030187 h 6105896"/>
              <a:gd name="connsiteX42" fmla="*/ 3416135 w 7935356"/>
              <a:gd name="connsiteY42" fmla="*/ 3030187 h 6105896"/>
              <a:gd name="connsiteX43" fmla="*/ 3736769 w 7935356"/>
              <a:gd name="connsiteY43" fmla="*/ 3196441 h 6105896"/>
              <a:gd name="connsiteX44" fmla="*/ 4948052 w 7935356"/>
              <a:gd name="connsiteY44" fmla="*/ 4178135 h 6105896"/>
              <a:gd name="connsiteX45" fmla="*/ 6990608 w 7935356"/>
              <a:gd name="connsiteY45" fmla="*/ 5642758 h 6105896"/>
              <a:gd name="connsiteX46" fmla="*/ 7346868 w 7935356"/>
              <a:gd name="connsiteY46" fmla="*/ 5999018 h 6105896"/>
              <a:gd name="connsiteX47" fmla="*/ 7536873 w 7935356"/>
              <a:gd name="connsiteY47" fmla="*/ 5001491 h 6105896"/>
              <a:gd name="connsiteX48" fmla="*/ 7750629 w 7935356"/>
              <a:gd name="connsiteY48" fmla="*/ 4704608 h 6105896"/>
              <a:gd name="connsiteX49" fmla="*/ 7919852 w 7935356"/>
              <a:gd name="connsiteY49" fmla="*/ 4101935 h 6105896"/>
              <a:gd name="connsiteX50" fmla="*/ 7843652 w 7935356"/>
              <a:gd name="connsiteY50" fmla="*/ 3492335 h 6105896"/>
              <a:gd name="connsiteX51" fmla="*/ 7462652 w 7935356"/>
              <a:gd name="connsiteY51" fmla="*/ 2882735 h 6105896"/>
              <a:gd name="connsiteX0" fmla="*/ 7462652 w 7935356"/>
              <a:gd name="connsiteY0" fmla="*/ 2882735 h 6105896"/>
              <a:gd name="connsiteX1" fmla="*/ 7584374 w 7935356"/>
              <a:gd name="connsiteY1" fmla="*/ 2555174 h 6105896"/>
              <a:gd name="connsiteX2" fmla="*/ 7394369 w 7935356"/>
              <a:gd name="connsiteY2" fmla="*/ 2353293 h 6105896"/>
              <a:gd name="connsiteX3" fmla="*/ 6978733 w 7935356"/>
              <a:gd name="connsiteY3" fmla="*/ 2460171 h 6105896"/>
              <a:gd name="connsiteX4" fmla="*/ 6717475 w 7935356"/>
              <a:gd name="connsiteY4" fmla="*/ 2531423 h 6105896"/>
              <a:gd name="connsiteX5" fmla="*/ 5874327 w 7935356"/>
              <a:gd name="connsiteY5" fmla="*/ 2531423 h 6105896"/>
              <a:gd name="connsiteX6" fmla="*/ 5244935 w 7935356"/>
              <a:gd name="connsiteY6" fmla="*/ 2341418 h 6105896"/>
              <a:gd name="connsiteX7" fmla="*/ 5405252 w 7935356"/>
              <a:gd name="connsiteY7" fmla="*/ 2120735 h 6105896"/>
              <a:gd name="connsiteX8" fmla="*/ 4567052 w 7935356"/>
              <a:gd name="connsiteY8" fmla="*/ 1892135 h 6105896"/>
              <a:gd name="connsiteX9" fmla="*/ 4109852 w 7935356"/>
              <a:gd name="connsiteY9" fmla="*/ 1434935 h 6105896"/>
              <a:gd name="connsiteX10" fmla="*/ 3728852 w 7935356"/>
              <a:gd name="connsiteY10" fmla="*/ 977735 h 6105896"/>
              <a:gd name="connsiteX11" fmla="*/ 3043052 w 7935356"/>
              <a:gd name="connsiteY11" fmla="*/ 672935 h 6105896"/>
              <a:gd name="connsiteX12" fmla="*/ 2181101 w 7935356"/>
              <a:gd name="connsiteY12" fmla="*/ 928254 h 6105896"/>
              <a:gd name="connsiteX13" fmla="*/ 2121725 w 7935356"/>
              <a:gd name="connsiteY13" fmla="*/ 619496 h 6105896"/>
              <a:gd name="connsiteX14" fmla="*/ 1943595 w 7935356"/>
              <a:gd name="connsiteY14" fmla="*/ 417616 h 6105896"/>
              <a:gd name="connsiteX15" fmla="*/ 1646712 w 7935356"/>
              <a:gd name="connsiteY15" fmla="*/ 215735 h 6105896"/>
              <a:gd name="connsiteX16" fmla="*/ 1266701 w 7935356"/>
              <a:gd name="connsiteY16" fmla="*/ 215735 h 6105896"/>
              <a:gd name="connsiteX17" fmla="*/ 1147948 w 7935356"/>
              <a:gd name="connsiteY17" fmla="*/ 1979 h 6105896"/>
              <a:gd name="connsiteX18" fmla="*/ 922317 w 7935356"/>
              <a:gd name="connsiteY18" fmla="*/ 227610 h 6105896"/>
              <a:gd name="connsiteX19" fmla="*/ 506681 w 7935356"/>
              <a:gd name="connsiteY19" fmla="*/ 429491 h 6105896"/>
              <a:gd name="connsiteX20" fmla="*/ 423553 w 7935356"/>
              <a:gd name="connsiteY20" fmla="*/ 310738 h 6105896"/>
              <a:gd name="connsiteX21" fmla="*/ 19792 w 7935356"/>
              <a:gd name="connsiteY21" fmla="*/ 441366 h 6105896"/>
              <a:gd name="connsiteX22" fmla="*/ 304800 w 7935356"/>
              <a:gd name="connsiteY22" fmla="*/ 488867 h 6105896"/>
              <a:gd name="connsiteX23" fmla="*/ 993569 w 7935356"/>
              <a:gd name="connsiteY23" fmla="*/ 1510145 h 6105896"/>
              <a:gd name="connsiteX24" fmla="*/ 1373579 w 7935356"/>
              <a:gd name="connsiteY24" fmla="*/ 1949532 h 6105896"/>
              <a:gd name="connsiteX25" fmla="*/ 1326078 w 7935356"/>
              <a:gd name="connsiteY25" fmla="*/ 2210790 h 6105896"/>
              <a:gd name="connsiteX26" fmla="*/ 1041070 w 7935356"/>
              <a:gd name="connsiteY26" fmla="*/ 2341418 h 6105896"/>
              <a:gd name="connsiteX27" fmla="*/ 827314 w 7935356"/>
              <a:gd name="connsiteY27" fmla="*/ 2187039 h 6105896"/>
              <a:gd name="connsiteX28" fmla="*/ 922317 w 7935356"/>
              <a:gd name="connsiteY28" fmla="*/ 2103912 h 6105896"/>
              <a:gd name="connsiteX29" fmla="*/ 672935 w 7935356"/>
              <a:gd name="connsiteY29" fmla="*/ 2127662 h 6105896"/>
              <a:gd name="connsiteX30" fmla="*/ 364177 w 7935356"/>
              <a:gd name="connsiteY30" fmla="*/ 2210790 h 6105896"/>
              <a:gd name="connsiteX31" fmla="*/ 625434 w 7935356"/>
              <a:gd name="connsiteY31" fmla="*/ 2210790 h 6105896"/>
              <a:gd name="connsiteX32" fmla="*/ 922317 w 7935356"/>
              <a:gd name="connsiteY32" fmla="*/ 2412670 h 6105896"/>
              <a:gd name="connsiteX33" fmla="*/ 1539834 w 7935356"/>
              <a:gd name="connsiteY33" fmla="*/ 2412670 h 6105896"/>
              <a:gd name="connsiteX34" fmla="*/ 1801091 w 7935356"/>
              <a:gd name="connsiteY34" fmla="*/ 2412670 h 6105896"/>
              <a:gd name="connsiteX35" fmla="*/ 2240478 w 7935356"/>
              <a:gd name="connsiteY35" fmla="*/ 2198914 h 6105896"/>
              <a:gd name="connsiteX36" fmla="*/ 2691740 w 7935356"/>
              <a:gd name="connsiteY36" fmla="*/ 2139538 h 6105896"/>
              <a:gd name="connsiteX37" fmla="*/ 2549236 w 7935356"/>
              <a:gd name="connsiteY37" fmla="*/ 2293917 h 6105896"/>
              <a:gd name="connsiteX38" fmla="*/ 2561112 w 7935356"/>
              <a:gd name="connsiteY38" fmla="*/ 2650177 h 6105896"/>
              <a:gd name="connsiteX39" fmla="*/ 2727366 w 7935356"/>
              <a:gd name="connsiteY39" fmla="*/ 2816431 h 6105896"/>
              <a:gd name="connsiteX40" fmla="*/ 2798618 w 7935356"/>
              <a:gd name="connsiteY40" fmla="*/ 2970810 h 6105896"/>
              <a:gd name="connsiteX41" fmla="*/ 3154878 w 7935356"/>
              <a:gd name="connsiteY41" fmla="*/ 3030187 h 6105896"/>
              <a:gd name="connsiteX42" fmla="*/ 3416135 w 7935356"/>
              <a:gd name="connsiteY42" fmla="*/ 3030187 h 6105896"/>
              <a:gd name="connsiteX43" fmla="*/ 3736769 w 7935356"/>
              <a:gd name="connsiteY43" fmla="*/ 3196441 h 6105896"/>
              <a:gd name="connsiteX44" fmla="*/ 4948052 w 7935356"/>
              <a:gd name="connsiteY44" fmla="*/ 4178135 h 6105896"/>
              <a:gd name="connsiteX45" fmla="*/ 6990608 w 7935356"/>
              <a:gd name="connsiteY45" fmla="*/ 5642758 h 6105896"/>
              <a:gd name="connsiteX46" fmla="*/ 7346868 w 7935356"/>
              <a:gd name="connsiteY46" fmla="*/ 5999018 h 6105896"/>
              <a:gd name="connsiteX47" fmla="*/ 7536873 w 7935356"/>
              <a:gd name="connsiteY47" fmla="*/ 5001491 h 6105896"/>
              <a:gd name="connsiteX48" fmla="*/ 7750629 w 7935356"/>
              <a:gd name="connsiteY48" fmla="*/ 4704608 h 6105896"/>
              <a:gd name="connsiteX49" fmla="*/ 7919852 w 7935356"/>
              <a:gd name="connsiteY49" fmla="*/ 4101935 h 6105896"/>
              <a:gd name="connsiteX50" fmla="*/ 7843652 w 7935356"/>
              <a:gd name="connsiteY50" fmla="*/ 3492335 h 6105896"/>
              <a:gd name="connsiteX51" fmla="*/ 7462652 w 7935356"/>
              <a:gd name="connsiteY51" fmla="*/ 2882735 h 6105896"/>
              <a:gd name="connsiteX0" fmla="*/ 7462652 w 7935356"/>
              <a:gd name="connsiteY0" fmla="*/ 2882735 h 6105896"/>
              <a:gd name="connsiteX1" fmla="*/ 7584374 w 7935356"/>
              <a:gd name="connsiteY1" fmla="*/ 2555174 h 6105896"/>
              <a:gd name="connsiteX2" fmla="*/ 7394369 w 7935356"/>
              <a:gd name="connsiteY2" fmla="*/ 2353293 h 6105896"/>
              <a:gd name="connsiteX3" fmla="*/ 6978733 w 7935356"/>
              <a:gd name="connsiteY3" fmla="*/ 2460171 h 6105896"/>
              <a:gd name="connsiteX4" fmla="*/ 6717475 w 7935356"/>
              <a:gd name="connsiteY4" fmla="*/ 2531423 h 6105896"/>
              <a:gd name="connsiteX5" fmla="*/ 5874327 w 7935356"/>
              <a:gd name="connsiteY5" fmla="*/ 2531423 h 6105896"/>
              <a:gd name="connsiteX6" fmla="*/ 5244935 w 7935356"/>
              <a:gd name="connsiteY6" fmla="*/ 2341418 h 6105896"/>
              <a:gd name="connsiteX7" fmla="*/ 5405252 w 7935356"/>
              <a:gd name="connsiteY7" fmla="*/ 2120735 h 6105896"/>
              <a:gd name="connsiteX8" fmla="*/ 4567052 w 7935356"/>
              <a:gd name="connsiteY8" fmla="*/ 1892135 h 6105896"/>
              <a:gd name="connsiteX9" fmla="*/ 4109852 w 7935356"/>
              <a:gd name="connsiteY9" fmla="*/ 1434935 h 6105896"/>
              <a:gd name="connsiteX10" fmla="*/ 3728852 w 7935356"/>
              <a:gd name="connsiteY10" fmla="*/ 977735 h 6105896"/>
              <a:gd name="connsiteX11" fmla="*/ 3043052 w 7935356"/>
              <a:gd name="connsiteY11" fmla="*/ 672935 h 6105896"/>
              <a:gd name="connsiteX12" fmla="*/ 2181101 w 7935356"/>
              <a:gd name="connsiteY12" fmla="*/ 928254 h 6105896"/>
              <a:gd name="connsiteX13" fmla="*/ 2121725 w 7935356"/>
              <a:gd name="connsiteY13" fmla="*/ 619496 h 6105896"/>
              <a:gd name="connsiteX14" fmla="*/ 1943595 w 7935356"/>
              <a:gd name="connsiteY14" fmla="*/ 417616 h 6105896"/>
              <a:gd name="connsiteX15" fmla="*/ 1646712 w 7935356"/>
              <a:gd name="connsiteY15" fmla="*/ 215735 h 6105896"/>
              <a:gd name="connsiteX16" fmla="*/ 1266701 w 7935356"/>
              <a:gd name="connsiteY16" fmla="*/ 215735 h 6105896"/>
              <a:gd name="connsiteX17" fmla="*/ 1147948 w 7935356"/>
              <a:gd name="connsiteY17" fmla="*/ 1979 h 6105896"/>
              <a:gd name="connsiteX18" fmla="*/ 922317 w 7935356"/>
              <a:gd name="connsiteY18" fmla="*/ 227610 h 6105896"/>
              <a:gd name="connsiteX19" fmla="*/ 528452 w 7935356"/>
              <a:gd name="connsiteY19" fmla="*/ 368135 h 6105896"/>
              <a:gd name="connsiteX20" fmla="*/ 423553 w 7935356"/>
              <a:gd name="connsiteY20" fmla="*/ 310738 h 6105896"/>
              <a:gd name="connsiteX21" fmla="*/ 19792 w 7935356"/>
              <a:gd name="connsiteY21" fmla="*/ 441366 h 6105896"/>
              <a:gd name="connsiteX22" fmla="*/ 304800 w 7935356"/>
              <a:gd name="connsiteY22" fmla="*/ 488867 h 6105896"/>
              <a:gd name="connsiteX23" fmla="*/ 993569 w 7935356"/>
              <a:gd name="connsiteY23" fmla="*/ 1510145 h 6105896"/>
              <a:gd name="connsiteX24" fmla="*/ 1373579 w 7935356"/>
              <a:gd name="connsiteY24" fmla="*/ 1949532 h 6105896"/>
              <a:gd name="connsiteX25" fmla="*/ 1326078 w 7935356"/>
              <a:gd name="connsiteY25" fmla="*/ 2210790 h 6105896"/>
              <a:gd name="connsiteX26" fmla="*/ 1041070 w 7935356"/>
              <a:gd name="connsiteY26" fmla="*/ 2341418 h 6105896"/>
              <a:gd name="connsiteX27" fmla="*/ 827314 w 7935356"/>
              <a:gd name="connsiteY27" fmla="*/ 2187039 h 6105896"/>
              <a:gd name="connsiteX28" fmla="*/ 922317 w 7935356"/>
              <a:gd name="connsiteY28" fmla="*/ 2103912 h 6105896"/>
              <a:gd name="connsiteX29" fmla="*/ 672935 w 7935356"/>
              <a:gd name="connsiteY29" fmla="*/ 2127662 h 6105896"/>
              <a:gd name="connsiteX30" fmla="*/ 364177 w 7935356"/>
              <a:gd name="connsiteY30" fmla="*/ 2210790 h 6105896"/>
              <a:gd name="connsiteX31" fmla="*/ 625434 w 7935356"/>
              <a:gd name="connsiteY31" fmla="*/ 2210790 h 6105896"/>
              <a:gd name="connsiteX32" fmla="*/ 922317 w 7935356"/>
              <a:gd name="connsiteY32" fmla="*/ 2412670 h 6105896"/>
              <a:gd name="connsiteX33" fmla="*/ 1539834 w 7935356"/>
              <a:gd name="connsiteY33" fmla="*/ 2412670 h 6105896"/>
              <a:gd name="connsiteX34" fmla="*/ 1801091 w 7935356"/>
              <a:gd name="connsiteY34" fmla="*/ 2412670 h 6105896"/>
              <a:gd name="connsiteX35" fmla="*/ 2240478 w 7935356"/>
              <a:gd name="connsiteY35" fmla="*/ 2198914 h 6105896"/>
              <a:gd name="connsiteX36" fmla="*/ 2691740 w 7935356"/>
              <a:gd name="connsiteY36" fmla="*/ 2139538 h 6105896"/>
              <a:gd name="connsiteX37" fmla="*/ 2549236 w 7935356"/>
              <a:gd name="connsiteY37" fmla="*/ 2293917 h 6105896"/>
              <a:gd name="connsiteX38" fmla="*/ 2561112 w 7935356"/>
              <a:gd name="connsiteY38" fmla="*/ 2650177 h 6105896"/>
              <a:gd name="connsiteX39" fmla="*/ 2727366 w 7935356"/>
              <a:gd name="connsiteY39" fmla="*/ 2816431 h 6105896"/>
              <a:gd name="connsiteX40" fmla="*/ 2798618 w 7935356"/>
              <a:gd name="connsiteY40" fmla="*/ 2970810 h 6105896"/>
              <a:gd name="connsiteX41" fmla="*/ 3154878 w 7935356"/>
              <a:gd name="connsiteY41" fmla="*/ 3030187 h 6105896"/>
              <a:gd name="connsiteX42" fmla="*/ 3416135 w 7935356"/>
              <a:gd name="connsiteY42" fmla="*/ 3030187 h 6105896"/>
              <a:gd name="connsiteX43" fmla="*/ 3736769 w 7935356"/>
              <a:gd name="connsiteY43" fmla="*/ 3196441 h 6105896"/>
              <a:gd name="connsiteX44" fmla="*/ 4948052 w 7935356"/>
              <a:gd name="connsiteY44" fmla="*/ 4178135 h 6105896"/>
              <a:gd name="connsiteX45" fmla="*/ 6990608 w 7935356"/>
              <a:gd name="connsiteY45" fmla="*/ 5642758 h 6105896"/>
              <a:gd name="connsiteX46" fmla="*/ 7346868 w 7935356"/>
              <a:gd name="connsiteY46" fmla="*/ 5999018 h 6105896"/>
              <a:gd name="connsiteX47" fmla="*/ 7536873 w 7935356"/>
              <a:gd name="connsiteY47" fmla="*/ 5001491 h 6105896"/>
              <a:gd name="connsiteX48" fmla="*/ 7750629 w 7935356"/>
              <a:gd name="connsiteY48" fmla="*/ 4704608 h 6105896"/>
              <a:gd name="connsiteX49" fmla="*/ 7919852 w 7935356"/>
              <a:gd name="connsiteY49" fmla="*/ 4101935 h 6105896"/>
              <a:gd name="connsiteX50" fmla="*/ 7843652 w 7935356"/>
              <a:gd name="connsiteY50" fmla="*/ 3492335 h 6105896"/>
              <a:gd name="connsiteX51" fmla="*/ 7462652 w 7935356"/>
              <a:gd name="connsiteY51" fmla="*/ 2882735 h 6105896"/>
              <a:gd name="connsiteX0" fmla="*/ 7363679 w 7826296"/>
              <a:gd name="connsiteY0" fmla="*/ 2880773 h 6030263"/>
              <a:gd name="connsiteX1" fmla="*/ 7485401 w 7826296"/>
              <a:gd name="connsiteY1" fmla="*/ 2553212 h 6030263"/>
              <a:gd name="connsiteX2" fmla="*/ 7295396 w 7826296"/>
              <a:gd name="connsiteY2" fmla="*/ 2351331 h 6030263"/>
              <a:gd name="connsiteX3" fmla="*/ 6879760 w 7826296"/>
              <a:gd name="connsiteY3" fmla="*/ 2458209 h 6030263"/>
              <a:gd name="connsiteX4" fmla="*/ 6618502 w 7826296"/>
              <a:gd name="connsiteY4" fmla="*/ 2529461 h 6030263"/>
              <a:gd name="connsiteX5" fmla="*/ 5775354 w 7826296"/>
              <a:gd name="connsiteY5" fmla="*/ 2529461 h 6030263"/>
              <a:gd name="connsiteX6" fmla="*/ 5145962 w 7826296"/>
              <a:gd name="connsiteY6" fmla="*/ 2339456 h 6030263"/>
              <a:gd name="connsiteX7" fmla="*/ 5306279 w 7826296"/>
              <a:gd name="connsiteY7" fmla="*/ 2118773 h 6030263"/>
              <a:gd name="connsiteX8" fmla="*/ 4468079 w 7826296"/>
              <a:gd name="connsiteY8" fmla="*/ 1890173 h 6030263"/>
              <a:gd name="connsiteX9" fmla="*/ 4010879 w 7826296"/>
              <a:gd name="connsiteY9" fmla="*/ 1432973 h 6030263"/>
              <a:gd name="connsiteX10" fmla="*/ 3629879 w 7826296"/>
              <a:gd name="connsiteY10" fmla="*/ 975773 h 6030263"/>
              <a:gd name="connsiteX11" fmla="*/ 2944079 w 7826296"/>
              <a:gd name="connsiteY11" fmla="*/ 670973 h 6030263"/>
              <a:gd name="connsiteX12" fmla="*/ 2082128 w 7826296"/>
              <a:gd name="connsiteY12" fmla="*/ 926292 h 6030263"/>
              <a:gd name="connsiteX13" fmla="*/ 2022752 w 7826296"/>
              <a:gd name="connsiteY13" fmla="*/ 617534 h 6030263"/>
              <a:gd name="connsiteX14" fmla="*/ 1844622 w 7826296"/>
              <a:gd name="connsiteY14" fmla="*/ 415654 h 6030263"/>
              <a:gd name="connsiteX15" fmla="*/ 1547739 w 7826296"/>
              <a:gd name="connsiteY15" fmla="*/ 213773 h 6030263"/>
              <a:gd name="connsiteX16" fmla="*/ 1167728 w 7826296"/>
              <a:gd name="connsiteY16" fmla="*/ 213773 h 6030263"/>
              <a:gd name="connsiteX17" fmla="*/ 1048975 w 7826296"/>
              <a:gd name="connsiteY17" fmla="*/ 17 h 6030263"/>
              <a:gd name="connsiteX18" fmla="*/ 823344 w 7826296"/>
              <a:gd name="connsiteY18" fmla="*/ 225648 h 6030263"/>
              <a:gd name="connsiteX19" fmla="*/ 429479 w 7826296"/>
              <a:gd name="connsiteY19" fmla="*/ 366173 h 6030263"/>
              <a:gd name="connsiteX20" fmla="*/ 324580 w 7826296"/>
              <a:gd name="connsiteY20" fmla="*/ 308776 h 6030263"/>
              <a:gd name="connsiteX21" fmla="*/ 3159 w 7826296"/>
              <a:gd name="connsiteY21" fmla="*/ 413402 h 6030263"/>
              <a:gd name="connsiteX22" fmla="*/ 205827 w 7826296"/>
              <a:gd name="connsiteY22" fmla="*/ 486905 h 6030263"/>
              <a:gd name="connsiteX23" fmla="*/ 894596 w 7826296"/>
              <a:gd name="connsiteY23" fmla="*/ 1508183 h 6030263"/>
              <a:gd name="connsiteX24" fmla="*/ 1274606 w 7826296"/>
              <a:gd name="connsiteY24" fmla="*/ 1947570 h 6030263"/>
              <a:gd name="connsiteX25" fmla="*/ 1227105 w 7826296"/>
              <a:gd name="connsiteY25" fmla="*/ 2208828 h 6030263"/>
              <a:gd name="connsiteX26" fmla="*/ 942097 w 7826296"/>
              <a:gd name="connsiteY26" fmla="*/ 2339456 h 6030263"/>
              <a:gd name="connsiteX27" fmla="*/ 728341 w 7826296"/>
              <a:gd name="connsiteY27" fmla="*/ 2185077 h 6030263"/>
              <a:gd name="connsiteX28" fmla="*/ 823344 w 7826296"/>
              <a:gd name="connsiteY28" fmla="*/ 2101950 h 6030263"/>
              <a:gd name="connsiteX29" fmla="*/ 573962 w 7826296"/>
              <a:gd name="connsiteY29" fmla="*/ 2125700 h 6030263"/>
              <a:gd name="connsiteX30" fmla="*/ 265204 w 7826296"/>
              <a:gd name="connsiteY30" fmla="*/ 2208828 h 6030263"/>
              <a:gd name="connsiteX31" fmla="*/ 526461 w 7826296"/>
              <a:gd name="connsiteY31" fmla="*/ 2208828 h 6030263"/>
              <a:gd name="connsiteX32" fmla="*/ 823344 w 7826296"/>
              <a:gd name="connsiteY32" fmla="*/ 2410708 h 6030263"/>
              <a:gd name="connsiteX33" fmla="*/ 1440861 w 7826296"/>
              <a:gd name="connsiteY33" fmla="*/ 2410708 h 6030263"/>
              <a:gd name="connsiteX34" fmla="*/ 1702118 w 7826296"/>
              <a:gd name="connsiteY34" fmla="*/ 2410708 h 6030263"/>
              <a:gd name="connsiteX35" fmla="*/ 2141505 w 7826296"/>
              <a:gd name="connsiteY35" fmla="*/ 2196952 h 6030263"/>
              <a:gd name="connsiteX36" fmla="*/ 2592767 w 7826296"/>
              <a:gd name="connsiteY36" fmla="*/ 2137576 h 6030263"/>
              <a:gd name="connsiteX37" fmla="*/ 2450263 w 7826296"/>
              <a:gd name="connsiteY37" fmla="*/ 2291955 h 6030263"/>
              <a:gd name="connsiteX38" fmla="*/ 2462139 w 7826296"/>
              <a:gd name="connsiteY38" fmla="*/ 2648215 h 6030263"/>
              <a:gd name="connsiteX39" fmla="*/ 2628393 w 7826296"/>
              <a:gd name="connsiteY39" fmla="*/ 2814469 h 6030263"/>
              <a:gd name="connsiteX40" fmla="*/ 2699645 w 7826296"/>
              <a:gd name="connsiteY40" fmla="*/ 2968848 h 6030263"/>
              <a:gd name="connsiteX41" fmla="*/ 3055905 w 7826296"/>
              <a:gd name="connsiteY41" fmla="*/ 3028225 h 6030263"/>
              <a:gd name="connsiteX42" fmla="*/ 3317162 w 7826296"/>
              <a:gd name="connsiteY42" fmla="*/ 3028225 h 6030263"/>
              <a:gd name="connsiteX43" fmla="*/ 3637796 w 7826296"/>
              <a:gd name="connsiteY43" fmla="*/ 3194479 h 6030263"/>
              <a:gd name="connsiteX44" fmla="*/ 4849079 w 7826296"/>
              <a:gd name="connsiteY44" fmla="*/ 4176173 h 6030263"/>
              <a:gd name="connsiteX45" fmla="*/ 6891635 w 7826296"/>
              <a:gd name="connsiteY45" fmla="*/ 5640796 h 6030263"/>
              <a:gd name="connsiteX46" fmla="*/ 7247895 w 7826296"/>
              <a:gd name="connsiteY46" fmla="*/ 5997056 h 6030263"/>
              <a:gd name="connsiteX47" fmla="*/ 7437900 w 7826296"/>
              <a:gd name="connsiteY47" fmla="*/ 4999529 h 6030263"/>
              <a:gd name="connsiteX48" fmla="*/ 7651656 w 7826296"/>
              <a:gd name="connsiteY48" fmla="*/ 4702646 h 6030263"/>
              <a:gd name="connsiteX49" fmla="*/ 7820879 w 7826296"/>
              <a:gd name="connsiteY49" fmla="*/ 4099973 h 6030263"/>
              <a:gd name="connsiteX50" fmla="*/ 7744679 w 7826296"/>
              <a:gd name="connsiteY50" fmla="*/ 3490373 h 6030263"/>
              <a:gd name="connsiteX51" fmla="*/ 7363679 w 7826296"/>
              <a:gd name="connsiteY51" fmla="*/ 2880773 h 603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26296" h="6030263">
                <a:moveTo>
                  <a:pt x="7363679" y="2880773"/>
                </a:moveTo>
                <a:cubicBezTo>
                  <a:pt x="7320466" y="2724580"/>
                  <a:pt x="7496781" y="2641452"/>
                  <a:pt x="7485401" y="2553212"/>
                </a:cubicBezTo>
                <a:cubicBezTo>
                  <a:pt x="7474021" y="2464972"/>
                  <a:pt x="7396336" y="2367165"/>
                  <a:pt x="7295396" y="2351331"/>
                </a:cubicBezTo>
                <a:cubicBezTo>
                  <a:pt x="7194456" y="2335497"/>
                  <a:pt x="6879760" y="2458209"/>
                  <a:pt x="6879760" y="2458209"/>
                </a:cubicBezTo>
                <a:cubicBezTo>
                  <a:pt x="6766944" y="2487897"/>
                  <a:pt x="6802570" y="2517586"/>
                  <a:pt x="6618502" y="2529461"/>
                </a:cubicBezTo>
                <a:cubicBezTo>
                  <a:pt x="6434434" y="2541336"/>
                  <a:pt x="6020777" y="2561129"/>
                  <a:pt x="5775354" y="2529461"/>
                </a:cubicBezTo>
                <a:cubicBezTo>
                  <a:pt x="5529931" y="2497794"/>
                  <a:pt x="5224141" y="2407904"/>
                  <a:pt x="5145962" y="2339456"/>
                </a:cubicBezTo>
                <a:cubicBezTo>
                  <a:pt x="5067783" y="2271008"/>
                  <a:pt x="5419260" y="2193654"/>
                  <a:pt x="5306279" y="2118773"/>
                </a:cubicBezTo>
                <a:cubicBezTo>
                  <a:pt x="5193299" y="2043893"/>
                  <a:pt x="4683979" y="2004473"/>
                  <a:pt x="4468079" y="1890173"/>
                </a:cubicBezTo>
                <a:cubicBezTo>
                  <a:pt x="4252179" y="1775873"/>
                  <a:pt x="4150579" y="1585373"/>
                  <a:pt x="4010879" y="1432973"/>
                </a:cubicBezTo>
                <a:cubicBezTo>
                  <a:pt x="3871179" y="1280573"/>
                  <a:pt x="3807679" y="1102773"/>
                  <a:pt x="3629879" y="975773"/>
                </a:cubicBezTo>
                <a:cubicBezTo>
                  <a:pt x="3452079" y="848773"/>
                  <a:pt x="3202037" y="679220"/>
                  <a:pt x="2944079" y="670973"/>
                </a:cubicBezTo>
                <a:cubicBezTo>
                  <a:pt x="2686121" y="662726"/>
                  <a:pt x="2235683" y="935199"/>
                  <a:pt x="2082128" y="926292"/>
                </a:cubicBezTo>
                <a:cubicBezTo>
                  <a:pt x="1928574" y="917386"/>
                  <a:pt x="2062336" y="702640"/>
                  <a:pt x="2022752" y="617534"/>
                </a:cubicBezTo>
                <a:cubicBezTo>
                  <a:pt x="1983168" y="532428"/>
                  <a:pt x="1923791" y="482947"/>
                  <a:pt x="1844622" y="415654"/>
                </a:cubicBezTo>
                <a:cubicBezTo>
                  <a:pt x="1765453" y="348361"/>
                  <a:pt x="1660555" y="247420"/>
                  <a:pt x="1547739" y="213773"/>
                </a:cubicBezTo>
                <a:cubicBezTo>
                  <a:pt x="1434923" y="180126"/>
                  <a:pt x="1250855" y="249399"/>
                  <a:pt x="1167728" y="213773"/>
                </a:cubicBezTo>
                <a:cubicBezTo>
                  <a:pt x="1084601" y="178147"/>
                  <a:pt x="1106372" y="-1962"/>
                  <a:pt x="1048975" y="17"/>
                </a:cubicBezTo>
                <a:cubicBezTo>
                  <a:pt x="991578" y="1996"/>
                  <a:pt x="926593" y="164622"/>
                  <a:pt x="823344" y="225648"/>
                </a:cubicBezTo>
                <a:cubicBezTo>
                  <a:pt x="720095" y="286674"/>
                  <a:pt x="512606" y="352318"/>
                  <a:pt x="429479" y="366173"/>
                </a:cubicBezTo>
                <a:cubicBezTo>
                  <a:pt x="346352" y="380028"/>
                  <a:pt x="395633" y="300905"/>
                  <a:pt x="324580" y="308776"/>
                </a:cubicBezTo>
                <a:cubicBezTo>
                  <a:pt x="253527" y="316648"/>
                  <a:pt x="22951" y="383714"/>
                  <a:pt x="3159" y="413402"/>
                </a:cubicBezTo>
                <a:cubicBezTo>
                  <a:pt x="-16633" y="443090"/>
                  <a:pt x="57254" y="304442"/>
                  <a:pt x="205827" y="486905"/>
                </a:cubicBezTo>
                <a:cubicBezTo>
                  <a:pt x="354400" y="669368"/>
                  <a:pt x="716466" y="1264739"/>
                  <a:pt x="894596" y="1508183"/>
                </a:cubicBezTo>
                <a:cubicBezTo>
                  <a:pt x="1072726" y="1751627"/>
                  <a:pt x="1219188" y="1830796"/>
                  <a:pt x="1274606" y="1947570"/>
                </a:cubicBezTo>
                <a:cubicBezTo>
                  <a:pt x="1330024" y="2064344"/>
                  <a:pt x="1282523" y="2143514"/>
                  <a:pt x="1227105" y="2208828"/>
                </a:cubicBezTo>
                <a:cubicBezTo>
                  <a:pt x="1171687" y="2274142"/>
                  <a:pt x="1025224" y="2343415"/>
                  <a:pt x="942097" y="2339456"/>
                </a:cubicBezTo>
                <a:cubicBezTo>
                  <a:pt x="858970" y="2335497"/>
                  <a:pt x="748133" y="2224661"/>
                  <a:pt x="728341" y="2185077"/>
                </a:cubicBezTo>
                <a:cubicBezTo>
                  <a:pt x="708549" y="2145493"/>
                  <a:pt x="849074" y="2111846"/>
                  <a:pt x="823344" y="2101950"/>
                </a:cubicBezTo>
                <a:cubicBezTo>
                  <a:pt x="797614" y="2092054"/>
                  <a:pt x="666985" y="2107887"/>
                  <a:pt x="573962" y="2125700"/>
                </a:cubicBezTo>
                <a:cubicBezTo>
                  <a:pt x="480939" y="2143513"/>
                  <a:pt x="273121" y="2194973"/>
                  <a:pt x="265204" y="2208828"/>
                </a:cubicBezTo>
                <a:cubicBezTo>
                  <a:pt x="257287" y="2222683"/>
                  <a:pt x="433438" y="2175181"/>
                  <a:pt x="526461" y="2208828"/>
                </a:cubicBezTo>
                <a:cubicBezTo>
                  <a:pt x="619484" y="2242475"/>
                  <a:pt x="670944" y="2377061"/>
                  <a:pt x="823344" y="2410708"/>
                </a:cubicBezTo>
                <a:cubicBezTo>
                  <a:pt x="975744" y="2444355"/>
                  <a:pt x="1440861" y="2410708"/>
                  <a:pt x="1440861" y="2410708"/>
                </a:cubicBezTo>
                <a:cubicBezTo>
                  <a:pt x="1587323" y="2410708"/>
                  <a:pt x="1585344" y="2446334"/>
                  <a:pt x="1702118" y="2410708"/>
                </a:cubicBezTo>
                <a:cubicBezTo>
                  <a:pt x="1818892" y="2375082"/>
                  <a:pt x="1993064" y="2242474"/>
                  <a:pt x="2141505" y="2196952"/>
                </a:cubicBezTo>
                <a:cubicBezTo>
                  <a:pt x="2289946" y="2151430"/>
                  <a:pt x="2541307" y="2121742"/>
                  <a:pt x="2592767" y="2137576"/>
                </a:cubicBezTo>
                <a:cubicBezTo>
                  <a:pt x="2644227" y="2153410"/>
                  <a:pt x="2472034" y="2206849"/>
                  <a:pt x="2450263" y="2291955"/>
                </a:cubicBezTo>
                <a:cubicBezTo>
                  <a:pt x="2428492" y="2377062"/>
                  <a:pt x="2432451" y="2561129"/>
                  <a:pt x="2462139" y="2648215"/>
                </a:cubicBezTo>
                <a:cubicBezTo>
                  <a:pt x="2491827" y="2735301"/>
                  <a:pt x="2588809" y="2761030"/>
                  <a:pt x="2628393" y="2814469"/>
                </a:cubicBezTo>
                <a:cubicBezTo>
                  <a:pt x="2667977" y="2867908"/>
                  <a:pt x="2628393" y="2933222"/>
                  <a:pt x="2699645" y="2968848"/>
                </a:cubicBezTo>
                <a:cubicBezTo>
                  <a:pt x="2770897" y="3004474"/>
                  <a:pt x="2952986" y="3018329"/>
                  <a:pt x="3055905" y="3028225"/>
                </a:cubicBezTo>
                <a:cubicBezTo>
                  <a:pt x="3158824" y="3038121"/>
                  <a:pt x="3220180" y="3000516"/>
                  <a:pt x="3317162" y="3028225"/>
                </a:cubicBezTo>
                <a:cubicBezTo>
                  <a:pt x="3414144" y="3055934"/>
                  <a:pt x="3382477" y="3003154"/>
                  <a:pt x="3637796" y="3194479"/>
                </a:cubicBezTo>
                <a:cubicBezTo>
                  <a:pt x="3893115" y="3385804"/>
                  <a:pt x="4306773" y="3768454"/>
                  <a:pt x="4849079" y="4176173"/>
                </a:cubicBezTo>
                <a:cubicBezTo>
                  <a:pt x="5391385" y="4583892"/>
                  <a:pt x="6491832" y="5337316"/>
                  <a:pt x="6891635" y="5640796"/>
                </a:cubicBezTo>
                <a:cubicBezTo>
                  <a:pt x="7291438" y="5944276"/>
                  <a:pt x="7156851" y="6103934"/>
                  <a:pt x="7247895" y="5997056"/>
                </a:cubicBezTo>
                <a:cubicBezTo>
                  <a:pt x="7338939" y="5890178"/>
                  <a:pt x="7370607" y="5215264"/>
                  <a:pt x="7437900" y="4999529"/>
                </a:cubicBezTo>
                <a:cubicBezTo>
                  <a:pt x="7505193" y="4783794"/>
                  <a:pt x="7587826" y="4852572"/>
                  <a:pt x="7651656" y="4702646"/>
                </a:cubicBezTo>
                <a:cubicBezTo>
                  <a:pt x="7715486" y="4552720"/>
                  <a:pt x="7805375" y="4302018"/>
                  <a:pt x="7820879" y="4099973"/>
                </a:cubicBezTo>
                <a:cubicBezTo>
                  <a:pt x="7836383" y="3897928"/>
                  <a:pt x="7820879" y="3693573"/>
                  <a:pt x="7744679" y="3490373"/>
                </a:cubicBezTo>
                <a:cubicBezTo>
                  <a:pt x="7668479" y="3287173"/>
                  <a:pt x="7406892" y="3036967"/>
                  <a:pt x="7363679" y="2880773"/>
                </a:cubicBezTo>
                <a:close/>
              </a:path>
            </a:pathLst>
          </a:custGeom>
          <a:noFill/>
          <a:ln w="76200">
            <a:solidFill>
              <a:srgbClr val="00206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848600" y="3457700"/>
            <a:ext cx="228600" cy="228600"/>
          </a:xfrm>
          <a:prstGeom prst="ellipse">
            <a:avLst/>
          </a:prstGeom>
          <a:solidFill>
            <a:srgbClr val="002060"/>
          </a:solidFill>
          <a:effectLst>
            <a:outerShdw blurRad="50800" dist="38100" dir="5400000" algn="t"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                                                                                                                                                                                                                                                                                                                                                                      </a:t>
            </a:r>
          </a:p>
        </p:txBody>
      </p:sp>
      <p:sp>
        <p:nvSpPr>
          <p:cNvPr id="31" name="Rounded Rectangular Callout 30"/>
          <p:cNvSpPr/>
          <p:nvPr/>
        </p:nvSpPr>
        <p:spPr>
          <a:xfrm>
            <a:off x="7848600" y="1828800"/>
            <a:ext cx="914400" cy="838200"/>
          </a:xfrm>
          <a:prstGeom prst="wedgeRoundRectCallout">
            <a:avLst>
              <a:gd name="adj1" fmla="val -81713"/>
              <a:gd name="adj2" fmla="val 108183"/>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dirty="0">
                <a:solidFill>
                  <a:schemeClr val="bg1"/>
                </a:solidFill>
              </a:rPr>
              <a:t>15.</a:t>
            </a:r>
          </a:p>
          <a:p>
            <a:pPr algn="ctr"/>
            <a:r>
              <a:rPr lang="en-US" dirty="0">
                <a:solidFill>
                  <a:schemeClr val="bg1"/>
                </a:solidFill>
              </a:rPr>
              <a:t>40-41</a:t>
            </a:r>
          </a:p>
        </p:txBody>
      </p:sp>
      <p:sp>
        <p:nvSpPr>
          <p:cNvPr id="32" name="Rounded Rectangular Callout 31"/>
          <p:cNvSpPr/>
          <p:nvPr/>
        </p:nvSpPr>
        <p:spPr>
          <a:xfrm>
            <a:off x="5181600" y="3429000"/>
            <a:ext cx="1066800" cy="381000"/>
          </a:xfrm>
          <a:prstGeom prst="wedgeRoundRectCallout">
            <a:avLst>
              <a:gd name="adj1" fmla="val -1325"/>
              <a:gd name="adj2" fmla="val -109466"/>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dirty="0">
                <a:solidFill>
                  <a:schemeClr val="bg1"/>
                </a:solidFill>
              </a:rPr>
              <a:t>16.3-4</a:t>
            </a:r>
          </a:p>
        </p:txBody>
      </p:sp>
      <p:sp>
        <p:nvSpPr>
          <p:cNvPr id="33" name="Rounded Rectangular Callout 32"/>
          <p:cNvSpPr/>
          <p:nvPr/>
        </p:nvSpPr>
        <p:spPr>
          <a:xfrm>
            <a:off x="3200400" y="1981200"/>
            <a:ext cx="1066800" cy="533400"/>
          </a:xfrm>
          <a:prstGeom prst="wedgeRoundRectCallout">
            <a:avLst>
              <a:gd name="adj1" fmla="val 24497"/>
              <a:gd name="adj2" fmla="val -148291"/>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dirty="0">
                <a:solidFill>
                  <a:schemeClr val="bg1"/>
                </a:solidFill>
              </a:rPr>
              <a:t>16.6-8</a:t>
            </a:r>
          </a:p>
          <a:p>
            <a:pPr algn="ctr"/>
            <a:r>
              <a:rPr lang="en-US" dirty="0">
                <a:solidFill>
                  <a:schemeClr val="bg1"/>
                </a:solidFill>
              </a:rPr>
              <a:t>“they”</a:t>
            </a:r>
          </a:p>
        </p:txBody>
      </p:sp>
      <p:sp>
        <p:nvSpPr>
          <p:cNvPr id="16" name="Rectangle 15"/>
          <p:cNvSpPr/>
          <p:nvPr/>
        </p:nvSpPr>
        <p:spPr>
          <a:xfrm>
            <a:off x="0" y="1"/>
            <a:ext cx="9144000" cy="461665"/>
          </a:xfrm>
          <a:prstGeom prst="rect">
            <a:avLst/>
          </a:prstGeom>
          <a:solidFill>
            <a:srgbClr val="00B050"/>
          </a:solidFill>
          <a:effectLst>
            <a:outerShdw blurRad="127000" dist="127000" dir="5400000" algn="t" rotWithShape="0">
              <a:prstClr val="black">
                <a:alpha val="50000"/>
              </a:prstClr>
            </a:outerShdw>
          </a:effectLst>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400" b="1" dirty="0">
                <a:solidFill>
                  <a:prstClr val="black"/>
                </a:solidFill>
                <a:effectLst>
                  <a:outerShdw blurRad="38100" dist="38100" dir="2700000" algn="tl">
                    <a:srgbClr val="000000">
                      <a:alpha val="43137"/>
                    </a:srgbClr>
                  </a:outerShdw>
                </a:effectLst>
                <a:latin typeface="Trebuchet MS" pitchFamily="34" charset="0"/>
                <a:cs typeface="MV Boli" pitchFamily="2" charset="0"/>
              </a:rPr>
              <a:t>Paul’s journeys</a:t>
            </a:r>
            <a:endParaRPr lang="en-US" sz="2400" b="1" dirty="0">
              <a:solidFill>
                <a:prstClr val="black"/>
              </a:solidFill>
              <a:effectLst>
                <a:outerShdw blurRad="38100" dist="38100" dir="2700000" algn="tl">
                  <a:srgbClr val="000000">
                    <a:alpha val="43137"/>
                  </a:srgbClr>
                </a:outerShdw>
              </a:effectLst>
            </a:endParaRPr>
          </a:p>
        </p:txBody>
      </p:sp>
      <p:sp>
        <p:nvSpPr>
          <p:cNvPr id="17" name="Rounded Rectangle 16"/>
          <p:cNvSpPr/>
          <p:nvPr/>
        </p:nvSpPr>
        <p:spPr>
          <a:xfrm>
            <a:off x="291152" y="5076331"/>
            <a:ext cx="2940780" cy="1512125"/>
          </a:xfrm>
          <a:prstGeom prst="roundRect">
            <a:avLst/>
          </a:prstGeom>
          <a:solidFill>
            <a:srgbClr val="002060"/>
          </a:solidFill>
          <a:ln w="38100">
            <a:noFill/>
          </a:ln>
          <a:effectLst>
            <a:outerShdw blurRad="254000" dist="254000" dir="3000000" algn="ctr">
              <a:srgbClr val="000000">
                <a:alpha val="50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2nd missionary</a:t>
            </a:r>
          </a:p>
          <a:p>
            <a:pPr algn="ctr"/>
            <a:r>
              <a:rPr lang="en-US" sz="2800" b="1" dirty="0">
                <a:effectLst>
                  <a:outerShdw blurRad="38100" dist="38100" dir="2700000" algn="tl">
                    <a:srgbClr val="000000">
                      <a:alpha val="43137"/>
                    </a:srgbClr>
                  </a:outerShdw>
                </a:effectLst>
              </a:rPr>
              <a:t>journey</a:t>
            </a:r>
          </a:p>
          <a:p>
            <a:pPr algn="ctr"/>
            <a:r>
              <a:rPr lang="en-US" sz="2800" dirty="0">
                <a:effectLst>
                  <a:outerShdw blurRad="38100" dist="38100" dir="2700000" algn="tl">
                    <a:srgbClr val="000000">
                      <a:alpha val="43137"/>
                    </a:srgbClr>
                  </a:outerShdw>
                </a:effectLst>
              </a:rPr>
              <a:t>Acts 15:36-18:22</a:t>
            </a:r>
            <a:endParaRPr lang="en-US" sz="2800" b="1" dirty="0">
              <a:effectLst>
                <a:outerShdw blurRad="38100" dist="38100" dir="2700000" algn="tl">
                  <a:srgbClr val="000000">
                    <a:alpha val="43137"/>
                  </a:srgbClr>
                </a:outerShdw>
              </a:effectLst>
            </a:endParaRPr>
          </a:p>
        </p:txBody>
      </p:sp>
      <p:sp>
        <p:nvSpPr>
          <p:cNvPr id="18" name="Rounded Rectangular Callout 17"/>
          <p:cNvSpPr/>
          <p:nvPr/>
        </p:nvSpPr>
        <p:spPr>
          <a:xfrm>
            <a:off x="2971800" y="457200"/>
            <a:ext cx="1066800" cy="838200"/>
          </a:xfrm>
          <a:prstGeom prst="wedgeRoundRectCallout">
            <a:avLst>
              <a:gd name="adj1" fmla="val -72472"/>
              <a:gd name="adj2" fmla="val 70055"/>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dirty="0">
                <a:solidFill>
                  <a:schemeClr val="bg1"/>
                </a:solidFill>
              </a:rPr>
              <a:t>16.</a:t>
            </a:r>
          </a:p>
          <a:p>
            <a:pPr algn="ctr"/>
            <a:r>
              <a:rPr lang="en-US" dirty="0">
                <a:solidFill>
                  <a:schemeClr val="bg1"/>
                </a:solidFill>
              </a:rPr>
              <a:t>10-12</a:t>
            </a:r>
          </a:p>
          <a:p>
            <a:pPr algn="ctr"/>
            <a:r>
              <a:rPr lang="en-US" dirty="0">
                <a:solidFill>
                  <a:schemeClr val="bg1"/>
                </a:solidFill>
              </a:rPr>
              <a:t>“we”</a:t>
            </a:r>
          </a:p>
        </p:txBody>
      </p:sp>
      <p:sp>
        <p:nvSpPr>
          <p:cNvPr id="20" name="Rounded Rectangular Callout 19"/>
          <p:cNvSpPr/>
          <p:nvPr/>
        </p:nvSpPr>
        <p:spPr>
          <a:xfrm>
            <a:off x="381000" y="0"/>
            <a:ext cx="1143000" cy="685800"/>
          </a:xfrm>
          <a:prstGeom prst="wedgeRoundRectCallout">
            <a:avLst>
              <a:gd name="adj1" fmla="val 64792"/>
              <a:gd name="adj2" fmla="val 42126"/>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dirty="0">
                <a:solidFill>
                  <a:schemeClr val="bg1"/>
                </a:solidFill>
              </a:rPr>
              <a:t>16.13-16</a:t>
            </a:r>
          </a:p>
          <a:p>
            <a:pPr algn="ctr"/>
            <a:r>
              <a:rPr lang="en-US" dirty="0">
                <a:solidFill>
                  <a:schemeClr val="bg1"/>
                </a:solidFill>
              </a:rPr>
              <a:t>”we”</a:t>
            </a:r>
          </a:p>
        </p:txBody>
      </p:sp>
      <p:sp>
        <p:nvSpPr>
          <p:cNvPr id="21" name="Rounded Rectangular Callout 20"/>
          <p:cNvSpPr/>
          <p:nvPr/>
        </p:nvSpPr>
        <p:spPr>
          <a:xfrm>
            <a:off x="1447800" y="1371600"/>
            <a:ext cx="914400" cy="762000"/>
          </a:xfrm>
          <a:prstGeom prst="wedgeRoundRectCallout">
            <a:avLst>
              <a:gd name="adj1" fmla="val -61389"/>
              <a:gd name="adj2" fmla="val -95675"/>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dirty="0">
                <a:solidFill>
                  <a:schemeClr val="bg1"/>
                </a:solidFill>
              </a:rPr>
              <a:t>16.40; </a:t>
            </a:r>
          </a:p>
          <a:p>
            <a:pPr algn="ctr"/>
            <a:r>
              <a:rPr lang="en-US" dirty="0">
                <a:solidFill>
                  <a:schemeClr val="bg1"/>
                </a:solidFill>
              </a:rPr>
              <a:t>17.1</a:t>
            </a:r>
          </a:p>
          <a:p>
            <a:pPr algn="ctr"/>
            <a:r>
              <a:rPr lang="en-US" dirty="0">
                <a:solidFill>
                  <a:schemeClr val="bg1"/>
                </a:solidFill>
              </a:rPr>
              <a:t>“they”</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4" cstate="print"/>
          <a:srcRect/>
          <a:stretch>
            <a:fillRect/>
          </a:stretch>
        </p:blipFill>
        <p:spPr bwMode="auto">
          <a:xfrm>
            <a:off x="0" y="294184"/>
            <a:ext cx="9144000" cy="6563816"/>
          </a:xfrm>
          <a:prstGeom prst="rect">
            <a:avLst/>
          </a:prstGeom>
          <a:noFill/>
          <a:ln w="9525">
            <a:noFill/>
            <a:miter lim="800000"/>
            <a:headEnd/>
            <a:tailEnd/>
          </a:ln>
        </p:spPr>
      </p:pic>
      <p:sp>
        <p:nvSpPr>
          <p:cNvPr id="13" name="Freeform 12"/>
          <p:cNvSpPr/>
          <p:nvPr/>
        </p:nvSpPr>
        <p:spPr>
          <a:xfrm>
            <a:off x="675923" y="664697"/>
            <a:ext cx="7457985" cy="6040904"/>
          </a:xfrm>
          <a:custGeom>
            <a:avLst/>
            <a:gdLst>
              <a:gd name="connsiteX0" fmla="*/ 7309883 w 7458739"/>
              <a:gd name="connsiteY0" fmla="*/ 2941674 h 5674242"/>
              <a:gd name="connsiteX1" fmla="*/ 7458739 w 7458739"/>
              <a:gd name="connsiteY1" fmla="*/ 2590800 h 5674242"/>
              <a:gd name="connsiteX2" fmla="*/ 7309883 w 7458739"/>
              <a:gd name="connsiteY2" fmla="*/ 2388781 h 5674242"/>
              <a:gd name="connsiteX3" fmla="*/ 7107865 w 7458739"/>
              <a:gd name="connsiteY3" fmla="*/ 2473842 h 5674242"/>
              <a:gd name="connsiteX4" fmla="*/ 6831418 w 7458739"/>
              <a:gd name="connsiteY4" fmla="*/ 2612065 h 5674242"/>
              <a:gd name="connsiteX5" fmla="*/ 5247167 w 7458739"/>
              <a:gd name="connsiteY5" fmla="*/ 2378149 h 5674242"/>
              <a:gd name="connsiteX6" fmla="*/ 5321595 w 7458739"/>
              <a:gd name="connsiteY6" fmla="*/ 2133600 h 5674242"/>
              <a:gd name="connsiteX7" fmla="*/ 4258339 w 7458739"/>
              <a:gd name="connsiteY7" fmla="*/ 1867786 h 5674242"/>
              <a:gd name="connsiteX8" fmla="*/ 2525232 w 7458739"/>
              <a:gd name="connsiteY8" fmla="*/ 2165497 h 5674242"/>
              <a:gd name="connsiteX9" fmla="*/ 2227520 w 7458739"/>
              <a:gd name="connsiteY9" fmla="*/ 2027274 h 5674242"/>
              <a:gd name="connsiteX10" fmla="*/ 2089297 w 7458739"/>
              <a:gd name="connsiteY10" fmla="*/ 1878418 h 5674242"/>
              <a:gd name="connsiteX11" fmla="*/ 2131827 w 7458739"/>
              <a:gd name="connsiteY11" fmla="*/ 1485014 h 5674242"/>
              <a:gd name="connsiteX12" fmla="*/ 2248785 w 7458739"/>
              <a:gd name="connsiteY12" fmla="*/ 1378688 h 5674242"/>
              <a:gd name="connsiteX13" fmla="*/ 2163725 w 7458739"/>
              <a:gd name="connsiteY13" fmla="*/ 1229832 h 5674242"/>
              <a:gd name="connsiteX14" fmla="*/ 1919176 w 7458739"/>
              <a:gd name="connsiteY14" fmla="*/ 1166037 h 5674242"/>
              <a:gd name="connsiteX15" fmla="*/ 1887279 w 7458739"/>
              <a:gd name="connsiteY15" fmla="*/ 995916 h 5674242"/>
              <a:gd name="connsiteX16" fmla="*/ 1972339 w 7458739"/>
              <a:gd name="connsiteY16" fmla="*/ 910856 h 5674242"/>
              <a:gd name="connsiteX17" fmla="*/ 1972339 w 7458739"/>
              <a:gd name="connsiteY17" fmla="*/ 751367 h 5674242"/>
              <a:gd name="connsiteX18" fmla="*/ 1961706 w 7458739"/>
              <a:gd name="connsiteY18" fmla="*/ 538716 h 5674242"/>
              <a:gd name="connsiteX19" fmla="*/ 1578934 w 7458739"/>
              <a:gd name="connsiteY19" fmla="*/ 283535 h 5674242"/>
              <a:gd name="connsiteX20" fmla="*/ 1185530 w 7458739"/>
              <a:gd name="connsiteY20" fmla="*/ 251637 h 5674242"/>
              <a:gd name="connsiteX21" fmla="*/ 1015409 w 7458739"/>
              <a:gd name="connsiteY21" fmla="*/ 198474 h 5674242"/>
              <a:gd name="connsiteX22" fmla="*/ 994144 w 7458739"/>
              <a:gd name="connsiteY22" fmla="*/ 70884 h 5674242"/>
              <a:gd name="connsiteX23" fmla="*/ 770860 w 7458739"/>
              <a:gd name="connsiteY23" fmla="*/ 262270 h 5674242"/>
              <a:gd name="connsiteX24" fmla="*/ 313660 w 7458739"/>
              <a:gd name="connsiteY24" fmla="*/ 347330 h 5674242"/>
              <a:gd name="connsiteX25" fmla="*/ 249865 w 7458739"/>
              <a:gd name="connsiteY25" fmla="*/ 283535 h 5674242"/>
              <a:gd name="connsiteX26" fmla="*/ 5316 w 7458739"/>
              <a:gd name="connsiteY26" fmla="*/ 496186 h 5674242"/>
              <a:gd name="connsiteX27" fmla="*/ 217967 w 7458739"/>
              <a:gd name="connsiteY27" fmla="*/ 506818 h 5674242"/>
              <a:gd name="connsiteX28" fmla="*/ 505046 w 7458739"/>
              <a:gd name="connsiteY28" fmla="*/ 878958 h 5674242"/>
              <a:gd name="connsiteX29" fmla="*/ 1089837 w 7458739"/>
              <a:gd name="connsiteY29" fmla="*/ 1612604 h 5674242"/>
              <a:gd name="connsiteX30" fmla="*/ 1291855 w 7458739"/>
              <a:gd name="connsiteY30" fmla="*/ 1952846 h 5674242"/>
              <a:gd name="connsiteX31" fmla="*/ 1142999 w 7458739"/>
              <a:gd name="connsiteY31" fmla="*/ 2218660 h 5674242"/>
              <a:gd name="connsiteX32" fmla="*/ 919716 w 7458739"/>
              <a:gd name="connsiteY32" fmla="*/ 2335618 h 5674242"/>
              <a:gd name="connsiteX33" fmla="*/ 685799 w 7458739"/>
              <a:gd name="connsiteY33" fmla="*/ 2197395 h 5674242"/>
              <a:gd name="connsiteX34" fmla="*/ 749595 w 7458739"/>
              <a:gd name="connsiteY34" fmla="*/ 2112335 h 5674242"/>
              <a:gd name="connsiteX35" fmla="*/ 249865 w 7458739"/>
              <a:gd name="connsiteY35" fmla="*/ 2208028 h 5674242"/>
              <a:gd name="connsiteX36" fmla="*/ 558209 w 7458739"/>
              <a:gd name="connsiteY36" fmla="*/ 2208028 h 5674242"/>
              <a:gd name="connsiteX37" fmla="*/ 940981 w 7458739"/>
              <a:gd name="connsiteY37" fmla="*/ 2410046 h 5674242"/>
              <a:gd name="connsiteX38" fmla="*/ 1291855 w 7458739"/>
              <a:gd name="connsiteY38" fmla="*/ 2282456 h 5674242"/>
              <a:gd name="connsiteX39" fmla="*/ 1334385 w 7458739"/>
              <a:gd name="connsiteY39" fmla="*/ 2027274 h 5674242"/>
              <a:gd name="connsiteX40" fmla="*/ 1196162 w 7458739"/>
              <a:gd name="connsiteY40" fmla="*/ 1740195 h 5674242"/>
              <a:gd name="connsiteX41" fmla="*/ 303027 w 7458739"/>
              <a:gd name="connsiteY41" fmla="*/ 623777 h 5674242"/>
              <a:gd name="connsiteX42" fmla="*/ 249865 w 7458739"/>
              <a:gd name="connsiteY42" fmla="*/ 400493 h 5674242"/>
              <a:gd name="connsiteX43" fmla="*/ 866553 w 7458739"/>
              <a:gd name="connsiteY43" fmla="*/ 230372 h 5674242"/>
              <a:gd name="connsiteX44" fmla="*/ 1015409 w 7458739"/>
              <a:gd name="connsiteY44" fmla="*/ 7088 h 5674242"/>
              <a:gd name="connsiteX45" fmla="*/ 1079204 w 7458739"/>
              <a:gd name="connsiteY45" fmla="*/ 187842 h 5674242"/>
              <a:gd name="connsiteX46" fmla="*/ 1557669 w 7458739"/>
              <a:gd name="connsiteY46" fmla="*/ 272902 h 5674242"/>
              <a:gd name="connsiteX47" fmla="*/ 1908544 w 7458739"/>
              <a:gd name="connsiteY47" fmla="*/ 464288 h 5674242"/>
              <a:gd name="connsiteX48" fmla="*/ 2014869 w 7458739"/>
              <a:gd name="connsiteY48" fmla="*/ 740735 h 5674242"/>
              <a:gd name="connsiteX49" fmla="*/ 1982972 w 7458739"/>
              <a:gd name="connsiteY49" fmla="*/ 878958 h 5674242"/>
              <a:gd name="connsiteX50" fmla="*/ 2216888 w 7458739"/>
              <a:gd name="connsiteY50" fmla="*/ 1059711 h 5674242"/>
              <a:gd name="connsiteX51" fmla="*/ 2280683 w 7458739"/>
              <a:gd name="connsiteY51" fmla="*/ 1357423 h 5674242"/>
              <a:gd name="connsiteX52" fmla="*/ 2089297 w 7458739"/>
              <a:gd name="connsiteY52" fmla="*/ 1729563 h 5674242"/>
              <a:gd name="connsiteX53" fmla="*/ 2089297 w 7458739"/>
              <a:gd name="connsiteY53" fmla="*/ 1920949 h 5674242"/>
              <a:gd name="connsiteX54" fmla="*/ 2599660 w 7458739"/>
              <a:gd name="connsiteY54" fmla="*/ 2388781 h 5674242"/>
              <a:gd name="connsiteX55" fmla="*/ 2482702 w 7458739"/>
              <a:gd name="connsiteY55" fmla="*/ 2463209 h 5674242"/>
              <a:gd name="connsiteX56" fmla="*/ 2525232 w 7458739"/>
              <a:gd name="connsiteY56" fmla="*/ 2739656 h 5674242"/>
              <a:gd name="connsiteX57" fmla="*/ 2567762 w 7458739"/>
              <a:gd name="connsiteY57" fmla="*/ 2835349 h 5674242"/>
              <a:gd name="connsiteX58" fmla="*/ 2663455 w 7458739"/>
              <a:gd name="connsiteY58" fmla="*/ 2867246 h 5674242"/>
              <a:gd name="connsiteX59" fmla="*/ 2631558 w 7458739"/>
              <a:gd name="connsiteY59" fmla="*/ 3016102 h 5674242"/>
              <a:gd name="connsiteX60" fmla="*/ 3120655 w 7458739"/>
              <a:gd name="connsiteY60" fmla="*/ 3069265 h 5674242"/>
              <a:gd name="connsiteX61" fmla="*/ 3758609 w 7458739"/>
              <a:gd name="connsiteY61" fmla="*/ 3239386 h 5674242"/>
              <a:gd name="connsiteX62" fmla="*/ 6873948 w 7458739"/>
              <a:gd name="connsiteY62" fmla="*/ 5674242 h 5674242"/>
              <a:gd name="connsiteX0" fmla="*/ 7309883 w 7458739"/>
              <a:gd name="connsiteY0" fmla="*/ 2941674 h 6042837"/>
              <a:gd name="connsiteX1" fmla="*/ 7458739 w 7458739"/>
              <a:gd name="connsiteY1" fmla="*/ 2590800 h 6042837"/>
              <a:gd name="connsiteX2" fmla="*/ 7309883 w 7458739"/>
              <a:gd name="connsiteY2" fmla="*/ 2388781 h 6042837"/>
              <a:gd name="connsiteX3" fmla="*/ 7107865 w 7458739"/>
              <a:gd name="connsiteY3" fmla="*/ 2473842 h 6042837"/>
              <a:gd name="connsiteX4" fmla="*/ 6831418 w 7458739"/>
              <a:gd name="connsiteY4" fmla="*/ 2612065 h 6042837"/>
              <a:gd name="connsiteX5" fmla="*/ 5247167 w 7458739"/>
              <a:gd name="connsiteY5" fmla="*/ 2378149 h 6042837"/>
              <a:gd name="connsiteX6" fmla="*/ 5321595 w 7458739"/>
              <a:gd name="connsiteY6" fmla="*/ 2133600 h 6042837"/>
              <a:gd name="connsiteX7" fmla="*/ 4258339 w 7458739"/>
              <a:gd name="connsiteY7" fmla="*/ 1867786 h 6042837"/>
              <a:gd name="connsiteX8" fmla="*/ 2525232 w 7458739"/>
              <a:gd name="connsiteY8" fmla="*/ 2165497 h 6042837"/>
              <a:gd name="connsiteX9" fmla="*/ 2227520 w 7458739"/>
              <a:gd name="connsiteY9" fmla="*/ 2027274 h 6042837"/>
              <a:gd name="connsiteX10" fmla="*/ 2089297 w 7458739"/>
              <a:gd name="connsiteY10" fmla="*/ 1878418 h 6042837"/>
              <a:gd name="connsiteX11" fmla="*/ 2131827 w 7458739"/>
              <a:gd name="connsiteY11" fmla="*/ 1485014 h 6042837"/>
              <a:gd name="connsiteX12" fmla="*/ 2248785 w 7458739"/>
              <a:gd name="connsiteY12" fmla="*/ 1378688 h 6042837"/>
              <a:gd name="connsiteX13" fmla="*/ 2163725 w 7458739"/>
              <a:gd name="connsiteY13" fmla="*/ 1229832 h 6042837"/>
              <a:gd name="connsiteX14" fmla="*/ 1919176 w 7458739"/>
              <a:gd name="connsiteY14" fmla="*/ 1166037 h 6042837"/>
              <a:gd name="connsiteX15" fmla="*/ 1887279 w 7458739"/>
              <a:gd name="connsiteY15" fmla="*/ 995916 h 6042837"/>
              <a:gd name="connsiteX16" fmla="*/ 1972339 w 7458739"/>
              <a:gd name="connsiteY16" fmla="*/ 910856 h 6042837"/>
              <a:gd name="connsiteX17" fmla="*/ 1972339 w 7458739"/>
              <a:gd name="connsiteY17" fmla="*/ 751367 h 6042837"/>
              <a:gd name="connsiteX18" fmla="*/ 1961706 w 7458739"/>
              <a:gd name="connsiteY18" fmla="*/ 538716 h 6042837"/>
              <a:gd name="connsiteX19" fmla="*/ 1578934 w 7458739"/>
              <a:gd name="connsiteY19" fmla="*/ 283535 h 6042837"/>
              <a:gd name="connsiteX20" fmla="*/ 1185530 w 7458739"/>
              <a:gd name="connsiteY20" fmla="*/ 251637 h 6042837"/>
              <a:gd name="connsiteX21" fmla="*/ 1015409 w 7458739"/>
              <a:gd name="connsiteY21" fmla="*/ 198474 h 6042837"/>
              <a:gd name="connsiteX22" fmla="*/ 994144 w 7458739"/>
              <a:gd name="connsiteY22" fmla="*/ 70884 h 6042837"/>
              <a:gd name="connsiteX23" fmla="*/ 770860 w 7458739"/>
              <a:gd name="connsiteY23" fmla="*/ 262270 h 6042837"/>
              <a:gd name="connsiteX24" fmla="*/ 313660 w 7458739"/>
              <a:gd name="connsiteY24" fmla="*/ 347330 h 6042837"/>
              <a:gd name="connsiteX25" fmla="*/ 249865 w 7458739"/>
              <a:gd name="connsiteY25" fmla="*/ 283535 h 6042837"/>
              <a:gd name="connsiteX26" fmla="*/ 5316 w 7458739"/>
              <a:gd name="connsiteY26" fmla="*/ 496186 h 6042837"/>
              <a:gd name="connsiteX27" fmla="*/ 217967 w 7458739"/>
              <a:gd name="connsiteY27" fmla="*/ 506818 h 6042837"/>
              <a:gd name="connsiteX28" fmla="*/ 505046 w 7458739"/>
              <a:gd name="connsiteY28" fmla="*/ 878958 h 6042837"/>
              <a:gd name="connsiteX29" fmla="*/ 1089837 w 7458739"/>
              <a:gd name="connsiteY29" fmla="*/ 1612604 h 6042837"/>
              <a:gd name="connsiteX30" fmla="*/ 1291855 w 7458739"/>
              <a:gd name="connsiteY30" fmla="*/ 1952846 h 6042837"/>
              <a:gd name="connsiteX31" fmla="*/ 1142999 w 7458739"/>
              <a:gd name="connsiteY31" fmla="*/ 2218660 h 6042837"/>
              <a:gd name="connsiteX32" fmla="*/ 919716 w 7458739"/>
              <a:gd name="connsiteY32" fmla="*/ 2335618 h 6042837"/>
              <a:gd name="connsiteX33" fmla="*/ 685799 w 7458739"/>
              <a:gd name="connsiteY33" fmla="*/ 2197395 h 6042837"/>
              <a:gd name="connsiteX34" fmla="*/ 749595 w 7458739"/>
              <a:gd name="connsiteY34" fmla="*/ 2112335 h 6042837"/>
              <a:gd name="connsiteX35" fmla="*/ 249865 w 7458739"/>
              <a:gd name="connsiteY35" fmla="*/ 2208028 h 6042837"/>
              <a:gd name="connsiteX36" fmla="*/ 558209 w 7458739"/>
              <a:gd name="connsiteY36" fmla="*/ 2208028 h 6042837"/>
              <a:gd name="connsiteX37" fmla="*/ 940981 w 7458739"/>
              <a:gd name="connsiteY37" fmla="*/ 2410046 h 6042837"/>
              <a:gd name="connsiteX38" fmla="*/ 1291855 w 7458739"/>
              <a:gd name="connsiteY38" fmla="*/ 2282456 h 6042837"/>
              <a:gd name="connsiteX39" fmla="*/ 1334385 w 7458739"/>
              <a:gd name="connsiteY39" fmla="*/ 2027274 h 6042837"/>
              <a:gd name="connsiteX40" fmla="*/ 1196162 w 7458739"/>
              <a:gd name="connsiteY40" fmla="*/ 1740195 h 6042837"/>
              <a:gd name="connsiteX41" fmla="*/ 303027 w 7458739"/>
              <a:gd name="connsiteY41" fmla="*/ 623777 h 6042837"/>
              <a:gd name="connsiteX42" fmla="*/ 249865 w 7458739"/>
              <a:gd name="connsiteY42" fmla="*/ 400493 h 6042837"/>
              <a:gd name="connsiteX43" fmla="*/ 866553 w 7458739"/>
              <a:gd name="connsiteY43" fmla="*/ 230372 h 6042837"/>
              <a:gd name="connsiteX44" fmla="*/ 1015409 w 7458739"/>
              <a:gd name="connsiteY44" fmla="*/ 7088 h 6042837"/>
              <a:gd name="connsiteX45" fmla="*/ 1079204 w 7458739"/>
              <a:gd name="connsiteY45" fmla="*/ 187842 h 6042837"/>
              <a:gd name="connsiteX46" fmla="*/ 1557669 w 7458739"/>
              <a:gd name="connsiteY46" fmla="*/ 272902 h 6042837"/>
              <a:gd name="connsiteX47" fmla="*/ 1908544 w 7458739"/>
              <a:gd name="connsiteY47" fmla="*/ 464288 h 6042837"/>
              <a:gd name="connsiteX48" fmla="*/ 2014869 w 7458739"/>
              <a:gd name="connsiteY48" fmla="*/ 740735 h 6042837"/>
              <a:gd name="connsiteX49" fmla="*/ 1982972 w 7458739"/>
              <a:gd name="connsiteY49" fmla="*/ 878958 h 6042837"/>
              <a:gd name="connsiteX50" fmla="*/ 2216888 w 7458739"/>
              <a:gd name="connsiteY50" fmla="*/ 1059711 h 6042837"/>
              <a:gd name="connsiteX51" fmla="*/ 2280683 w 7458739"/>
              <a:gd name="connsiteY51" fmla="*/ 1357423 h 6042837"/>
              <a:gd name="connsiteX52" fmla="*/ 2089297 w 7458739"/>
              <a:gd name="connsiteY52" fmla="*/ 1729563 h 6042837"/>
              <a:gd name="connsiteX53" fmla="*/ 2089297 w 7458739"/>
              <a:gd name="connsiteY53" fmla="*/ 1920949 h 6042837"/>
              <a:gd name="connsiteX54" fmla="*/ 2599660 w 7458739"/>
              <a:gd name="connsiteY54" fmla="*/ 2388781 h 6042837"/>
              <a:gd name="connsiteX55" fmla="*/ 2482702 w 7458739"/>
              <a:gd name="connsiteY55" fmla="*/ 2463209 h 6042837"/>
              <a:gd name="connsiteX56" fmla="*/ 2525232 w 7458739"/>
              <a:gd name="connsiteY56" fmla="*/ 2739656 h 6042837"/>
              <a:gd name="connsiteX57" fmla="*/ 2567762 w 7458739"/>
              <a:gd name="connsiteY57" fmla="*/ 2835349 h 6042837"/>
              <a:gd name="connsiteX58" fmla="*/ 2663455 w 7458739"/>
              <a:gd name="connsiteY58" fmla="*/ 2867246 h 6042837"/>
              <a:gd name="connsiteX59" fmla="*/ 2631558 w 7458739"/>
              <a:gd name="connsiteY59" fmla="*/ 3016102 h 6042837"/>
              <a:gd name="connsiteX60" fmla="*/ 3120655 w 7458739"/>
              <a:gd name="connsiteY60" fmla="*/ 3069265 h 6042837"/>
              <a:gd name="connsiteX61" fmla="*/ 3758609 w 7458739"/>
              <a:gd name="connsiteY61" fmla="*/ 3239386 h 6042837"/>
              <a:gd name="connsiteX62" fmla="*/ 7249632 w 7458739"/>
              <a:gd name="connsiteY62" fmla="*/ 6042837 h 6042837"/>
              <a:gd name="connsiteX0" fmla="*/ 7309883 w 7458739"/>
              <a:gd name="connsiteY0" fmla="*/ 2941674 h 6042837"/>
              <a:gd name="connsiteX1" fmla="*/ 7458739 w 7458739"/>
              <a:gd name="connsiteY1" fmla="*/ 2590800 h 6042837"/>
              <a:gd name="connsiteX2" fmla="*/ 7309883 w 7458739"/>
              <a:gd name="connsiteY2" fmla="*/ 2388781 h 6042837"/>
              <a:gd name="connsiteX3" fmla="*/ 7107865 w 7458739"/>
              <a:gd name="connsiteY3" fmla="*/ 2473842 h 6042837"/>
              <a:gd name="connsiteX4" fmla="*/ 6831418 w 7458739"/>
              <a:gd name="connsiteY4" fmla="*/ 2612065 h 6042837"/>
              <a:gd name="connsiteX5" fmla="*/ 5247167 w 7458739"/>
              <a:gd name="connsiteY5" fmla="*/ 2378149 h 6042837"/>
              <a:gd name="connsiteX6" fmla="*/ 5321595 w 7458739"/>
              <a:gd name="connsiteY6" fmla="*/ 2133600 h 6042837"/>
              <a:gd name="connsiteX7" fmla="*/ 4258339 w 7458739"/>
              <a:gd name="connsiteY7" fmla="*/ 1867786 h 6042837"/>
              <a:gd name="connsiteX8" fmla="*/ 2525232 w 7458739"/>
              <a:gd name="connsiteY8" fmla="*/ 2165497 h 6042837"/>
              <a:gd name="connsiteX9" fmla="*/ 2227520 w 7458739"/>
              <a:gd name="connsiteY9" fmla="*/ 2027274 h 6042837"/>
              <a:gd name="connsiteX10" fmla="*/ 2089297 w 7458739"/>
              <a:gd name="connsiteY10" fmla="*/ 1878418 h 6042837"/>
              <a:gd name="connsiteX11" fmla="*/ 2131827 w 7458739"/>
              <a:gd name="connsiteY11" fmla="*/ 1485014 h 6042837"/>
              <a:gd name="connsiteX12" fmla="*/ 2248785 w 7458739"/>
              <a:gd name="connsiteY12" fmla="*/ 1378688 h 6042837"/>
              <a:gd name="connsiteX13" fmla="*/ 2163725 w 7458739"/>
              <a:gd name="connsiteY13" fmla="*/ 1229832 h 6042837"/>
              <a:gd name="connsiteX14" fmla="*/ 1919176 w 7458739"/>
              <a:gd name="connsiteY14" fmla="*/ 1166037 h 6042837"/>
              <a:gd name="connsiteX15" fmla="*/ 1887279 w 7458739"/>
              <a:gd name="connsiteY15" fmla="*/ 995916 h 6042837"/>
              <a:gd name="connsiteX16" fmla="*/ 1972339 w 7458739"/>
              <a:gd name="connsiteY16" fmla="*/ 910856 h 6042837"/>
              <a:gd name="connsiteX17" fmla="*/ 1972339 w 7458739"/>
              <a:gd name="connsiteY17" fmla="*/ 751367 h 6042837"/>
              <a:gd name="connsiteX18" fmla="*/ 1961706 w 7458739"/>
              <a:gd name="connsiteY18" fmla="*/ 538716 h 6042837"/>
              <a:gd name="connsiteX19" fmla="*/ 1578934 w 7458739"/>
              <a:gd name="connsiteY19" fmla="*/ 283535 h 6042837"/>
              <a:gd name="connsiteX20" fmla="*/ 1185530 w 7458739"/>
              <a:gd name="connsiteY20" fmla="*/ 251637 h 6042837"/>
              <a:gd name="connsiteX21" fmla="*/ 1015409 w 7458739"/>
              <a:gd name="connsiteY21" fmla="*/ 198474 h 6042837"/>
              <a:gd name="connsiteX22" fmla="*/ 994144 w 7458739"/>
              <a:gd name="connsiteY22" fmla="*/ 70884 h 6042837"/>
              <a:gd name="connsiteX23" fmla="*/ 770860 w 7458739"/>
              <a:gd name="connsiteY23" fmla="*/ 262270 h 6042837"/>
              <a:gd name="connsiteX24" fmla="*/ 313660 w 7458739"/>
              <a:gd name="connsiteY24" fmla="*/ 347330 h 6042837"/>
              <a:gd name="connsiteX25" fmla="*/ 249865 w 7458739"/>
              <a:gd name="connsiteY25" fmla="*/ 283535 h 6042837"/>
              <a:gd name="connsiteX26" fmla="*/ 5316 w 7458739"/>
              <a:gd name="connsiteY26" fmla="*/ 496186 h 6042837"/>
              <a:gd name="connsiteX27" fmla="*/ 217967 w 7458739"/>
              <a:gd name="connsiteY27" fmla="*/ 506818 h 6042837"/>
              <a:gd name="connsiteX28" fmla="*/ 505046 w 7458739"/>
              <a:gd name="connsiteY28" fmla="*/ 878958 h 6042837"/>
              <a:gd name="connsiteX29" fmla="*/ 1089837 w 7458739"/>
              <a:gd name="connsiteY29" fmla="*/ 1612604 h 6042837"/>
              <a:gd name="connsiteX30" fmla="*/ 1291855 w 7458739"/>
              <a:gd name="connsiteY30" fmla="*/ 1952846 h 6042837"/>
              <a:gd name="connsiteX31" fmla="*/ 1142999 w 7458739"/>
              <a:gd name="connsiteY31" fmla="*/ 2218660 h 6042837"/>
              <a:gd name="connsiteX32" fmla="*/ 919716 w 7458739"/>
              <a:gd name="connsiteY32" fmla="*/ 2335618 h 6042837"/>
              <a:gd name="connsiteX33" fmla="*/ 685799 w 7458739"/>
              <a:gd name="connsiteY33" fmla="*/ 2197395 h 6042837"/>
              <a:gd name="connsiteX34" fmla="*/ 749595 w 7458739"/>
              <a:gd name="connsiteY34" fmla="*/ 2112335 h 6042837"/>
              <a:gd name="connsiteX35" fmla="*/ 249865 w 7458739"/>
              <a:gd name="connsiteY35" fmla="*/ 2208028 h 6042837"/>
              <a:gd name="connsiteX36" fmla="*/ 558209 w 7458739"/>
              <a:gd name="connsiteY36" fmla="*/ 2208028 h 6042837"/>
              <a:gd name="connsiteX37" fmla="*/ 940981 w 7458739"/>
              <a:gd name="connsiteY37" fmla="*/ 2410046 h 6042837"/>
              <a:gd name="connsiteX38" fmla="*/ 1291855 w 7458739"/>
              <a:gd name="connsiteY38" fmla="*/ 2282456 h 6042837"/>
              <a:gd name="connsiteX39" fmla="*/ 1334385 w 7458739"/>
              <a:gd name="connsiteY39" fmla="*/ 2027274 h 6042837"/>
              <a:gd name="connsiteX40" fmla="*/ 1196162 w 7458739"/>
              <a:gd name="connsiteY40" fmla="*/ 1740195 h 6042837"/>
              <a:gd name="connsiteX41" fmla="*/ 303027 w 7458739"/>
              <a:gd name="connsiteY41" fmla="*/ 623777 h 6042837"/>
              <a:gd name="connsiteX42" fmla="*/ 249865 w 7458739"/>
              <a:gd name="connsiteY42" fmla="*/ 400493 h 6042837"/>
              <a:gd name="connsiteX43" fmla="*/ 866553 w 7458739"/>
              <a:gd name="connsiteY43" fmla="*/ 230372 h 6042837"/>
              <a:gd name="connsiteX44" fmla="*/ 1015409 w 7458739"/>
              <a:gd name="connsiteY44" fmla="*/ 7088 h 6042837"/>
              <a:gd name="connsiteX45" fmla="*/ 1079204 w 7458739"/>
              <a:gd name="connsiteY45" fmla="*/ 187842 h 6042837"/>
              <a:gd name="connsiteX46" fmla="*/ 1557669 w 7458739"/>
              <a:gd name="connsiteY46" fmla="*/ 272902 h 6042837"/>
              <a:gd name="connsiteX47" fmla="*/ 1908544 w 7458739"/>
              <a:gd name="connsiteY47" fmla="*/ 464288 h 6042837"/>
              <a:gd name="connsiteX48" fmla="*/ 2014869 w 7458739"/>
              <a:gd name="connsiteY48" fmla="*/ 740735 h 6042837"/>
              <a:gd name="connsiteX49" fmla="*/ 1982972 w 7458739"/>
              <a:gd name="connsiteY49" fmla="*/ 878958 h 6042837"/>
              <a:gd name="connsiteX50" fmla="*/ 2216888 w 7458739"/>
              <a:gd name="connsiteY50" fmla="*/ 1059711 h 6042837"/>
              <a:gd name="connsiteX51" fmla="*/ 2280683 w 7458739"/>
              <a:gd name="connsiteY51" fmla="*/ 1357423 h 6042837"/>
              <a:gd name="connsiteX52" fmla="*/ 2089297 w 7458739"/>
              <a:gd name="connsiteY52" fmla="*/ 1729563 h 6042837"/>
              <a:gd name="connsiteX53" fmla="*/ 2089297 w 7458739"/>
              <a:gd name="connsiteY53" fmla="*/ 1920949 h 6042837"/>
              <a:gd name="connsiteX54" fmla="*/ 2599660 w 7458739"/>
              <a:gd name="connsiteY54" fmla="*/ 2388781 h 6042837"/>
              <a:gd name="connsiteX55" fmla="*/ 2482702 w 7458739"/>
              <a:gd name="connsiteY55" fmla="*/ 2463209 h 6042837"/>
              <a:gd name="connsiteX56" fmla="*/ 2525232 w 7458739"/>
              <a:gd name="connsiteY56" fmla="*/ 2739656 h 6042837"/>
              <a:gd name="connsiteX57" fmla="*/ 2567762 w 7458739"/>
              <a:gd name="connsiteY57" fmla="*/ 2835349 h 6042837"/>
              <a:gd name="connsiteX58" fmla="*/ 2663455 w 7458739"/>
              <a:gd name="connsiteY58" fmla="*/ 2867246 h 6042837"/>
              <a:gd name="connsiteX59" fmla="*/ 2631558 w 7458739"/>
              <a:gd name="connsiteY59" fmla="*/ 3016102 h 6042837"/>
              <a:gd name="connsiteX60" fmla="*/ 3120655 w 7458739"/>
              <a:gd name="connsiteY60" fmla="*/ 3069265 h 6042837"/>
              <a:gd name="connsiteX61" fmla="*/ 3758609 w 7458739"/>
              <a:gd name="connsiteY61" fmla="*/ 3239386 h 6042837"/>
              <a:gd name="connsiteX62" fmla="*/ 6562394 w 7458739"/>
              <a:gd name="connsiteY62" fmla="*/ 5513750 h 6042837"/>
              <a:gd name="connsiteX63" fmla="*/ 7249632 w 7458739"/>
              <a:gd name="connsiteY63" fmla="*/ 6042837 h 6042837"/>
              <a:gd name="connsiteX0" fmla="*/ 7309883 w 7458739"/>
              <a:gd name="connsiteY0" fmla="*/ 2941674 h 6129079"/>
              <a:gd name="connsiteX1" fmla="*/ 7458739 w 7458739"/>
              <a:gd name="connsiteY1" fmla="*/ 2590800 h 6129079"/>
              <a:gd name="connsiteX2" fmla="*/ 7309883 w 7458739"/>
              <a:gd name="connsiteY2" fmla="*/ 2388781 h 6129079"/>
              <a:gd name="connsiteX3" fmla="*/ 7107865 w 7458739"/>
              <a:gd name="connsiteY3" fmla="*/ 2473842 h 6129079"/>
              <a:gd name="connsiteX4" fmla="*/ 6831418 w 7458739"/>
              <a:gd name="connsiteY4" fmla="*/ 2612065 h 6129079"/>
              <a:gd name="connsiteX5" fmla="*/ 5247167 w 7458739"/>
              <a:gd name="connsiteY5" fmla="*/ 2378149 h 6129079"/>
              <a:gd name="connsiteX6" fmla="*/ 5321595 w 7458739"/>
              <a:gd name="connsiteY6" fmla="*/ 2133600 h 6129079"/>
              <a:gd name="connsiteX7" fmla="*/ 4258339 w 7458739"/>
              <a:gd name="connsiteY7" fmla="*/ 1867786 h 6129079"/>
              <a:gd name="connsiteX8" fmla="*/ 2525232 w 7458739"/>
              <a:gd name="connsiteY8" fmla="*/ 2165497 h 6129079"/>
              <a:gd name="connsiteX9" fmla="*/ 2227520 w 7458739"/>
              <a:gd name="connsiteY9" fmla="*/ 2027274 h 6129079"/>
              <a:gd name="connsiteX10" fmla="*/ 2089297 w 7458739"/>
              <a:gd name="connsiteY10" fmla="*/ 1878418 h 6129079"/>
              <a:gd name="connsiteX11" fmla="*/ 2131827 w 7458739"/>
              <a:gd name="connsiteY11" fmla="*/ 1485014 h 6129079"/>
              <a:gd name="connsiteX12" fmla="*/ 2248785 w 7458739"/>
              <a:gd name="connsiteY12" fmla="*/ 1378688 h 6129079"/>
              <a:gd name="connsiteX13" fmla="*/ 2163725 w 7458739"/>
              <a:gd name="connsiteY13" fmla="*/ 1229832 h 6129079"/>
              <a:gd name="connsiteX14" fmla="*/ 1919176 w 7458739"/>
              <a:gd name="connsiteY14" fmla="*/ 1166037 h 6129079"/>
              <a:gd name="connsiteX15" fmla="*/ 1887279 w 7458739"/>
              <a:gd name="connsiteY15" fmla="*/ 995916 h 6129079"/>
              <a:gd name="connsiteX16" fmla="*/ 1972339 w 7458739"/>
              <a:gd name="connsiteY16" fmla="*/ 910856 h 6129079"/>
              <a:gd name="connsiteX17" fmla="*/ 1972339 w 7458739"/>
              <a:gd name="connsiteY17" fmla="*/ 751367 h 6129079"/>
              <a:gd name="connsiteX18" fmla="*/ 1961706 w 7458739"/>
              <a:gd name="connsiteY18" fmla="*/ 538716 h 6129079"/>
              <a:gd name="connsiteX19" fmla="*/ 1578934 w 7458739"/>
              <a:gd name="connsiteY19" fmla="*/ 283535 h 6129079"/>
              <a:gd name="connsiteX20" fmla="*/ 1185530 w 7458739"/>
              <a:gd name="connsiteY20" fmla="*/ 251637 h 6129079"/>
              <a:gd name="connsiteX21" fmla="*/ 1015409 w 7458739"/>
              <a:gd name="connsiteY21" fmla="*/ 198474 h 6129079"/>
              <a:gd name="connsiteX22" fmla="*/ 994144 w 7458739"/>
              <a:gd name="connsiteY22" fmla="*/ 70884 h 6129079"/>
              <a:gd name="connsiteX23" fmla="*/ 770860 w 7458739"/>
              <a:gd name="connsiteY23" fmla="*/ 262270 h 6129079"/>
              <a:gd name="connsiteX24" fmla="*/ 313660 w 7458739"/>
              <a:gd name="connsiteY24" fmla="*/ 347330 h 6129079"/>
              <a:gd name="connsiteX25" fmla="*/ 249865 w 7458739"/>
              <a:gd name="connsiteY25" fmla="*/ 283535 h 6129079"/>
              <a:gd name="connsiteX26" fmla="*/ 5316 w 7458739"/>
              <a:gd name="connsiteY26" fmla="*/ 496186 h 6129079"/>
              <a:gd name="connsiteX27" fmla="*/ 217967 w 7458739"/>
              <a:gd name="connsiteY27" fmla="*/ 506818 h 6129079"/>
              <a:gd name="connsiteX28" fmla="*/ 505046 w 7458739"/>
              <a:gd name="connsiteY28" fmla="*/ 878958 h 6129079"/>
              <a:gd name="connsiteX29" fmla="*/ 1089837 w 7458739"/>
              <a:gd name="connsiteY29" fmla="*/ 1612604 h 6129079"/>
              <a:gd name="connsiteX30" fmla="*/ 1291855 w 7458739"/>
              <a:gd name="connsiteY30" fmla="*/ 1952846 h 6129079"/>
              <a:gd name="connsiteX31" fmla="*/ 1142999 w 7458739"/>
              <a:gd name="connsiteY31" fmla="*/ 2218660 h 6129079"/>
              <a:gd name="connsiteX32" fmla="*/ 919716 w 7458739"/>
              <a:gd name="connsiteY32" fmla="*/ 2335618 h 6129079"/>
              <a:gd name="connsiteX33" fmla="*/ 685799 w 7458739"/>
              <a:gd name="connsiteY33" fmla="*/ 2197395 h 6129079"/>
              <a:gd name="connsiteX34" fmla="*/ 749595 w 7458739"/>
              <a:gd name="connsiteY34" fmla="*/ 2112335 h 6129079"/>
              <a:gd name="connsiteX35" fmla="*/ 249865 w 7458739"/>
              <a:gd name="connsiteY35" fmla="*/ 2208028 h 6129079"/>
              <a:gd name="connsiteX36" fmla="*/ 558209 w 7458739"/>
              <a:gd name="connsiteY36" fmla="*/ 2208028 h 6129079"/>
              <a:gd name="connsiteX37" fmla="*/ 940981 w 7458739"/>
              <a:gd name="connsiteY37" fmla="*/ 2410046 h 6129079"/>
              <a:gd name="connsiteX38" fmla="*/ 1291855 w 7458739"/>
              <a:gd name="connsiteY38" fmla="*/ 2282456 h 6129079"/>
              <a:gd name="connsiteX39" fmla="*/ 1334385 w 7458739"/>
              <a:gd name="connsiteY39" fmla="*/ 2027274 h 6129079"/>
              <a:gd name="connsiteX40" fmla="*/ 1196162 w 7458739"/>
              <a:gd name="connsiteY40" fmla="*/ 1740195 h 6129079"/>
              <a:gd name="connsiteX41" fmla="*/ 303027 w 7458739"/>
              <a:gd name="connsiteY41" fmla="*/ 623777 h 6129079"/>
              <a:gd name="connsiteX42" fmla="*/ 249865 w 7458739"/>
              <a:gd name="connsiteY42" fmla="*/ 400493 h 6129079"/>
              <a:gd name="connsiteX43" fmla="*/ 866553 w 7458739"/>
              <a:gd name="connsiteY43" fmla="*/ 230372 h 6129079"/>
              <a:gd name="connsiteX44" fmla="*/ 1015409 w 7458739"/>
              <a:gd name="connsiteY44" fmla="*/ 7088 h 6129079"/>
              <a:gd name="connsiteX45" fmla="*/ 1079204 w 7458739"/>
              <a:gd name="connsiteY45" fmla="*/ 187842 h 6129079"/>
              <a:gd name="connsiteX46" fmla="*/ 1557669 w 7458739"/>
              <a:gd name="connsiteY46" fmla="*/ 272902 h 6129079"/>
              <a:gd name="connsiteX47" fmla="*/ 1908544 w 7458739"/>
              <a:gd name="connsiteY47" fmla="*/ 464288 h 6129079"/>
              <a:gd name="connsiteX48" fmla="*/ 2014869 w 7458739"/>
              <a:gd name="connsiteY48" fmla="*/ 740735 h 6129079"/>
              <a:gd name="connsiteX49" fmla="*/ 1982972 w 7458739"/>
              <a:gd name="connsiteY49" fmla="*/ 878958 h 6129079"/>
              <a:gd name="connsiteX50" fmla="*/ 2216888 w 7458739"/>
              <a:gd name="connsiteY50" fmla="*/ 1059711 h 6129079"/>
              <a:gd name="connsiteX51" fmla="*/ 2280683 w 7458739"/>
              <a:gd name="connsiteY51" fmla="*/ 1357423 h 6129079"/>
              <a:gd name="connsiteX52" fmla="*/ 2089297 w 7458739"/>
              <a:gd name="connsiteY52" fmla="*/ 1729563 h 6129079"/>
              <a:gd name="connsiteX53" fmla="*/ 2089297 w 7458739"/>
              <a:gd name="connsiteY53" fmla="*/ 1920949 h 6129079"/>
              <a:gd name="connsiteX54" fmla="*/ 2599660 w 7458739"/>
              <a:gd name="connsiteY54" fmla="*/ 2388781 h 6129079"/>
              <a:gd name="connsiteX55" fmla="*/ 2482702 w 7458739"/>
              <a:gd name="connsiteY55" fmla="*/ 2463209 h 6129079"/>
              <a:gd name="connsiteX56" fmla="*/ 2525232 w 7458739"/>
              <a:gd name="connsiteY56" fmla="*/ 2739656 h 6129079"/>
              <a:gd name="connsiteX57" fmla="*/ 2567762 w 7458739"/>
              <a:gd name="connsiteY57" fmla="*/ 2835349 h 6129079"/>
              <a:gd name="connsiteX58" fmla="*/ 2663455 w 7458739"/>
              <a:gd name="connsiteY58" fmla="*/ 2867246 h 6129079"/>
              <a:gd name="connsiteX59" fmla="*/ 2631558 w 7458739"/>
              <a:gd name="connsiteY59" fmla="*/ 3016102 h 6129079"/>
              <a:gd name="connsiteX60" fmla="*/ 3120655 w 7458739"/>
              <a:gd name="connsiteY60" fmla="*/ 3069265 h 6129079"/>
              <a:gd name="connsiteX61" fmla="*/ 3758609 w 7458739"/>
              <a:gd name="connsiteY61" fmla="*/ 3239386 h 6129079"/>
              <a:gd name="connsiteX62" fmla="*/ 6868632 w 7458739"/>
              <a:gd name="connsiteY62" fmla="*/ 5661837 h 6129079"/>
              <a:gd name="connsiteX63" fmla="*/ 7249632 w 7458739"/>
              <a:gd name="connsiteY63" fmla="*/ 6042837 h 6129079"/>
              <a:gd name="connsiteX0" fmla="*/ 7309883 w 7458739"/>
              <a:gd name="connsiteY0" fmla="*/ 2941674 h 6129079"/>
              <a:gd name="connsiteX1" fmla="*/ 7458739 w 7458739"/>
              <a:gd name="connsiteY1" fmla="*/ 2590800 h 6129079"/>
              <a:gd name="connsiteX2" fmla="*/ 7309883 w 7458739"/>
              <a:gd name="connsiteY2" fmla="*/ 2388781 h 6129079"/>
              <a:gd name="connsiteX3" fmla="*/ 7107865 w 7458739"/>
              <a:gd name="connsiteY3" fmla="*/ 2473842 h 6129079"/>
              <a:gd name="connsiteX4" fmla="*/ 6831418 w 7458739"/>
              <a:gd name="connsiteY4" fmla="*/ 2612065 h 6129079"/>
              <a:gd name="connsiteX5" fmla="*/ 5247167 w 7458739"/>
              <a:gd name="connsiteY5" fmla="*/ 2378149 h 6129079"/>
              <a:gd name="connsiteX6" fmla="*/ 5321595 w 7458739"/>
              <a:gd name="connsiteY6" fmla="*/ 2133600 h 6129079"/>
              <a:gd name="connsiteX7" fmla="*/ 4258339 w 7458739"/>
              <a:gd name="connsiteY7" fmla="*/ 1867786 h 6129079"/>
              <a:gd name="connsiteX8" fmla="*/ 2525232 w 7458739"/>
              <a:gd name="connsiteY8" fmla="*/ 2165497 h 6129079"/>
              <a:gd name="connsiteX9" fmla="*/ 2227520 w 7458739"/>
              <a:gd name="connsiteY9" fmla="*/ 2027274 h 6129079"/>
              <a:gd name="connsiteX10" fmla="*/ 2089297 w 7458739"/>
              <a:gd name="connsiteY10" fmla="*/ 1878418 h 6129079"/>
              <a:gd name="connsiteX11" fmla="*/ 2131827 w 7458739"/>
              <a:gd name="connsiteY11" fmla="*/ 1485014 h 6129079"/>
              <a:gd name="connsiteX12" fmla="*/ 2248785 w 7458739"/>
              <a:gd name="connsiteY12" fmla="*/ 1378688 h 6129079"/>
              <a:gd name="connsiteX13" fmla="*/ 2163725 w 7458739"/>
              <a:gd name="connsiteY13" fmla="*/ 1229832 h 6129079"/>
              <a:gd name="connsiteX14" fmla="*/ 1919176 w 7458739"/>
              <a:gd name="connsiteY14" fmla="*/ 1166037 h 6129079"/>
              <a:gd name="connsiteX15" fmla="*/ 1887279 w 7458739"/>
              <a:gd name="connsiteY15" fmla="*/ 995916 h 6129079"/>
              <a:gd name="connsiteX16" fmla="*/ 1972339 w 7458739"/>
              <a:gd name="connsiteY16" fmla="*/ 910856 h 6129079"/>
              <a:gd name="connsiteX17" fmla="*/ 1972339 w 7458739"/>
              <a:gd name="connsiteY17" fmla="*/ 751367 h 6129079"/>
              <a:gd name="connsiteX18" fmla="*/ 1961706 w 7458739"/>
              <a:gd name="connsiteY18" fmla="*/ 538716 h 6129079"/>
              <a:gd name="connsiteX19" fmla="*/ 1578934 w 7458739"/>
              <a:gd name="connsiteY19" fmla="*/ 283535 h 6129079"/>
              <a:gd name="connsiteX20" fmla="*/ 1185530 w 7458739"/>
              <a:gd name="connsiteY20" fmla="*/ 251637 h 6129079"/>
              <a:gd name="connsiteX21" fmla="*/ 1015409 w 7458739"/>
              <a:gd name="connsiteY21" fmla="*/ 198474 h 6129079"/>
              <a:gd name="connsiteX22" fmla="*/ 994144 w 7458739"/>
              <a:gd name="connsiteY22" fmla="*/ 70884 h 6129079"/>
              <a:gd name="connsiteX23" fmla="*/ 770860 w 7458739"/>
              <a:gd name="connsiteY23" fmla="*/ 262270 h 6129079"/>
              <a:gd name="connsiteX24" fmla="*/ 313660 w 7458739"/>
              <a:gd name="connsiteY24" fmla="*/ 347330 h 6129079"/>
              <a:gd name="connsiteX25" fmla="*/ 249865 w 7458739"/>
              <a:gd name="connsiteY25" fmla="*/ 283535 h 6129079"/>
              <a:gd name="connsiteX26" fmla="*/ 5316 w 7458739"/>
              <a:gd name="connsiteY26" fmla="*/ 496186 h 6129079"/>
              <a:gd name="connsiteX27" fmla="*/ 217967 w 7458739"/>
              <a:gd name="connsiteY27" fmla="*/ 506818 h 6129079"/>
              <a:gd name="connsiteX28" fmla="*/ 505046 w 7458739"/>
              <a:gd name="connsiteY28" fmla="*/ 878958 h 6129079"/>
              <a:gd name="connsiteX29" fmla="*/ 1089837 w 7458739"/>
              <a:gd name="connsiteY29" fmla="*/ 1612604 h 6129079"/>
              <a:gd name="connsiteX30" fmla="*/ 1291855 w 7458739"/>
              <a:gd name="connsiteY30" fmla="*/ 1952846 h 6129079"/>
              <a:gd name="connsiteX31" fmla="*/ 1142999 w 7458739"/>
              <a:gd name="connsiteY31" fmla="*/ 2218660 h 6129079"/>
              <a:gd name="connsiteX32" fmla="*/ 919716 w 7458739"/>
              <a:gd name="connsiteY32" fmla="*/ 2335618 h 6129079"/>
              <a:gd name="connsiteX33" fmla="*/ 685799 w 7458739"/>
              <a:gd name="connsiteY33" fmla="*/ 2197395 h 6129079"/>
              <a:gd name="connsiteX34" fmla="*/ 749595 w 7458739"/>
              <a:gd name="connsiteY34" fmla="*/ 2112335 h 6129079"/>
              <a:gd name="connsiteX35" fmla="*/ 249865 w 7458739"/>
              <a:gd name="connsiteY35" fmla="*/ 2208028 h 6129079"/>
              <a:gd name="connsiteX36" fmla="*/ 558209 w 7458739"/>
              <a:gd name="connsiteY36" fmla="*/ 2208028 h 6129079"/>
              <a:gd name="connsiteX37" fmla="*/ 940981 w 7458739"/>
              <a:gd name="connsiteY37" fmla="*/ 2410046 h 6129079"/>
              <a:gd name="connsiteX38" fmla="*/ 1291855 w 7458739"/>
              <a:gd name="connsiteY38" fmla="*/ 2282456 h 6129079"/>
              <a:gd name="connsiteX39" fmla="*/ 1334385 w 7458739"/>
              <a:gd name="connsiteY39" fmla="*/ 2027274 h 6129079"/>
              <a:gd name="connsiteX40" fmla="*/ 1196162 w 7458739"/>
              <a:gd name="connsiteY40" fmla="*/ 1740195 h 6129079"/>
              <a:gd name="connsiteX41" fmla="*/ 303027 w 7458739"/>
              <a:gd name="connsiteY41" fmla="*/ 623777 h 6129079"/>
              <a:gd name="connsiteX42" fmla="*/ 249865 w 7458739"/>
              <a:gd name="connsiteY42" fmla="*/ 400493 h 6129079"/>
              <a:gd name="connsiteX43" fmla="*/ 866553 w 7458739"/>
              <a:gd name="connsiteY43" fmla="*/ 230372 h 6129079"/>
              <a:gd name="connsiteX44" fmla="*/ 1015409 w 7458739"/>
              <a:gd name="connsiteY44" fmla="*/ 7088 h 6129079"/>
              <a:gd name="connsiteX45" fmla="*/ 1079204 w 7458739"/>
              <a:gd name="connsiteY45" fmla="*/ 187842 h 6129079"/>
              <a:gd name="connsiteX46" fmla="*/ 1557669 w 7458739"/>
              <a:gd name="connsiteY46" fmla="*/ 272902 h 6129079"/>
              <a:gd name="connsiteX47" fmla="*/ 1908544 w 7458739"/>
              <a:gd name="connsiteY47" fmla="*/ 464288 h 6129079"/>
              <a:gd name="connsiteX48" fmla="*/ 2014869 w 7458739"/>
              <a:gd name="connsiteY48" fmla="*/ 740735 h 6129079"/>
              <a:gd name="connsiteX49" fmla="*/ 1982972 w 7458739"/>
              <a:gd name="connsiteY49" fmla="*/ 878958 h 6129079"/>
              <a:gd name="connsiteX50" fmla="*/ 2216888 w 7458739"/>
              <a:gd name="connsiteY50" fmla="*/ 1059711 h 6129079"/>
              <a:gd name="connsiteX51" fmla="*/ 2280683 w 7458739"/>
              <a:gd name="connsiteY51" fmla="*/ 1357423 h 6129079"/>
              <a:gd name="connsiteX52" fmla="*/ 2144232 w 7458739"/>
              <a:gd name="connsiteY52" fmla="*/ 1547037 h 6129079"/>
              <a:gd name="connsiteX53" fmla="*/ 2089297 w 7458739"/>
              <a:gd name="connsiteY53" fmla="*/ 1920949 h 6129079"/>
              <a:gd name="connsiteX54" fmla="*/ 2599660 w 7458739"/>
              <a:gd name="connsiteY54" fmla="*/ 2388781 h 6129079"/>
              <a:gd name="connsiteX55" fmla="*/ 2482702 w 7458739"/>
              <a:gd name="connsiteY55" fmla="*/ 2463209 h 6129079"/>
              <a:gd name="connsiteX56" fmla="*/ 2525232 w 7458739"/>
              <a:gd name="connsiteY56" fmla="*/ 2739656 h 6129079"/>
              <a:gd name="connsiteX57" fmla="*/ 2567762 w 7458739"/>
              <a:gd name="connsiteY57" fmla="*/ 2835349 h 6129079"/>
              <a:gd name="connsiteX58" fmla="*/ 2663455 w 7458739"/>
              <a:gd name="connsiteY58" fmla="*/ 2867246 h 6129079"/>
              <a:gd name="connsiteX59" fmla="*/ 2631558 w 7458739"/>
              <a:gd name="connsiteY59" fmla="*/ 3016102 h 6129079"/>
              <a:gd name="connsiteX60" fmla="*/ 3120655 w 7458739"/>
              <a:gd name="connsiteY60" fmla="*/ 3069265 h 6129079"/>
              <a:gd name="connsiteX61" fmla="*/ 3758609 w 7458739"/>
              <a:gd name="connsiteY61" fmla="*/ 3239386 h 6129079"/>
              <a:gd name="connsiteX62" fmla="*/ 6868632 w 7458739"/>
              <a:gd name="connsiteY62" fmla="*/ 5661837 h 6129079"/>
              <a:gd name="connsiteX63" fmla="*/ 7249632 w 7458739"/>
              <a:gd name="connsiteY63" fmla="*/ 6042837 h 6129079"/>
              <a:gd name="connsiteX0" fmla="*/ 7309883 w 7458739"/>
              <a:gd name="connsiteY0" fmla="*/ 2941674 h 6129079"/>
              <a:gd name="connsiteX1" fmla="*/ 7458739 w 7458739"/>
              <a:gd name="connsiteY1" fmla="*/ 2590800 h 6129079"/>
              <a:gd name="connsiteX2" fmla="*/ 7309883 w 7458739"/>
              <a:gd name="connsiteY2" fmla="*/ 2388781 h 6129079"/>
              <a:gd name="connsiteX3" fmla="*/ 7107865 w 7458739"/>
              <a:gd name="connsiteY3" fmla="*/ 2473842 h 6129079"/>
              <a:gd name="connsiteX4" fmla="*/ 6831418 w 7458739"/>
              <a:gd name="connsiteY4" fmla="*/ 2612065 h 6129079"/>
              <a:gd name="connsiteX5" fmla="*/ 5247167 w 7458739"/>
              <a:gd name="connsiteY5" fmla="*/ 2378149 h 6129079"/>
              <a:gd name="connsiteX6" fmla="*/ 5321595 w 7458739"/>
              <a:gd name="connsiteY6" fmla="*/ 2133600 h 6129079"/>
              <a:gd name="connsiteX7" fmla="*/ 4258339 w 7458739"/>
              <a:gd name="connsiteY7" fmla="*/ 1867786 h 6129079"/>
              <a:gd name="connsiteX8" fmla="*/ 2525232 w 7458739"/>
              <a:gd name="connsiteY8" fmla="*/ 2165497 h 6129079"/>
              <a:gd name="connsiteX9" fmla="*/ 2227520 w 7458739"/>
              <a:gd name="connsiteY9" fmla="*/ 2027274 h 6129079"/>
              <a:gd name="connsiteX10" fmla="*/ 2089297 w 7458739"/>
              <a:gd name="connsiteY10" fmla="*/ 1878418 h 6129079"/>
              <a:gd name="connsiteX11" fmla="*/ 2131827 w 7458739"/>
              <a:gd name="connsiteY11" fmla="*/ 1485014 h 6129079"/>
              <a:gd name="connsiteX12" fmla="*/ 2248785 w 7458739"/>
              <a:gd name="connsiteY12" fmla="*/ 1378688 h 6129079"/>
              <a:gd name="connsiteX13" fmla="*/ 2163725 w 7458739"/>
              <a:gd name="connsiteY13" fmla="*/ 1229832 h 6129079"/>
              <a:gd name="connsiteX14" fmla="*/ 1919176 w 7458739"/>
              <a:gd name="connsiteY14" fmla="*/ 1166037 h 6129079"/>
              <a:gd name="connsiteX15" fmla="*/ 1887279 w 7458739"/>
              <a:gd name="connsiteY15" fmla="*/ 995916 h 6129079"/>
              <a:gd name="connsiteX16" fmla="*/ 1972339 w 7458739"/>
              <a:gd name="connsiteY16" fmla="*/ 910856 h 6129079"/>
              <a:gd name="connsiteX17" fmla="*/ 1972339 w 7458739"/>
              <a:gd name="connsiteY17" fmla="*/ 751367 h 6129079"/>
              <a:gd name="connsiteX18" fmla="*/ 1961706 w 7458739"/>
              <a:gd name="connsiteY18" fmla="*/ 538716 h 6129079"/>
              <a:gd name="connsiteX19" fmla="*/ 1578934 w 7458739"/>
              <a:gd name="connsiteY19" fmla="*/ 283535 h 6129079"/>
              <a:gd name="connsiteX20" fmla="*/ 1185530 w 7458739"/>
              <a:gd name="connsiteY20" fmla="*/ 251637 h 6129079"/>
              <a:gd name="connsiteX21" fmla="*/ 1015409 w 7458739"/>
              <a:gd name="connsiteY21" fmla="*/ 198474 h 6129079"/>
              <a:gd name="connsiteX22" fmla="*/ 994144 w 7458739"/>
              <a:gd name="connsiteY22" fmla="*/ 70884 h 6129079"/>
              <a:gd name="connsiteX23" fmla="*/ 770860 w 7458739"/>
              <a:gd name="connsiteY23" fmla="*/ 262270 h 6129079"/>
              <a:gd name="connsiteX24" fmla="*/ 313660 w 7458739"/>
              <a:gd name="connsiteY24" fmla="*/ 347330 h 6129079"/>
              <a:gd name="connsiteX25" fmla="*/ 249865 w 7458739"/>
              <a:gd name="connsiteY25" fmla="*/ 283535 h 6129079"/>
              <a:gd name="connsiteX26" fmla="*/ 5316 w 7458739"/>
              <a:gd name="connsiteY26" fmla="*/ 496186 h 6129079"/>
              <a:gd name="connsiteX27" fmla="*/ 217967 w 7458739"/>
              <a:gd name="connsiteY27" fmla="*/ 506818 h 6129079"/>
              <a:gd name="connsiteX28" fmla="*/ 505046 w 7458739"/>
              <a:gd name="connsiteY28" fmla="*/ 878958 h 6129079"/>
              <a:gd name="connsiteX29" fmla="*/ 1089837 w 7458739"/>
              <a:gd name="connsiteY29" fmla="*/ 1612604 h 6129079"/>
              <a:gd name="connsiteX30" fmla="*/ 1291855 w 7458739"/>
              <a:gd name="connsiteY30" fmla="*/ 1952846 h 6129079"/>
              <a:gd name="connsiteX31" fmla="*/ 1142999 w 7458739"/>
              <a:gd name="connsiteY31" fmla="*/ 2218660 h 6129079"/>
              <a:gd name="connsiteX32" fmla="*/ 919716 w 7458739"/>
              <a:gd name="connsiteY32" fmla="*/ 2335618 h 6129079"/>
              <a:gd name="connsiteX33" fmla="*/ 685799 w 7458739"/>
              <a:gd name="connsiteY33" fmla="*/ 2197395 h 6129079"/>
              <a:gd name="connsiteX34" fmla="*/ 749595 w 7458739"/>
              <a:gd name="connsiteY34" fmla="*/ 2112335 h 6129079"/>
              <a:gd name="connsiteX35" fmla="*/ 249865 w 7458739"/>
              <a:gd name="connsiteY35" fmla="*/ 2208028 h 6129079"/>
              <a:gd name="connsiteX36" fmla="*/ 558209 w 7458739"/>
              <a:gd name="connsiteY36" fmla="*/ 2208028 h 6129079"/>
              <a:gd name="connsiteX37" fmla="*/ 940981 w 7458739"/>
              <a:gd name="connsiteY37" fmla="*/ 2410046 h 6129079"/>
              <a:gd name="connsiteX38" fmla="*/ 1291855 w 7458739"/>
              <a:gd name="connsiteY38" fmla="*/ 2282456 h 6129079"/>
              <a:gd name="connsiteX39" fmla="*/ 1334385 w 7458739"/>
              <a:gd name="connsiteY39" fmla="*/ 2027274 h 6129079"/>
              <a:gd name="connsiteX40" fmla="*/ 1196162 w 7458739"/>
              <a:gd name="connsiteY40" fmla="*/ 1740195 h 6129079"/>
              <a:gd name="connsiteX41" fmla="*/ 303027 w 7458739"/>
              <a:gd name="connsiteY41" fmla="*/ 623777 h 6129079"/>
              <a:gd name="connsiteX42" fmla="*/ 249865 w 7458739"/>
              <a:gd name="connsiteY42" fmla="*/ 400493 h 6129079"/>
              <a:gd name="connsiteX43" fmla="*/ 866553 w 7458739"/>
              <a:gd name="connsiteY43" fmla="*/ 230372 h 6129079"/>
              <a:gd name="connsiteX44" fmla="*/ 1015409 w 7458739"/>
              <a:gd name="connsiteY44" fmla="*/ 7088 h 6129079"/>
              <a:gd name="connsiteX45" fmla="*/ 1079204 w 7458739"/>
              <a:gd name="connsiteY45" fmla="*/ 187842 h 6129079"/>
              <a:gd name="connsiteX46" fmla="*/ 1557669 w 7458739"/>
              <a:gd name="connsiteY46" fmla="*/ 272902 h 6129079"/>
              <a:gd name="connsiteX47" fmla="*/ 1908544 w 7458739"/>
              <a:gd name="connsiteY47" fmla="*/ 464288 h 6129079"/>
              <a:gd name="connsiteX48" fmla="*/ 2014869 w 7458739"/>
              <a:gd name="connsiteY48" fmla="*/ 740735 h 6129079"/>
              <a:gd name="connsiteX49" fmla="*/ 1982972 w 7458739"/>
              <a:gd name="connsiteY49" fmla="*/ 878958 h 6129079"/>
              <a:gd name="connsiteX50" fmla="*/ 2216888 w 7458739"/>
              <a:gd name="connsiteY50" fmla="*/ 1059711 h 6129079"/>
              <a:gd name="connsiteX51" fmla="*/ 2280683 w 7458739"/>
              <a:gd name="connsiteY51" fmla="*/ 1357423 h 6129079"/>
              <a:gd name="connsiteX52" fmla="*/ 2144232 w 7458739"/>
              <a:gd name="connsiteY52" fmla="*/ 1470837 h 6129079"/>
              <a:gd name="connsiteX53" fmla="*/ 2089297 w 7458739"/>
              <a:gd name="connsiteY53" fmla="*/ 1920949 h 6129079"/>
              <a:gd name="connsiteX54" fmla="*/ 2599660 w 7458739"/>
              <a:gd name="connsiteY54" fmla="*/ 2388781 h 6129079"/>
              <a:gd name="connsiteX55" fmla="*/ 2482702 w 7458739"/>
              <a:gd name="connsiteY55" fmla="*/ 2463209 h 6129079"/>
              <a:gd name="connsiteX56" fmla="*/ 2525232 w 7458739"/>
              <a:gd name="connsiteY56" fmla="*/ 2739656 h 6129079"/>
              <a:gd name="connsiteX57" fmla="*/ 2567762 w 7458739"/>
              <a:gd name="connsiteY57" fmla="*/ 2835349 h 6129079"/>
              <a:gd name="connsiteX58" fmla="*/ 2663455 w 7458739"/>
              <a:gd name="connsiteY58" fmla="*/ 2867246 h 6129079"/>
              <a:gd name="connsiteX59" fmla="*/ 2631558 w 7458739"/>
              <a:gd name="connsiteY59" fmla="*/ 3016102 h 6129079"/>
              <a:gd name="connsiteX60" fmla="*/ 3120655 w 7458739"/>
              <a:gd name="connsiteY60" fmla="*/ 3069265 h 6129079"/>
              <a:gd name="connsiteX61" fmla="*/ 3758609 w 7458739"/>
              <a:gd name="connsiteY61" fmla="*/ 3239386 h 6129079"/>
              <a:gd name="connsiteX62" fmla="*/ 6868632 w 7458739"/>
              <a:gd name="connsiteY62" fmla="*/ 5661837 h 6129079"/>
              <a:gd name="connsiteX63" fmla="*/ 7249632 w 7458739"/>
              <a:gd name="connsiteY63" fmla="*/ 6042837 h 6129079"/>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63725 w 7458739"/>
              <a:gd name="connsiteY13" fmla="*/ 1224811 h 6124058"/>
              <a:gd name="connsiteX14" fmla="*/ 1919176 w 7458739"/>
              <a:gd name="connsiteY14" fmla="*/ 1161016 h 6124058"/>
              <a:gd name="connsiteX15" fmla="*/ 1887279 w 7458739"/>
              <a:gd name="connsiteY15" fmla="*/ 99089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185530 w 7458739"/>
              <a:gd name="connsiteY20" fmla="*/ 246616 h 6124058"/>
              <a:gd name="connsiteX21" fmla="*/ 1015409 w 7458739"/>
              <a:gd name="connsiteY21" fmla="*/ 193453 h 6124058"/>
              <a:gd name="connsiteX22" fmla="*/ 994144 w 7458739"/>
              <a:gd name="connsiteY22" fmla="*/ 65863 h 6124058"/>
              <a:gd name="connsiteX23" fmla="*/ 770860 w 7458739"/>
              <a:gd name="connsiteY23" fmla="*/ 257249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08544 w 7458739"/>
              <a:gd name="connsiteY47" fmla="*/ 459267 h 6124058"/>
              <a:gd name="connsiteX48" fmla="*/ 2014869 w 7458739"/>
              <a:gd name="connsiteY48" fmla="*/ 735714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63725 w 7458739"/>
              <a:gd name="connsiteY13" fmla="*/ 1224811 h 6124058"/>
              <a:gd name="connsiteX14" fmla="*/ 1919176 w 7458739"/>
              <a:gd name="connsiteY14" fmla="*/ 1161016 h 6124058"/>
              <a:gd name="connsiteX15" fmla="*/ 1887279 w 7458739"/>
              <a:gd name="connsiteY15" fmla="*/ 99089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185530 w 7458739"/>
              <a:gd name="connsiteY20" fmla="*/ 246616 h 6124058"/>
              <a:gd name="connsiteX21" fmla="*/ 1015409 w 7458739"/>
              <a:gd name="connsiteY21" fmla="*/ 193453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08544 w 7458739"/>
              <a:gd name="connsiteY47" fmla="*/ 459267 h 6124058"/>
              <a:gd name="connsiteX48" fmla="*/ 2014869 w 7458739"/>
              <a:gd name="connsiteY48" fmla="*/ 735714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63725 w 7458739"/>
              <a:gd name="connsiteY13" fmla="*/ 1224811 h 6124058"/>
              <a:gd name="connsiteX14" fmla="*/ 1919176 w 7458739"/>
              <a:gd name="connsiteY14" fmla="*/ 1161016 h 6124058"/>
              <a:gd name="connsiteX15" fmla="*/ 1887279 w 7458739"/>
              <a:gd name="connsiteY15" fmla="*/ 99089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185530 w 7458739"/>
              <a:gd name="connsiteY20" fmla="*/ 246616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08544 w 7458739"/>
              <a:gd name="connsiteY47" fmla="*/ 459267 h 6124058"/>
              <a:gd name="connsiteX48" fmla="*/ 2014869 w 7458739"/>
              <a:gd name="connsiteY48" fmla="*/ 735714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63725 w 7458739"/>
              <a:gd name="connsiteY13" fmla="*/ 1224811 h 6124058"/>
              <a:gd name="connsiteX14" fmla="*/ 1919176 w 7458739"/>
              <a:gd name="connsiteY14" fmla="*/ 1161016 h 6124058"/>
              <a:gd name="connsiteX15" fmla="*/ 1887279 w 7458739"/>
              <a:gd name="connsiteY15" fmla="*/ 99089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229832 w 7458739"/>
              <a:gd name="connsiteY20" fmla="*/ 246615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08544 w 7458739"/>
              <a:gd name="connsiteY47" fmla="*/ 459267 h 6124058"/>
              <a:gd name="connsiteX48" fmla="*/ 2014869 w 7458739"/>
              <a:gd name="connsiteY48" fmla="*/ 735714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63725 w 7458739"/>
              <a:gd name="connsiteY13" fmla="*/ 1224811 h 6124058"/>
              <a:gd name="connsiteX14" fmla="*/ 1919176 w 7458739"/>
              <a:gd name="connsiteY14" fmla="*/ 1161016 h 6124058"/>
              <a:gd name="connsiteX15" fmla="*/ 1887279 w 7458739"/>
              <a:gd name="connsiteY15" fmla="*/ 99089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229832 w 7458739"/>
              <a:gd name="connsiteY20" fmla="*/ 246615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08544 w 7458739"/>
              <a:gd name="connsiteY47" fmla="*/ 459267 h 6124058"/>
              <a:gd name="connsiteX48" fmla="*/ 1991832 w 7458739"/>
              <a:gd name="connsiteY48" fmla="*/ 780015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63725 w 7458739"/>
              <a:gd name="connsiteY13" fmla="*/ 1224811 h 6124058"/>
              <a:gd name="connsiteX14" fmla="*/ 1919176 w 7458739"/>
              <a:gd name="connsiteY14" fmla="*/ 1161016 h 6124058"/>
              <a:gd name="connsiteX15" fmla="*/ 1915632 w 7458739"/>
              <a:gd name="connsiteY15" fmla="*/ 100861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229832 w 7458739"/>
              <a:gd name="connsiteY20" fmla="*/ 246615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08544 w 7458739"/>
              <a:gd name="connsiteY47" fmla="*/ 459267 h 6124058"/>
              <a:gd name="connsiteX48" fmla="*/ 1991832 w 7458739"/>
              <a:gd name="connsiteY48" fmla="*/ 780015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9176 w 7458739"/>
              <a:gd name="connsiteY14" fmla="*/ 1161016 h 6124058"/>
              <a:gd name="connsiteX15" fmla="*/ 1915632 w 7458739"/>
              <a:gd name="connsiteY15" fmla="*/ 100861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229832 w 7458739"/>
              <a:gd name="connsiteY20" fmla="*/ 246615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08544 w 7458739"/>
              <a:gd name="connsiteY47" fmla="*/ 459267 h 6124058"/>
              <a:gd name="connsiteX48" fmla="*/ 1991832 w 7458739"/>
              <a:gd name="connsiteY48" fmla="*/ 780015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15632 w 7458739"/>
              <a:gd name="connsiteY15" fmla="*/ 100861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229832 w 7458739"/>
              <a:gd name="connsiteY20" fmla="*/ 246615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08544 w 7458739"/>
              <a:gd name="connsiteY47" fmla="*/ 459267 h 6124058"/>
              <a:gd name="connsiteX48" fmla="*/ 1991832 w 7458739"/>
              <a:gd name="connsiteY48" fmla="*/ 780015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15632 w 7458739"/>
              <a:gd name="connsiteY15" fmla="*/ 100861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229832 w 7458739"/>
              <a:gd name="connsiteY20" fmla="*/ 246615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15632 w 7458739"/>
              <a:gd name="connsiteY47" fmla="*/ 475215 h 6124058"/>
              <a:gd name="connsiteX48" fmla="*/ 1991832 w 7458739"/>
              <a:gd name="connsiteY48" fmla="*/ 780015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15632 w 7458739"/>
              <a:gd name="connsiteY15" fmla="*/ 932415 h 6124058"/>
              <a:gd name="connsiteX16" fmla="*/ 1972339 w 7458739"/>
              <a:gd name="connsiteY16" fmla="*/ 90583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229832 w 7458739"/>
              <a:gd name="connsiteY20" fmla="*/ 246615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15632 w 7458739"/>
              <a:gd name="connsiteY47" fmla="*/ 475215 h 6124058"/>
              <a:gd name="connsiteX48" fmla="*/ 1991832 w 7458739"/>
              <a:gd name="connsiteY48" fmla="*/ 780015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15632 w 7458739"/>
              <a:gd name="connsiteY15" fmla="*/ 932415 h 6124058"/>
              <a:gd name="connsiteX16" fmla="*/ 1915632 w 7458739"/>
              <a:gd name="connsiteY16" fmla="*/ 856215 h 6124058"/>
              <a:gd name="connsiteX17" fmla="*/ 1972339 w 7458739"/>
              <a:gd name="connsiteY17" fmla="*/ 746346 h 6124058"/>
              <a:gd name="connsiteX18" fmla="*/ 1961706 w 7458739"/>
              <a:gd name="connsiteY18" fmla="*/ 533695 h 6124058"/>
              <a:gd name="connsiteX19" fmla="*/ 1578934 w 7458739"/>
              <a:gd name="connsiteY19" fmla="*/ 278514 h 6124058"/>
              <a:gd name="connsiteX20" fmla="*/ 1229832 w 7458739"/>
              <a:gd name="connsiteY20" fmla="*/ 246615 h 6124058"/>
              <a:gd name="connsiteX21" fmla="*/ 1077432 w 7458739"/>
              <a:gd name="connsiteY21" fmla="*/ 170415 h 6124058"/>
              <a:gd name="connsiteX22" fmla="*/ 994144 w 7458739"/>
              <a:gd name="connsiteY22" fmla="*/ 65863 h 6124058"/>
              <a:gd name="connsiteX23" fmla="*/ 696432 w 7458739"/>
              <a:gd name="connsiteY23" fmla="*/ 246615 h 6124058"/>
              <a:gd name="connsiteX24" fmla="*/ 313660 w 7458739"/>
              <a:gd name="connsiteY24" fmla="*/ 342309 h 6124058"/>
              <a:gd name="connsiteX25" fmla="*/ 249865 w 7458739"/>
              <a:gd name="connsiteY25" fmla="*/ 278514 h 6124058"/>
              <a:gd name="connsiteX26" fmla="*/ 5316 w 7458739"/>
              <a:gd name="connsiteY26" fmla="*/ 491165 h 6124058"/>
              <a:gd name="connsiteX27" fmla="*/ 217967 w 7458739"/>
              <a:gd name="connsiteY27" fmla="*/ 501797 h 6124058"/>
              <a:gd name="connsiteX28" fmla="*/ 505046 w 7458739"/>
              <a:gd name="connsiteY28" fmla="*/ 873937 h 6124058"/>
              <a:gd name="connsiteX29" fmla="*/ 1089837 w 7458739"/>
              <a:gd name="connsiteY29" fmla="*/ 1607583 h 6124058"/>
              <a:gd name="connsiteX30" fmla="*/ 1291855 w 7458739"/>
              <a:gd name="connsiteY30" fmla="*/ 1947825 h 6124058"/>
              <a:gd name="connsiteX31" fmla="*/ 1142999 w 7458739"/>
              <a:gd name="connsiteY31" fmla="*/ 2213639 h 6124058"/>
              <a:gd name="connsiteX32" fmla="*/ 919716 w 7458739"/>
              <a:gd name="connsiteY32" fmla="*/ 2330597 h 6124058"/>
              <a:gd name="connsiteX33" fmla="*/ 685799 w 7458739"/>
              <a:gd name="connsiteY33" fmla="*/ 2192374 h 6124058"/>
              <a:gd name="connsiteX34" fmla="*/ 749595 w 7458739"/>
              <a:gd name="connsiteY34" fmla="*/ 2107314 h 6124058"/>
              <a:gd name="connsiteX35" fmla="*/ 249865 w 7458739"/>
              <a:gd name="connsiteY35" fmla="*/ 2203007 h 6124058"/>
              <a:gd name="connsiteX36" fmla="*/ 558209 w 7458739"/>
              <a:gd name="connsiteY36" fmla="*/ 2203007 h 6124058"/>
              <a:gd name="connsiteX37" fmla="*/ 940981 w 7458739"/>
              <a:gd name="connsiteY37" fmla="*/ 2405025 h 6124058"/>
              <a:gd name="connsiteX38" fmla="*/ 1291855 w 7458739"/>
              <a:gd name="connsiteY38" fmla="*/ 2277435 h 6124058"/>
              <a:gd name="connsiteX39" fmla="*/ 1334385 w 7458739"/>
              <a:gd name="connsiteY39" fmla="*/ 2022253 h 6124058"/>
              <a:gd name="connsiteX40" fmla="*/ 1196162 w 7458739"/>
              <a:gd name="connsiteY40" fmla="*/ 1735174 h 6124058"/>
              <a:gd name="connsiteX41" fmla="*/ 303027 w 7458739"/>
              <a:gd name="connsiteY41" fmla="*/ 618756 h 6124058"/>
              <a:gd name="connsiteX42" fmla="*/ 249865 w 7458739"/>
              <a:gd name="connsiteY42" fmla="*/ 395472 h 6124058"/>
              <a:gd name="connsiteX43" fmla="*/ 848832 w 7458739"/>
              <a:gd name="connsiteY43" fmla="*/ 170416 h 6124058"/>
              <a:gd name="connsiteX44" fmla="*/ 1015409 w 7458739"/>
              <a:gd name="connsiteY44" fmla="*/ 2067 h 6124058"/>
              <a:gd name="connsiteX45" fmla="*/ 1079204 w 7458739"/>
              <a:gd name="connsiteY45" fmla="*/ 182821 h 6124058"/>
              <a:gd name="connsiteX46" fmla="*/ 1557669 w 7458739"/>
              <a:gd name="connsiteY46" fmla="*/ 267881 h 6124058"/>
              <a:gd name="connsiteX47" fmla="*/ 1915632 w 7458739"/>
              <a:gd name="connsiteY47" fmla="*/ 475215 h 6124058"/>
              <a:gd name="connsiteX48" fmla="*/ 1991832 w 7458739"/>
              <a:gd name="connsiteY48" fmla="*/ 780015 h 6124058"/>
              <a:gd name="connsiteX49" fmla="*/ 1982972 w 7458739"/>
              <a:gd name="connsiteY49" fmla="*/ 873937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15632 w 7458739"/>
              <a:gd name="connsiteY15" fmla="*/ 932415 h 6124058"/>
              <a:gd name="connsiteX16" fmla="*/ 1972339 w 7458739"/>
              <a:gd name="connsiteY16" fmla="*/ 746346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1982972 w 7458739"/>
              <a:gd name="connsiteY48" fmla="*/ 873937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15632 w 7458739"/>
              <a:gd name="connsiteY15" fmla="*/ 932415 h 6124058"/>
              <a:gd name="connsiteX16" fmla="*/ 1972339 w 7458739"/>
              <a:gd name="connsiteY16" fmla="*/ 746346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1982972 w 7458739"/>
              <a:gd name="connsiteY48" fmla="*/ 873937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15632 w 7458739"/>
              <a:gd name="connsiteY15" fmla="*/ 932415 h 6124058"/>
              <a:gd name="connsiteX16" fmla="*/ 1972339 w 7458739"/>
              <a:gd name="connsiteY16" fmla="*/ 746346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72339 w 7458739"/>
              <a:gd name="connsiteY16" fmla="*/ 746346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72339 w 7458739"/>
              <a:gd name="connsiteY16" fmla="*/ 746346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915632 w 7458739"/>
              <a:gd name="connsiteY46" fmla="*/ 475215 h 6124058"/>
              <a:gd name="connsiteX47" fmla="*/ 1991832 w 7458739"/>
              <a:gd name="connsiteY47" fmla="*/ 780015 h 6124058"/>
              <a:gd name="connsiteX48" fmla="*/ 2068032 w 7458739"/>
              <a:gd name="connsiteY48" fmla="*/ 932415 h 6124058"/>
              <a:gd name="connsiteX49" fmla="*/ 2216888 w 7458739"/>
              <a:gd name="connsiteY49" fmla="*/ 1054690 h 6124058"/>
              <a:gd name="connsiteX50" fmla="*/ 2280683 w 7458739"/>
              <a:gd name="connsiteY50" fmla="*/ 1352402 h 6124058"/>
              <a:gd name="connsiteX51" fmla="*/ 2144232 w 7458739"/>
              <a:gd name="connsiteY51" fmla="*/ 1465816 h 6124058"/>
              <a:gd name="connsiteX52" fmla="*/ 2089297 w 7458739"/>
              <a:gd name="connsiteY52" fmla="*/ 1915928 h 6124058"/>
              <a:gd name="connsiteX53" fmla="*/ 2599660 w 7458739"/>
              <a:gd name="connsiteY53" fmla="*/ 2383760 h 6124058"/>
              <a:gd name="connsiteX54" fmla="*/ 2482702 w 7458739"/>
              <a:gd name="connsiteY54" fmla="*/ 2458188 h 6124058"/>
              <a:gd name="connsiteX55" fmla="*/ 2525232 w 7458739"/>
              <a:gd name="connsiteY55" fmla="*/ 2734635 h 6124058"/>
              <a:gd name="connsiteX56" fmla="*/ 2567762 w 7458739"/>
              <a:gd name="connsiteY56" fmla="*/ 2830328 h 6124058"/>
              <a:gd name="connsiteX57" fmla="*/ 2663455 w 7458739"/>
              <a:gd name="connsiteY57" fmla="*/ 2862225 h 6124058"/>
              <a:gd name="connsiteX58" fmla="*/ 2631558 w 7458739"/>
              <a:gd name="connsiteY58" fmla="*/ 3011081 h 6124058"/>
              <a:gd name="connsiteX59" fmla="*/ 3120655 w 7458739"/>
              <a:gd name="connsiteY59" fmla="*/ 3064244 h 6124058"/>
              <a:gd name="connsiteX60" fmla="*/ 3758609 w 7458739"/>
              <a:gd name="connsiteY60" fmla="*/ 3234365 h 6124058"/>
              <a:gd name="connsiteX61" fmla="*/ 6868632 w 7458739"/>
              <a:gd name="connsiteY61" fmla="*/ 5656816 h 6124058"/>
              <a:gd name="connsiteX62" fmla="*/ 7249632 w 7458739"/>
              <a:gd name="connsiteY62"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548920 w 7458739"/>
              <a:gd name="connsiteY46" fmla="*/ 265665 h 6124058"/>
              <a:gd name="connsiteX47" fmla="*/ 1915632 w 7458739"/>
              <a:gd name="connsiteY47" fmla="*/ 475215 h 6124058"/>
              <a:gd name="connsiteX48" fmla="*/ 1991832 w 7458739"/>
              <a:gd name="connsiteY48" fmla="*/ 780015 h 6124058"/>
              <a:gd name="connsiteX49" fmla="*/ 2068032 w 7458739"/>
              <a:gd name="connsiteY49" fmla="*/ 932415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557669 w 7458739"/>
              <a:gd name="connsiteY45" fmla="*/ 267881 h 6124058"/>
              <a:gd name="connsiteX46" fmla="*/ 1687032 w 7458739"/>
              <a:gd name="connsiteY46" fmla="*/ 322815 h 6124058"/>
              <a:gd name="connsiteX47" fmla="*/ 1915632 w 7458739"/>
              <a:gd name="connsiteY47" fmla="*/ 475215 h 6124058"/>
              <a:gd name="connsiteX48" fmla="*/ 1991832 w 7458739"/>
              <a:gd name="connsiteY48" fmla="*/ 780015 h 6124058"/>
              <a:gd name="connsiteX49" fmla="*/ 2068032 w 7458739"/>
              <a:gd name="connsiteY49" fmla="*/ 932415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229832 w 7458739"/>
              <a:gd name="connsiteY45" fmla="*/ 246615 h 6124058"/>
              <a:gd name="connsiteX46" fmla="*/ 1687032 w 7458739"/>
              <a:gd name="connsiteY46" fmla="*/ 322815 h 6124058"/>
              <a:gd name="connsiteX47" fmla="*/ 1915632 w 7458739"/>
              <a:gd name="connsiteY47" fmla="*/ 475215 h 6124058"/>
              <a:gd name="connsiteX48" fmla="*/ 1991832 w 7458739"/>
              <a:gd name="connsiteY48" fmla="*/ 780015 h 6124058"/>
              <a:gd name="connsiteX49" fmla="*/ 2068032 w 7458739"/>
              <a:gd name="connsiteY49" fmla="*/ 932415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303027 w 7458739"/>
              <a:gd name="connsiteY40" fmla="*/ 618756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229832 w 7458739"/>
              <a:gd name="connsiteY45" fmla="*/ 246615 h 6124058"/>
              <a:gd name="connsiteX46" fmla="*/ 1534632 w 7458739"/>
              <a:gd name="connsiteY46" fmla="*/ 246615 h 6124058"/>
              <a:gd name="connsiteX47" fmla="*/ 1915632 w 7458739"/>
              <a:gd name="connsiteY47" fmla="*/ 475215 h 6124058"/>
              <a:gd name="connsiteX48" fmla="*/ 1991832 w 7458739"/>
              <a:gd name="connsiteY48" fmla="*/ 780015 h 6124058"/>
              <a:gd name="connsiteX49" fmla="*/ 2068032 w 7458739"/>
              <a:gd name="connsiteY49" fmla="*/ 932415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9883 w 7458739"/>
              <a:gd name="connsiteY0" fmla="*/ 2936653 h 6124058"/>
              <a:gd name="connsiteX1" fmla="*/ 7458739 w 7458739"/>
              <a:gd name="connsiteY1" fmla="*/ 2585779 h 6124058"/>
              <a:gd name="connsiteX2" fmla="*/ 7309883 w 7458739"/>
              <a:gd name="connsiteY2" fmla="*/ 2383760 h 6124058"/>
              <a:gd name="connsiteX3" fmla="*/ 7107865 w 7458739"/>
              <a:gd name="connsiteY3" fmla="*/ 2468821 h 6124058"/>
              <a:gd name="connsiteX4" fmla="*/ 6831418 w 7458739"/>
              <a:gd name="connsiteY4" fmla="*/ 2607044 h 6124058"/>
              <a:gd name="connsiteX5" fmla="*/ 5247167 w 7458739"/>
              <a:gd name="connsiteY5" fmla="*/ 2373128 h 6124058"/>
              <a:gd name="connsiteX6" fmla="*/ 5321595 w 7458739"/>
              <a:gd name="connsiteY6" fmla="*/ 2128579 h 6124058"/>
              <a:gd name="connsiteX7" fmla="*/ 4258339 w 7458739"/>
              <a:gd name="connsiteY7" fmla="*/ 1862765 h 6124058"/>
              <a:gd name="connsiteX8" fmla="*/ 2525232 w 7458739"/>
              <a:gd name="connsiteY8" fmla="*/ 2160476 h 6124058"/>
              <a:gd name="connsiteX9" fmla="*/ 2227520 w 7458739"/>
              <a:gd name="connsiteY9" fmla="*/ 2022253 h 6124058"/>
              <a:gd name="connsiteX10" fmla="*/ 2089297 w 7458739"/>
              <a:gd name="connsiteY10" fmla="*/ 1873397 h 6124058"/>
              <a:gd name="connsiteX11" fmla="*/ 2131827 w 7458739"/>
              <a:gd name="connsiteY11" fmla="*/ 1479993 h 6124058"/>
              <a:gd name="connsiteX12" fmla="*/ 2248785 w 7458739"/>
              <a:gd name="connsiteY12" fmla="*/ 1373667 h 6124058"/>
              <a:gd name="connsiteX13" fmla="*/ 2144232 w 7458739"/>
              <a:gd name="connsiteY13" fmla="*/ 1237215 h 6124058"/>
              <a:gd name="connsiteX14" fmla="*/ 1915632 w 7458739"/>
              <a:gd name="connsiteY14" fmla="*/ 1161015 h 6124058"/>
              <a:gd name="connsiteX15" fmla="*/ 1991832 w 7458739"/>
              <a:gd name="connsiteY15" fmla="*/ 932415 h 6124058"/>
              <a:gd name="connsiteX16" fmla="*/ 1991832 w 7458739"/>
              <a:gd name="connsiteY16" fmla="*/ 1008615 h 6124058"/>
              <a:gd name="connsiteX17" fmla="*/ 1961706 w 7458739"/>
              <a:gd name="connsiteY17" fmla="*/ 533695 h 6124058"/>
              <a:gd name="connsiteX18" fmla="*/ 1578934 w 7458739"/>
              <a:gd name="connsiteY18" fmla="*/ 278514 h 6124058"/>
              <a:gd name="connsiteX19" fmla="*/ 1229832 w 7458739"/>
              <a:gd name="connsiteY19" fmla="*/ 246615 h 6124058"/>
              <a:gd name="connsiteX20" fmla="*/ 1077432 w 7458739"/>
              <a:gd name="connsiteY20" fmla="*/ 170415 h 6124058"/>
              <a:gd name="connsiteX21" fmla="*/ 994144 w 7458739"/>
              <a:gd name="connsiteY21" fmla="*/ 65863 h 6124058"/>
              <a:gd name="connsiteX22" fmla="*/ 696432 w 7458739"/>
              <a:gd name="connsiteY22" fmla="*/ 246615 h 6124058"/>
              <a:gd name="connsiteX23" fmla="*/ 313660 w 7458739"/>
              <a:gd name="connsiteY23" fmla="*/ 342309 h 6124058"/>
              <a:gd name="connsiteX24" fmla="*/ 249865 w 7458739"/>
              <a:gd name="connsiteY24" fmla="*/ 278514 h 6124058"/>
              <a:gd name="connsiteX25" fmla="*/ 5316 w 7458739"/>
              <a:gd name="connsiteY25" fmla="*/ 491165 h 6124058"/>
              <a:gd name="connsiteX26" fmla="*/ 217967 w 7458739"/>
              <a:gd name="connsiteY26" fmla="*/ 501797 h 6124058"/>
              <a:gd name="connsiteX27" fmla="*/ 505046 w 7458739"/>
              <a:gd name="connsiteY27" fmla="*/ 873937 h 6124058"/>
              <a:gd name="connsiteX28" fmla="*/ 1089837 w 7458739"/>
              <a:gd name="connsiteY28" fmla="*/ 1607583 h 6124058"/>
              <a:gd name="connsiteX29" fmla="*/ 1291855 w 7458739"/>
              <a:gd name="connsiteY29" fmla="*/ 1947825 h 6124058"/>
              <a:gd name="connsiteX30" fmla="*/ 1142999 w 7458739"/>
              <a:gd name="connsiteY30" fmla="*/ 2213639 h 6124058"/>
              <a:gd name="connsiteX31" fmla="*/ 919716 w 7458739"/>
              <a:gd name="connsiteY31" fmla="*/ 2330597 h 6124058"/>
              <a:gd name="connsiteX32" fmla="*/ 685799 w 7458739"/>
              <a:gd name="connsiteY32" fmla="*/ 2192374 h 6124058"/>
              <a:gd name="connsiteX33" fmla="*/ 749595 w 7458739"/>
              <a:gd name="connsiteY33" fmla="*/ 2107314 h 6124058"/>
              <a:gd name="connsiteX34" fmla="*/ 249865 w 7458739"/>
              <a:gd name="connsiteY34" fmla="*/ 2203007 h 6124058"/>
              <a:gd name="connsiteX35" fmla="*/ 558209 w 7458739"/>
              <a:gd name="connsiteY35" fmla="*/ 2203007 h 6124058"/>
              <a:gd name="connsiteX36" fmla="*/ 940981 w 7458739"/>
              <a:gd name="connsiteY36" fmla="*/ 2405025 h 6124058"/>
              <a:gd name="connsiteX37" fmla="*/ 1291855 w 7458739"/>
              <a:gd name="connsiteY37" fmla="*/ 2277435 h 6124058"/>
              <a:gd name="connsiteX38" fmla="*/ 1334385 w 7458739"/>
              <a:gd name="connsiteY38" fmla="*/ 2022253 h 6124058"/>
              <a:gd name="connsiteX39" fmla="*/ 1196162 w 7458739"/>
              <a:gd name="connsiteY39" fmla="*/ 1735174 h 6124058"/>
              <a:gd name="connsiteX40" fmla="*/ 696432 w 7458739"/>
              <a:gd name="connsiteY40" fmla="*/ 1084815 h 6124058"/>
              <a:gd name="connsiteX41" fmla="*/ 249865 w 7458739"/>
              <a:gd name="connsiteY41" fmla="*/ 395472 h 6124058"/>
              <a:gd name="connsiteX42" fmla="*/ 848832 w 7458739"/>
              <a:gd name="connsiteY42" fmla="*/ 170416 h 6124058"/>
              <a:gd name="connsiteX43" fmla="*/ 1015409 w 7458739"/>
              <a:gd name="connsiteY43" fmla="*/ 2067 h 6124058"/>
              <a:gd name="connsiteX44" fmla="*/ 1079204 w 7458739"/>
              <a:gd name="connsiteY44" fmla="*/ 182821 h 6124058"/>
              <a:gd name="connsiteX45" fmla="*/ 1229832 w 7458739"/>
              <a:gd name="connsiteY45" fmla="*/ 246615 h 6124058"/>
              <a:gd name="connsiteX46" fmla="*/ 1534632 w 7458739"/>
              <a:gd name="connsiteY46" fmla="*/ 246615 h 6124058"/>
              <a:gd name="connsiteX47" fmla="*/ 1915632 w 7458739"/>
              <a:gd name="connsiteY47" fmla="*/ 475215 h 6124058"/>
              <a:gd name="connsiteX48" fmla="*/ 1991832 w 7458739"/>
              <a:gd name="connsiteY48" fmla="*/ 780015 h 6124058"/>
              <a:gd name="connsiteX49" fmla="*/ 2068032 w 7458739"/>
              <a:gd name="connsiteY49" fmla="*/ 932415 h 6124058"/>
              <a:gd name="connsiteX50" fmla="*/ 2216888 w 7458739"/>
              <a:gd name="connsiteY50" fmla="*/ 1054690 h 6124058"/>
              <a:gd name="connsiteX51" fmla="*/ 2280683 w 7458739"/>
              <a:gd name="connsiteY51" fmla="*/ 1352402 h 6124058"/>
              <a:gd name="connsiteX52" fmla="*/ 2144232 w 7458739"/>
              <a:gd name="connsiteY52" fmla="*/ 1465816 h 6124058"/>
              <a:gd name="connsiteX53" fmla="*/ 2089297 w 7458739"/>
              <a:gd name="connsiteY53" fmla="*/ 1915928 h 6124058"/>
              <a:gd name="connsiteX54" fmla="*/ 2599660 w 7458739"/>
              <a:gd name="connsiteY54" fmla="*/ 2383760 h 6124058"/>
              <a:gd name="connsiteX55" fmla="*/ 2482702 w 7458739"/>
              <a:gd name="connsiteY55" fmla="*/ 2458188 h 6124058"/>
              <a:gd name="connsiteX56" fmla="*/ 2525232 w 7458739"/>
              <a:gd name="connsiteY56" fmla="*/ 2734635 h 6124058"/>
              <a:gd name="connsiteX57" fmla="*/ 2567762 w 7458739"/>
              <a:gd name="connsiteY57" fmla="*/ 2830328 h 6124058"/>
              <a:gd name="connsiteX58" fmla="*/ 2663455 w 7458739"/>
              <a:gd name="connsiteY58" fmla="*/ 2862225 h 6124058"/>
              <a:gd name="connsiteX59" fmla="*/ 2631558 w 7458739"/>
              <a:gd name="connsiteY59" fmla="*/ 3011081 h 6124058"/>
              <a:gd name="connsiteX60" fmla="*/ 3120655 w 7458739"/>
              <a:gd name="connsiteY60" fmla="*/ 3064244 h 6124058"/>
              <a:gd name="connsiteX61" fmla="*/ 3758609 w 7458739"/>
              <a:gd name="connsiteY61" fmla="*/ 3234365 h 6124058"/>
              <a:gd name="connsiteX62" fmla="*/ 6868632 w 7458739"/>
              <a:gd name="connsiteY62" fmla="*/ 5656816 h 6124058"/>
              <a:gd name="connsiteX63" fmla="*/ 7249632 w 7458739"/>
              <a:gd name="connsiteY63" fmla="*/ 6037816 h 6124058"/>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20069 w 7453576"/>
              <a:gd name="connsiteY8" fmla="*/ 2158440 h 6035780"/>
              <a:gd name="connsiteX9" fmla="*/ 2222357 w 7453576"/>
              <a:gd name="connsiteY9" fmla="*/ 2020217 h 6035780"/>
              <a:gd name="connsiteX10" fmla="*/ 2084134 w 7453576"/>
              <a:gd name="connsiteY10" fmla="*/ 1871361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930379 h 6035780"/>
              <a:gd name="connsiteX16" fmla="*/ 1986669 w 7453576"/>
              <a:gd name="connsiteY16" fmla="*/ 1006579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1986669 w 7453576"/>
              <a:gd name="connsiteY48" fmla="*/ 777979 h 6035780"/>
              <a:gd name="connsiteX49" fmla="*/ 2062869 w 7453576"/>
              <a:gd name="connsiteY49" fmla="*/ 930379 h 6035780"/>
              <a:gd name="connsiteX50" fmla="*/ 2211725 w 7453576"/>
              <a:gd name="connsiteY50" fmla="*/ 1052654 h 6035780"/>
              <a:gd name="connsiteX51" fmla="*/ 2275520 w 7453576"/>
              <a:gd name="connsiteY51" fmla="*/ 1350366 h 6035780"/>
              <a:gd name="connsiteX52" fmla="*/ 2139069 w 7453576"/>
              <a:gd name="connsiteY52" fmla="*/ 1463780 h 6035780"/>
              <a:gd name="connsiteX53" fmla="*/ 2084134 w 7453576"/>
              <a:gd name="connsiteY53" fmla="*/ 1913892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29936 w 7453576"/>
              <a:gd name="connsiteY8" fmla="*/ 2158440 h 6035780"/>
              <a:gd name="connsiteX9" fmla="*/ 2222357 w 7453576"/>
              <a:gd name="connsiteY9" fmla="*/ 2020217 h 6035780"/>
              <a:gd name="connsiteX10" fmla="*/ 2084134 w 7453576"/>
              <a:gd name="connsiteY10" fmla="*/ 1871361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930379 h 6035780"/>
              <a:gd name="connsiteX16" fmla="*/ 1986669 w 7453576"/>
              <a:gd name="connsiteY16" fmla="*/ 1006579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1986669 w 7453576"/>
              <a:gd name="connsiteY48" fmla="*/ 777979 h 6035780"/>
              <a:gd name="connsiteX49" fmla="*/ 2062869 w 7453576"/>
              <a:gd name="connsiteY49" fmla="*/ 930379 h 6035780"/>
              <a:gd name="connsiteX50" fmla="*/ 2211725 w 7453576"/>
              <a:gd name="connsiteY50" fmla="*/ 1052654 h 6035780"/>
              <a:gd name="connsiteX51" fmla="*/ 2275520 w 7453576"/>
              <a:gd name="connsiteY51" fmla="*/ 1350366 h 6035780"/>
              <a:gd name="connsiteX52" fmla="*/ 2139069 w 7453576"/>
              <a:gd name="connsiteY52" fmla="*/ 1463780 h 6035780"/>
              <a:gd name="connsiteX53" fmla="*/ 2084134 w 7453576"/>
              <a:gd name="connsiteY53" fmla="*/ 1913892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29936 w 7453576"/>
              <a:gd name="connsiteY8" fmla="*/ 2158440 h 6035780"/>
              <a:gd name="connsiteX9" fmla="*/ 2219068 w 7453576"/>
              <a:gd name="connsiteY9" fmla="*/ 2043241 h 6035780"/>
              <a:gd name="connsiteX10" fmla="*/ 2084134 w 7453576"/>
              <a:gd name="connsiteY10" fmla="*/ 1871361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930379 h 6035780"/>
              <a:gd name="connsiteX16" fmla="*/ 1986669 w 7453576"/>
              <a:gd name="connsiteY16" fmla="*/ 1006579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1986669 w 7453576"/>
              <a:gd name="connsiteY48" fmla="*/ 777979 h 6035780"/>
              <a:gd name="connsiteX49" fmla="*/ 2062869 w 7453576"/>
              <a:gd name="connsiteY49" fmla="*/ 930379 h 6035780"/>
              <a:gd name="connsiteX50" fmla="*/ 2211725 w 7453576"/>
              <a:gd name="connsiteY50" fmla="*/ 1052654 h 6035780"/>
              <a:gd name="connsiteX51" fmla="*/ 2275520 w 7453576"/>
              <a:gd name="connsiteY51" fmla="*/ 1350366 h 6035780"/>
              <a:gd name="connsiteX52" fmla="*/ 2139069 w 7453576"/>
              <a:gd name="connsiteY52" fmla="*/ 1463780 h 6035780"/>
              <a:gd name="connsiteX53" fmla="*/ 2084134 w 7453576"/>
              <a:gd name="connsiteY53" fmla="*/ 1913892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9068 w 7453576"/>
              <a:gd name="connsiteY9" fmla="*/ 2043241 h 6035780"/>
              <a:gd name="connsiteX10" fmla="*/ 2084134 w 7453576"/>
              <a:gd name="connsiteY10" fmla="*/ 1871361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930379 h 6035780"/>
              <a:gd name="connsiteX16" fmla="*/ 1986669 w 7453576"/>
              <a:gd name="connsiteY16" fmla="*/ 1006579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1986669 w 7453576"/>
              <a:gd name="connsiteY48" fmla="*/ 777979 h 6035780"/>
              <a:gd name="connsiteX49" fmla="*/ 2062869 w 7453576"/>
              <a:gd name="connsiteY49" fmla="*/ 930379 h 6035780"/>
              <a:gd name="connsiteX50" fmla="*/ 2211725 w 7453576"/>
              <a:gd name="connsiteY50" fmla="*/ 1052654 h 6035780"/>
              <a:gd name="connsiteX51" fmla="*/ 2275520 w 7453576"/>
              <a:gd name="connsiteY51" fmla="*/ 1350366 h 6035780"/>
              <a:gd name="connsiteX52" fmla="*/ 2139069 w 7453576"/>
              <a:gd name="connsiteY52" fmla="*/ 1463780 h 6035780"/>
              <a:gd name="connsiteX53" fmla="*/ 2084134 w 7453576"/>
              <a:gd name="connsiteY53" fmla="*/ 1913892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84134 w 7453576"/>
              <a:gd name="connsiteY10" fmla="*/ 1871361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930379 h 6035780"/>
              <a:gd name="connsiteX16" fmla="*/ 1986669 w 7453576"/>
              <a:gd name="connsiteY16" fmla="*/ 1006579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1986669 w 7453576"/>
              <a:gd name="connsiteY48" fmla="*/ 777979 h 6035780"/>
              <a:gd name="connsiteX49" fmla="*/ 2062869 w 7453576"/>
              <a:gd name="connsiteY49" fmla="*/ 930379 h 6035780"/>
              <a:gd name="connsiteX50" fmla="*/ 2211725 w 7453576"/>
              <a:gd name="connsiteY50" fmla="*/ 1052654 h 6035780"/>
              <a:gd name="connsiteX51" fmla="*/ 2275520 w 7453576"/>
              <a:gd name="connsiteY51" fmla="*/ 1350366 h 6035780"/>
              <a:gd name="connsiteX52" fmla="*/ 2139069 w 7453576"/>
              <a:gd name="connsiteY52" fmla="*/ 1463780 h 6035780"/>
              <a:gd name="connsiteX53" fmla="*/ 2084134 w 7453576"/>
              <a:gd name="connsiteY53" fmla="*/ 1913892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930379 h 6035780"/>
              <a:gd name="connsiteX16" fmla="*/ 1986669 w 7453576"/>
              <a:gd name="connsiteY16" fmla="*/ 1006579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1986669 w 7453576"/>
              <a:gd name="connsiteY48" fmla="*/ 777979 h 6035780"/>
              <a:gd name="connsiteX49" fmla="*/ 2062869 w 7453576"/>
              <a:gd name="connsiteY49" fmla="*/ 930379 h 6035780"/>
              <a:gd name="connsiteX50" fmla="*/ 2211725 w 7453576"/>
              <a:gd name="connsiteY50" fmla="*/ 1052654 h 6035780"/>
              <a:gd name="connsiteX51" fmla="*/ 2275520 w 7453576"/>
              <a:gd name="connsiteY51" fmla="*/ 1350366 h 6035780"/>
              <a:gd name="connsiteX52" fmla="*/ 2139069 w 7453576"/>
              <a:gd name="connsiteY52" fmla="*/ 1463780 h 6035780"/>
              <a:gd name="connsiteX53" fmla="*/ 2084134 w 7453576"/>
              <a:gd name="connsiteY53" fmla="*/ 1913892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930379 h 6035780"/>
              <a:gd name="connsiteX16" fmla="*/ 1986669 w 7453576"/>
              <a:gd name="connsiteY16" fmla="*/ 1006579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1986669 w 7453576"/>
              <a:gd name="connsiteY48" fmla="*/ 777979 h 6035780"/>
              <a:gd name="connsiteX49" fmla="*/ 2062869 w 7453576"/>
              <a:gd name="connsiteY49" fmla="*/ 930379 h 6035780"/>
              <a:gd name="connsiteX50" fmla="*/ 2211725 w 7453576"/>
              <a:gd name="connsiteY50" fmla="*/ 1052654 h 6035780"/>
              <a:gd name="connsiteX51" fmla="*/ 2275520 w 7453576"/>
              <a:gd name="connsiteY51" fmla="*/ 1350366 h 6035780"/>
              <a:gd name="connsiteX52" fmla="*/ 2139069 w 7453576"/>
              <a:gd name="connsiteY52" fmla="*/ 1463780 h 6035780"/>
              <a:gd name="connsiteX53" fmla="*/ 2094002 w 7453576"/>
              <a:gd name="connsiteY53" fmla="*/ 1930338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53777 w 7453576"/>
              <a:gd name="connsiteY15" fmla="*/ 959981 h 6035780"/>
              <a:gd name="connsiteX16" fmla="*/ 1986669 w 7453576"/>
              <a:gd name="connsiteY16" fmla="*/ 1006579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1986669 w 7453576"/>
              <a:gd name="connsiteY48" fmla="*/ 777979 h 6035780"/>
              <a:gd name="connsiteX49" fmla="*/ 2062869 w 7453576"/>
              <a:gd name="connsiteY49" fmla="*/ 930379 h 6035780"/>
              <a:gd name="connsiteX50" fmla="*/ 2211725 w 7453576"/>
              <a:gd name="connsiteY50" fmla="*/ 1052654 h 6035780"/>
              <a:gd name="connsiteX51" fmla="*/ 2275520 w 7453576"/>
              <a:gd name="connsiteY51" fmla="*/ 1350366 h 6035780"/>
              <a:gd name="connsiteX52" fmla="*/ 2139069 w 7453576"/>
              <a:gd name="connsiteY52" fmla="*/ 1463780 h 6035780"/>
              <a:gd name="connsiteX53" fmla="*/ 2094002 w 7453576"/>
              <a:gd name="connsiteY53" fmla="*/ 1930338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1006579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62869 w 7453576"/>
              <a:gd name="connsiteY48" fmla="*/ 930379 h 6035780"/>
              <a:gd name="connsiteX49" fmla="*/ 2211725 w 7453576"/>
              <a:gd name="connsiteY49" fmla="*/ 1052654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1006579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62869 w 7453576"/>
              <a:gd name="connsiteY48" fmla="*/ 930379 h 6035780"/>
              <a:gd name="connsiteX49" fmla="*/ 2211725 w 7453576"/>
              <a:gd name="connsiteY49" fmla="*/ 1052654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1006579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62869 w 7453576"/>
              <a:gd name="connsiteY48" fmla="*/ 930379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6669 w 7453576"/>
              <a:gd name="connsiteY15" fmla="*/ 1006579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62869 w 7453576"/>
              <a:gd name="connsiteY48" fmla="*/ 930379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62869 w 7453576"/>
              <a:gd name="connsiteY48" fmla="*/ 930379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62869 w 7453576"/>
              <a:gd name="connsiteY48" fmla="*/ 930379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9069 w 7453576"/>
              <a:gd name="connsiteY13" fmla="*/ 1235179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62869 w 7453576"/>
              <a:gd name="connsiteY48" fmla="*/ 930379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62869 w 7453576"/>
              <a:gd name="connsiteY48" fmla="*/ 930379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86669 w 7453576"/>
              <a:gd name="connsiteY47" fmla="*/ 777979 h 6035780"/>
              <a:gd name="connsiteX48" fmla="*/ 2023399 w 7453576"/>
              <a:gd name="connsiteY48" fmla="*/ 983006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1996537 w 7453576"/>
              <a:gd name="connsiteY47" fmla="*/ 777979 h 6035780"/>
              <a:gd name="connsiteX48" fmla="*/ 2023399 w 7453576"/>
              <a:gd name="connsiteY48" fmla="*/ 983006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65676 w 7453576"/>
              <a:gd name="connsiteY49" fmla="*/ 1082257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36073 w 7453576"/>
              <a:gd name="connsiteY49" fmla="*/ 1101992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10469 w 7453576"/>
              <a:gd name="connsiteY14" fmla="*/ 1158979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26206 w 7453576"/>
              <a:gd name="connsiteY49" fmla="*/ 1108570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00601 w 7453576"/>
              <a:gd name="connsiteY14" fmla="*/ 1142533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26206 w 7453576"/>
              <a:gd name="connsiteY49" fmla="*/ 1108570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00601 w 7453576"/>
              <a:gd name="connsiteY14" fmla="*/ 1142533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26206 w 7453576"/>
              <a:gd name="connsiteY49" fmla="*/ 1108570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00601 w 7453576"/>
              <a:gd name="connsiteY14" fmla="*/ 1142533 h 6035780"/>
              <a:gd name="connsiteX15" fmla="*/ 1980090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26206 w 7453576"/>
              <a:gd name="connsiteY49" fmla="*/ 1108570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900601 w 7453576"/>
              <a:gd name="connsiteY14" fmla="*/ 1142533 h 6035780"/>
              <a:gd name="connsiteX15" fmla="*/ 2003114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26206 w 7453576"/>
              <a:gd name="connsiteY49" fmla="*/ 1108570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2003114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26206 w 7453576"/>
              <a:gd name="connsiteY49" fmla="*/ 1108570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2003114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26206 w 7453576"/>
              <a:gd name="connsiteY49" fmla="*/ 1108570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2003114 w 7453576"/>
              <a:gd name="connsiteY15" fmla="*/ 993423 h 6035780"/>
              <a:gd name="connsiteX16" fmla="*/ 1956543 w 7453576"/>
              <a:gd name="connsiteY16" fmla="*/ 531659 h 6035780"/>
              <a:gd name="connsiteX17" fmla="*/ 1573771 w 7453576"/>
              <a:gd name="connsiteY17" fmla="*/ 276478 h 6035780"/>
              <a:gd name="connsiteX18" fmla="*/ 1224669 w 7453576"/>
              <a:gd name="connsiteY18" fmla="*/ 244579 h 6035780"/>
              <a:gd name="connsiteX19" fmla="*/ 1072269 w 7453576"/>
              <a:gd name="connsiteY19" fmla="*/ 168379 h 6035780"/>
              <a:gd name="connsiteX20" fmla="*/ 988981 w 7453576"/>
              <a:gd name="connsiteY20" fmla="*/ 63827 h 6035780"/>
              <a:gd name="connsiteX21" fmla="*/ 691269 w 7453576"/>
              <a:gd name="connsiteY21" fmla="*/ 244579 h 6035780"/>
              <a:gd name="connsiteX22" fmla="*/ 308497 w 7453576"/>
              <a:gd name="connsiteY22" fmla="*/ 340273 h 6035780"/>
              <a:gd name="connsiteX23" fmla="*/ 244702 w 7453576"/>
              <a:gd name="connsiteY23" fmla="*/ 276478 h 6035780"/>
              <a:gd name="connsiteX24" fmla="*/ 153 w 7453576"/>
              <a:gd name="connsiteY24" fmla="*/ 489129 h 6035780"/>
              <a:gd name="connsiteX25" fmla="*/ 212804 w 7453576"/>
              <a:gd name="connsiteY25" fmla="*/ 499761 h 6035780"/>
              <a:gd name="connsiteX26" fmla="*/ 499883 w 7453576"/>
              <a:gd name="connsiteY26" fmla="*/ 871901 h 6035780"/>
              <a:gd name="connsiteX27" fmla="*/ 1084674 w 7453576"/>
              <a:gd name="connsiteY27" fmla="*/ 1605547 h 6035780"/>
              <a:gd name="connsiteX28" fmla="*/ 1286692 w 7453576"/>
              <a:gd name="connsiteY28" fmla="*/ 1945789 h 6035780"/>
              <a:gd name="connsiteX29" fmla="*/ 1137836 w 7453576"/>
              <a:gd name="connsiteY29" fmla="*/ 2211603 h 6035780"/>
              <a:gd name="connsiteX30" fmla="*/ 914553 w 7453576"/>
              <a:gd name="connsiteY30" fmla="*/ 2328561 h 6035780"/>
              <a:gd name="connsiteX31" fmla="*/ 680636 w 7453576"/>
              <a:gd name="connsiteY31" fmla="*/ 2190338 h 6035780"/>
              <a:gd name="connsiteX32" fmla="*/ 744432 w 7453576"/>
              <a:gd name="connsiteY32" fmla="*/ 2105278 h 6035780"/>
              <a:gd name="connsiteX33" fmla="*/ 244702 w 7453576"/>
              <a:gd name="connsiteY33" fmla="*/ 2200971 h 6035780"/>
              <a:gd name="connsiteX34" fmla="*/ 553046 w 7453576"/>
              <a:gd name="connsiteY34" fmla="*/ 2200971 h 6035780"/>
              <a:gd name="connsiteX35" fmla="*/ 935818 w 7453576"/>
              <a:gd name="connsiteY35" fmla="*/ 2402989 h 6035780"/>
              <a:gd name="connsiteX36" fmla="*/ 1286692 w 7453576"/>
              <a:gd name="connsiteY36" fmla="*/ 2275399 h 6035780"/>
              <a:gd name="connsiteX37" fmla="*/ 1329222 w 7453576"/>
              <a:gd name="connsiteY37" fmla="*/ 2020217 h 6035780"/>
              <a:gd name="connsiteX38" fmla="*/ 1190999 w 7453576"/>
              <a:gd name="connsiteY38" fmla="*/ 1733138 h 6035780"/>
              <a:gd name="connsiteX39" fmla="*/ 691269 w 7453576"/>
              <a:gd name="connsiteY39" fmla="*/ 1082779 h 6035780"/>
              <a:gd name="connsiteX40" fmla="*/ 244702 w 7453576"/>
              <a:gd name="connsiteY40" fmla="*/ 393436 h 6035780"/>
              <a:gd name="connsiteX41" fmla="*/ 843669 w 7453576"/>
              <a:gd name="connsiteY41" fmla="*/ 168380 h 6035780"/>
              <a:gd name="connsiteX42" fmla="*/ 1010246 w 7453576"/>
              <a:gd name="connsiteY42" fmla="*/ 31 h 6035780"/>
              <a:gd name="connsiteX43" fmla="*/ 1074041 w 7453576"/>
              <a:gd name="connsiteY43" fmla="*/ 180785 h 6035780"/>
              <a:gd name="connsiteX44" fmla="*/ 1224669 w 7453576"/>
              <a:gd name="connsiteY44" fmla="*/ 244579 h 6035780"/>
              <a:gd name="connsiteX45" fmla="*/ 1529469 w 7453576"/>
              <a:gd name="connsiteY45" fmla="*/ 244579 h 6035780"/>
              <a:gd name="connsiteX46" fmla="*/ 1910469 w 7453576"/>
              <a:gd name="connsiteY46" fmla="*/ 473179 h 6035780"/>
              <a:gd name="connsiteX47" fmla="*/ 2012983 w 7453576"/>
              <a:gd name="connsiteY47" fmla="*/ 768111 h 6035780"/>
              <a:gd name="connsiteX48" fmla="*/ 2023399 w 7453576"/>
              <a:gd name="connsiteY48" fmla="*/ 983006 h 6035780"/>
              <a:gd name="connsiteX49" fmla="*/ 2126206 w 7453576"/>
              <a:gd name="connsiteY49" fmla="*/ 1108570 h 6035780"/>
              <a:gd name="connsiteX50" fmla="*/ 2275520 w 7453576"/>
              <a:gd name="connsiteY50" fmla="*/ 1350366 h 6035780"/>
              <a:gd name="connsiteX51" fmla="*/ 2139069 w 7453576"/>
              <a:gd name="connsiteY51" fmla="*/ 1463780 h 6035780"/>
              <a:gd name="connsiteX52" fmla="*/ 2094002 w 7453576"/>
              <a:gd name="connsiteY52" fmla="*/ 1930338 h 6035780"/>
              <a:gd name="connsiteX53" fmla="*/ 2594497 w 7453576"/>
              <a:gd name="connsiteY53" fmla="*/ 2381724 h 6035780"/>
              <a:gd name="connsiteX54" fmla="*/ 2477539 w 7453576"/>
              <a:gd name="connsiteY54" fmla="*/ 2456152 h 6035780"/>
              <a:gd name="connsiteX55" fmla="*/ 2520069 w 7453576"/>
              <a:gd name="connsiteY55" fmla="*/ 2732599 h 6035780"/>
              <a:gd name="connsiteX56" fmla="*/ 2562599 w 7453576"/>
              <a:gd name="connsiteY56" fmla="*/ 2828292 h 6035780"/>
              <a:gd name="connsiteX57" fmla="*/ 2658292 w 7453576"/>
              <a:gd name="connsiteY57" fmla="*/ 2860189 h 6035780"/>
              <a:gd name="connsiteX58" fmla="*/ 2626395 w 7453576"/>
              <a:gd name="connsiteY58" fmla="*/ 3009045 h 6035780"/>
              <a:gd name="connsiteX59" fmla="*/ 3115492 w 7453576"/>
              <a:gd name="connsiteY59" fmla="*/ 3062208 h 6035780"/>
              <a:gd name="connsiteX60" fmla="*/ 3753446 w 7453576"/>
              <a:gd name="connsiteY60" fmla="*/ 3232329 h 6035780"/>
              <a:gd name="connsiteX61" fmla="*/ 6863469 w 7453576"/>
              <a:gd name="connsiteY61" fmla="*/ 5654780 h 6035780"/>
              <a:gd name="connsiteX62" fmla="*/ 7244469 w 7453576"/>
              <a:gd name="connsiteY62"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2003114 w 7453576"/>
              <a:gd name="connsiteY15" fmla="*/ 993423 h 6035780"/>
              <a:gd name="connsiteX16" fmla="*/ 2059579 w 7453576"/>
              <a:gd name="connsiteY16" fmla="*/ 895842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2012983 w 7453576"/>
              <a:gd name="connsiteY48" fmla="*/ 768111 h 6035780"/>
              <a:gd name="connsiteX49" fmla="*/ 2023399 w 7453576"/>
              <a:gd name="connsiteY49" fmla="*/ 983006 h 6035780"/>
              <a:gd name="connsiteX50" fmla="*/ 2126206 w 7453576"/>
              <a:gd name="connsiteY50" fmla="*/ 1108570 h 6035780"/>
              <a:gd name="connsiteX51" fmla="*/ 2275520 w 7453576"/>
              <a:gd name="connsiteY51" fmla="*/ 1350366 h 6035780"/>
              <a:gd name="connsiteX52" fmla="*/ 2139069 w 7453576"/>
              <a:gd name="connsiteY52" fmla="*/ 1463780 h 6035780"/>
              <a:gd name="connsiteX53" fmla="*/ 2094002 w 7453576"/>
              <a:gd name="connsiteY53" fmla="*/ 1930338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2003114 w 7453576"/>
              <a:gd name="connsiteY15" fmla="*/ 993423 h 6035780"/>
              <a:gd name="connsiteX16" fmla="*/ 2026687 w 7453576"/>
              <a:gd name="connsiteY16" fmla="*/ 895842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2012983 w 7453576"/>
              <a:gd name="connsiteY48" fmla="*/ 768111 h 6035780"/>
              <a:gd name="connsiteX49" fmla="*/ 2023399 w 7453576"/>
              <a:gd name="connsiteY49" fmla="*/ 983006 h 6035780"/>
              <a:gd name="connsiteX50" fmla="*/ 2126206 w 7453576"/>
              <a:gd name="connsiteY50" fmla="*/ 1108570 h 6035780"/>
              <a:gd name="connsiteX51" fmla="*/ 2275520 w 7453576"/>
              <a:gd name="connsiteY51" fmla="*/ 1350366 h 6035780"/>
              <a:gd name="connsiteX52" fmla="*/ 2139069 w 7453576"/>
              <a:gd name="connsiteY52" fmla="*/ 1463780 h 6035780"/>
              <a:gd name="connsiteX53" fmla="*/ 2094002 w 7453576"/>
              <a:gd name="connsiteY53" fmla="*/ 1930338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2003114 w 7453576"/>
              <a:gd name="connsiteY15" fmla="*/ 993423 h 6035780"/>
              <a:gd name="connsiteX16" fmla="*/ 2026687 w 7453576"/>
              <a:gd name="connsiteY16" fmla="*/ 895842 h 6035780"/>
              <a:gd name="connsiteX17" fmla="*/ 1956543 w 7453576"/>
              <a:gd name="connsiteY17" fmla="*/ 531659 h 6035780"/>
              <a:gd name="connsiteX18" fmla="*/ 1573771 w 7453576"/>
              <a:gd name="connsiteY18" fmla="*/ 276478 h 6035780"/>
              <a:gd name="connsiteX19" fmla="*/ 1224669 w 7453576"/>
              <a:gd name="connsiteY19" fmla="*/ 244579 h 6035780"/>
              <a:gd name="connsiteX20" fmla="*/ 1072269 w 7453576"/>
              <a:gd name="connsiteY20" fmla="*/ 168379 h 6035780"/>
              <a:gd name="connsiteX21" fmla="*/ 988981 w 7453576"/>
              <a:gd name="connsiteY21" fmla="*/ 63827 h 6035780"/>
              <a:gd name="connsiteX22" fmla="*/ 691269 w 7453576"/>
              <a:gd name="connsiteY22" fmla="*/ 244579 h 6035780"/>
              <a:gd name="connsiteX23" fmla="*/ 308497 w 7453576"/>
              <a:gd name="connsiteY23" fmla="*/ 340273 h 6035780"/>
              <a:gd name="connsiteX24" fmla="*/ 244702 w 7453576"/>
              <a:gd name="connsiteY24" fmla="*/ 276478 h 6035780"/>
              <a:gd name="connsiteX25" fmla="*/ 153 w 7453576"/>
              <a:gd name="connsiteY25" fmla="*/ 489129 h 6035780"/>
              <a:gd name="connsiteX26" fmla="*/ 212804 w 7453576"/>
              <a:gd name="connsiteY26" fmla="*/ 499761 h 6035780"/>
              <a:gd name="connsiteX27" fmla="*/ 499883 w 7453576"/>
              <a:gd name="connsiteY27" fmla="*/ 871901 h 6035780"/>
              <a:gd name="connsiteX28" fmla="*/ 1084674 w 7453576"/>
              <a:gd name="connsiteY28" fmla="*/ 1605547 h 6035780"/>
              <a:gd name="connsiteX29" fmla="*/ 1286692 w 7453576"/>
              <a:gd name="connsiteY29" fmla="*/ 1945789 h 6035780"/>
              <a:gd name="connsiteX30" fmla="*/ 1137836 w 7453576"/>
              <a:gd name="connsiteY30" fmla="*/ 2211603 h 6035780"/>
              <a:gd name="connsiteX31" fmla="*/ 914553 w 7453576"/>
              <a:gd name="connsiteY31" fmla="*/ 2328561 h 6035780"/>
              <a:gd name="connsiteX32" fmla="*/ 680636 w 7453576"/>
              <a:gd name="connsiteY32" fmla="*/ 2190338 h 6035780"/>
              <a:gd name="connsiteX33" fmla="*/ 744432 w 7453576"/>
              <a:gd name="connsiteY33" fmla="*/ 2105278 h 6035780"/>
              <a:gd name="connsiteX34" fmla="*/ 244702 w 7453576"/>
              <a:gd name="connsiteY34" fmla="*/ 2200971 h 6035780"/>
              <a:gd name="connsiteX35" fmla="*/ 553046 w 7453576"/>
              <a:gd name="connsiteY35" fmla="*/ 2200971 h 6035780"/>
              <a:gd name="connsiteX36" fmla="*/ 935818 w 7453576"/>
              <a:gd name="connsiteY36" fmla="*/ 2402989 h 6035780"/>
              <a:gd name="connsiteX37" fmla="*/ 1286692 w 7453576"/>
              <a:gd name="connsiteY37" fmla="*/ 2275399 h 6035780"/>
              <a:gd name="connsiteX38" fmla="*/ 1329222 w 7453576"/>
              <a:gd name="connsiteY38" fmla="*/ 2020217 h 6035780"/>
              <a:gd name="connsiteX39" fmla="*/ 1190999 w 7453576"/>
              <a:gd name="connsiteY39" fmla="*/ 1733138 h 6035780"/>
              <a:gd name="connsiteX40" fmla="*/ 691269 w 7453576"/>
              <a:gd name="connsiteY40" fmla="*/ 1082779 h 6035780"/>
              <a:gd name="connsiteX41" fmla="*/ 244702 w 7453576"/>
              <a:gd name="connsiteY41" fmla="*/ 393436 h 6035780"/>
              <a:gd name="connsiteX42" fmla="*/ 843669 w 7453576"/>
              <a:gd name="connsiteY42" fmla="*/ 168380 h 6035780"/>
              <a:gd name="connsiteX43" fmla="*/ 1010246 w 7453576"/>
              <a:gd name="connsiteY43" fmla="*/ 31 h 6035780"/>
              <a:gd name="connsiteX44" fmla="*/ 1074041 w 7453576"/>
              <a:gd name="connsiteY44" fmla="*/ 180785 h 6035780"/>
              <a:gd name="connsiteX45" fmla="*/ 1224669 w 7453576"/>
              <a:gd name="connsiteY45" fmla="*/ 244579 h 6035780"/>
              <a:gd name="connsiteX46" fmla="*/ 1529469 w 7453576"/>
              <a:gd name="connsiteY46" fmla="*/ 244579 h 6035780"/>
              <a:gd name="connsiteX47" fmla="*/ 1910469 w 7453576"/>
              <a:gd name="connsiteY47" fmla="*/ 473179 h 6035780"/>
              <a:gd name="connsiteX48" fmla="*/ 2012983 w 7453576"/>
              <a:gd name="connsiteY48" fmla="*/ 768111 h 6035780"/>
              <a:gd name="connsiteX49" fmla="*/ 2023399 w 7453576"/>
              <a:gd name="connsiteY49" fmla="*/ 983006 h 6035780"/>
              <a:gd name="connsiteX50" fmla="*/ 2126206 w 7453576"/>
              <a:gd name="connsiteY50" fmla="*/ 1108570 h 6035780"/>
              <a:gd name="connsiteX51" fmla="*/ 2275520 w 7453576"/>
              <a:gd name="connsiteY51" fmla="*/ 1350366 h 6035780"/>
              <a:gd name="connsiteX52" fmla="*/ 2139069 w 7453576"/>
              <a:gd name="connsiteY52" fmla="*/ 1463780 h 6035780"/>
              <a:gd name="connsiteX53" fmla="*/ 2094002 w 7453576"/>
              <a:gd name="connsiteY53" fmla="*/ 1930338 h 6035780"/>
              <a:gd name="connsiteX54" fmla="*/ 2594497 w 7453576"/>
              <a:gd name="connsiteY54" fmla="*/ 2381724 h 6035780"/>
              <a:gd name="connsiteX55" fmla="*/ 2477539 w 7453576"/>
              <a:gd name="connsiteY55" fmla="*/ 2456152 h 6035780"/>
              <a:gd name="connsiteX56" fmla="*/ 2520069 w 7453576"/>
              <a:gd name="connsiteY56" fmla="*/ 2732599 h 6035780"/>
              <a:gd name="connsiteX57" fmla="*/ 2562599 w 7453576"/>
              <a:gd name="connsiteY57" fmla="*/ 2828292 h 6035780"/>
              <a:gd name="connsiteX58" fmla="*/ 2658292 w 7453576"/>
              <a:gd name="connsiteY58" fmla="*/ 2860189 h 6035780"/>
              <a:gd name="connsiteX59" fmla="*/ 2626395 w 7453576"/>
              <a:gd name="connsiteY59" fmla="*/ 3009045 h 6035780"/>
              <a:gd name="connsiteX60" fmla="*/ 3115492 w 7453576"/>
              <a:gd name="connsiteY60" fmla="*/ 3062208 h 6035780"/>
              <a:gd name="connsiteX61" fmla="*/ 3753446 w 7453576"/>
              <a:gd name="connsiteY61" fmla="*/ 3232329 h 6035780"/>
              <a:gd name="connsiteX62" fmla="*/ 6863469 w 7453576"/>
              <a:gd name="connsiteY62" fmla="*/ 5654780 h 6035780"/>
              <a:gd name="connsiteX63" fmla="*/ 7244469 w 7453576"/>
              <a:gd name="connsiteY63"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1957613 w 7453576"/>
              <a:gd name="connsiteY15" fmla="*/ 984651 h 6035780"/>
              <a:gd name="connsiteX16" fmla="*/ 2003114 w 7453576"/>
              <a:gd name="connsiteY16" fmla="*/ 993423 h 6035780"/>
              <a:gd name="connsiteX17" fmla="*/ 2026687 w 7453576"/>
              <a:gd name="connsiteY17" fmla="*/ 895842 h 6035780"/>
              <a:gd name="connsiteX18" fmla="*/ 1956543 w 7453576"/>
              <a:gd name="connsiteY18" fmla="*/ 531659 h 6035780"/>
              <a:gd name="connsiteX19" fmla="*/ 1573771 w 7453576"/>
              <a:gd name="connsiteY19" fmla="*/ 276478 h 6035780"/>
              <a:gd name="connsiteX20" fmla="*/ 1224669 w 7453576"/>
              <a:gd name="connsiteY20" fmla="*/ 244579 h 6035780"/>
              <a:gd name="connsiteX21" fmla="*/ 1072269 w 7453576"/>
              <a:gd name="connsiteY21" fmla="*/ 168379 h 6035780"/>
              <a:gd name="connsiteX22" fmla="*/ 988981 w 7453576"/>
              <a:gd name="connsiteY22" fmla="*/ 63827 h 6035780"/>
              <a:gd name="connsiteX23" fmla="*/ 691269 w 7453576"/>
              <a:gd name="connsiteY23" fmla="*/ 244579 h 6035780"/>
              <a:gd name="connsiteX24" fmla="*/ 308497 w 7453576"/>
              <a:gd name="connsiteY24" fmla="*/ 340273 h 6035780"/>
              <a:gd name="connsiteX25" fmla="*/ 244702 w 7453576"/>
              <a:gd name="connsiteY25" fmla="*/ 276478 h 6035780"/>
              <a:gd name="connsiteX26" fmla="*/ 153 w 7453576"/>
              <a:gd name="connsiteY26" fmla="*/ 489129 h 6035780"/>
              <a:gd name="connsiteX27" fmla="*/ 212804 w 7453576"/>
              <a:gd name="connsiteY27" fmla="*/ 499761 h 6035780"/>
              <a:gd name="connsiteX28" fmla="*/ 499883 w 7453576"/>
              <a:gd name="connsiteY28" fmla="*/ 871901 h 6035780"/>
              <a:gd name="connsiteX29" fmla="*/ 1084674 w 7453576"/>
              <a:gd name="connsiteY29" fmla="*/ 1605547 h 6035780"/>
              <a:gd name="connsiteX30" fmla="*/ 1286692 w 7453576"/>
              <a:gd name="connsiteY30" fmla="*/ 1945789 h 6035780"/>
              <a:gd name="connsiteX31" fmla="*/ 1137836 w 7453576"/>
              <a:gd name="connsiteY31" fmla="*/ 2211603 h 6035780"/>
              <a:gd name="connsiteX32" fmla="*/ 914553 w 7453576"/>
              <a:gd name="connsiteY32" fmla="*/ 2328561 h 6035780"/>
              <a:gd name="connsiteX33" fmla="*/ 680636 w 7453576"/>
              <a:gd name="connsiteY33" fmla="*/ 2190338 h 6035780"/>
              <a:gd name="connsiteX34" fmla="*/ 744432 w 7453576"/>
              <a:gd name="connsiteY34" fmla="*/ 2105278 h 6035780"/>
              <a:gd name="connsiteX35" fmla="*/ 244702 w 7453576"/>
              <a:gd name="connsiteY35" fmla="*/ 2200971 h 6035780"/>
              <a:gd name="connsiteX36" fmla="*/ 553046 w 7453576"/>
              <a:gd name="connsiteY36" fmla="*/ 2200971 h 6035780"/>
              <a:gd name="connsiteX37" fmla="*/ 935818 w 7453576"/>
              <a:gd name="connsiteY37" fmla="*/ 2402989 h 6035780"/>
              <a:gd name="connsiteX38" fmla="*/ 1286692 w 7453576"/>
              <a:gd name="connsiteY38" fmla="*/ 2275399 h 6035780"/>
              <a:gd name="connsiteX39" fmla="*/ 1329222 w 7453576"/>
              <a:gd name="connsiteY39" fmla="*/ 2020217 h 6035780"/>
              <a:gd name="connsiteX40" fmla="*/ 1190999 w 7453576"/>
              <a:gd name="connsiteY40" fmla="*/ 1733138 h 6035780"/>
              <a:gd name="connsiteX41" fmla="*/ 691269 w 7453576"/>
              <a:gd name="connsiteY41" fmla="*/ 1082779 h 6035780"/>
              <a:gd name="connsiteX42" fmla="*/ 244702 w 7453576"/>
              <a:gd name="connsiteY42" fmla="*/ 393436 h 6035780"/>
              <a:gd name="connsiteX43" fmla="*/ 843669 w 7453576"/>
              <a:gd name="connsiteY43" fmla="*/ 168380 h 6035780"/>
              <a:gd name="connsiteX44" fmla="*/ 1010246 w 7453576"/>
              <a:gd name="connsiteY44" fmla="*/ 31 h 6035780"/>
              <a:gd name="connsiteX45" fmla="*/ 1074041 w 7453576"/>
              <a:gd name="connsiteY45" fmla="*/ 180785 h 6035780"/>
              <a:gd name="connsiteX46" fmla="*/ 1224669 w 7453576"/>
              <a:gd name="connsiteY46" fmla="*/ 244579 h 6035780"/>
              <a:gd name="connsiteX47" fmla="*/ 1529469 w 7453576"/>
              <a:gd name="connsiteY47" fmla="*/ 244579 h 6035780"/>
              <a:gd name="connsiteX48" fmla="*/ 1910469 w 7453576"/>
              <a:gd name="connsiteY48" fmla="*/ 473179 h 6035780"/>
              <a:gd name="connsiteX49" fmla="*/ 2012983 w 7453576"/>
              <a:gd name="connsiteY49" fmla="*/ 768111 h 6035780"/>
              <a:gd name="connsiteX50" fmla="*/ 2023399 w 7453576"/>
              <a:gd name="connsiteY50" fmla="*/ 983006 h 6035780"/>
              <a:gd name="connsiteX51" fmla="*/ 2126206 w 7453576"/>
              <a:gd name="connsiteY51" fmla="*/ 1108570 h 6035780"/>
              <a:gd name="connsiteX52" fmla="*/ 2275520 w 7453576"/>
              <a:gd name="connsiteY52" fmla="*/ 1350366 h 6035780"/>
              <a:gd name="connsiteX53" fmla="*/ 2139069 w 7453576"/>
              <a:gd name="connsiteY53" fmla="*/ 1463780 h 6035780"/>
              <a:gd name="connsiteX54" fmla="*/ 2094002 w 7453576"/>
              <a:gd name="connsiteY54" fmla="*/ 1930338 h 6035780"/>
              <a:gd name="connsiteX55" fmla="*/ 2594497 w 7453576"/>
              <a:gd name="connsiteY55" fmla="*/ 2381724 h 6035780"/>
              <a:gd name="connsiteX56" fmla="*/ 2477539 w 7453576"/>
              <a:gd name="connsiteY56" fmla="*/ 2456152 h 6035780"/>
              <a:gd name="connsiteX57" fmla="*/ 2520069 w 7453576"/>
              <a:gd name="connsiteY57" fmla="*/ 2732599 h 6035780"/>
              <a:gd name="connsiteX58" fmla="*/ 2562599 w 7453576"/>
              <a:gd name="connsiteY58" fmla="*/ 2828292 h 6035780"/>
              <a:gd name="connsiteX59" fmla="*/ 2658292 w 7453576"/>
              <a:gd name="connsiteY59" fmla="*/ 2860189 h 6035780"/>
              <a:gd name="connsiteX60" fmla="*/ 2626395 w 7453576"/>
              <a:gd name="connsiteY60" fmla="*/ 3009045 h 6035780"/>
              <a:gd name="connsiteX61" fmla="*/ 3115492 w 7453576"/>
              <a:gd name="connsiteY61" fmla="*/ 3062208 h 6035780"/>
              <a:gd name="connsiteX62" fmla="*/ 3753446 w 7453576"/>
              <a:gd name="connsiteY62" fmla="*/ 3232329 h 6035780"/>
              <a:gd name="connsiteX63" fmla="*/ 6863469 w 7453576"/>
              <a:gd name="connsiteY63" fmla="*/ 5654780 h 6035780"/>
              <a:gd name="connsiteX64" fmla="*/ 7244469 w 7453576"/>
              <a:gd name="connsiteY64"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1957613 w 7453576"/>
              <a:gd name="connsiteY15" fmla="*/ 984651 h 6035780"/>
              <a:gd name="connsiteX16" fmla="*/ 2003114 w 7453576"/>
              <a:gd name="connsiteY16" fmla="*/ 993423 h 6035780"/>
              <a:gd name="connsiteX17" fmla="*/ 2026687 w 7453576"/>
              <a:gd name="connsiteY17" fmla="*/ 895842 h 6035780"/>
              <a:gd name="connsiteX18" fmla="*/ 1949965 w 7453576"/>
              <a:gd name="connsiteY18" fmla="*/ 548105 h 6035780"/>
              <a:gd name="connsiteX19" fmla="*/ 1573771 w 7453576"/>
              <a:gd name="connsiteY19" fmla="*/ 276478 h 6035780"/>
              <a:gd name="connsiteX20" fmla="*/ 1224669 w 7453576"/>
              <a:gd name="connsiteY20" fmla="*/ 244579 h 6035780"/>
              <a:gd name="connsiteX21" fmla="*/ 1072269 w 7453576"/>
              <a:gd name="connsiteY21" fmla="*/ 168379 h 6035780"/>
              <a:gd name="connsiteX22" fmla="*/ 988981 w 7453576"/>
              <a:gd name="connsiteY22" fmla="*/ 63827 h 6035780"/>
              <a:gd name="connsiteX23" fmla="*/ 691269 w 7453576"/>
              <a:gd name="connsiteY23" fmla="*/ 244579 h 6035780"/>
              <a:gd name="connsiteX24" fmla="*/ 308497 w 7453576"/>
              <a:gd name="connsiteY24" fmla="*/ 340273 h 6035780"/>
              <a:gd name="connsiteX25" fmla="*/ 244702 w 7453576"/>
              <a:gd name="connsiteY25" fmla="*/ 276478 h 6035780"/>
              <a:gd name="connsiteX26" fmla="*/ 153 w 7453576"/>
              <a:gd name="connsiteY26" fmla="*/ 489129 h 6035780"/>
              <a:gd name="connsiteX27" fmla="*/ 212804 w 7453576"/>
              <a:gd name="connsiteY27" fmla="*/ 499761 h 6035780"/>
              <a:gd name="connsiteX28" fmla="*/ 499883 w 7453576"/>
              <a:gd name="connsiteY28" fmla="*/ 871901 h 6035780"/>
              <a:gd name="connsiteX29" fmla="*/ 1084674 w 7453576"/>
              <a:gd name="connsiteY29" fmla="*/ 1605547 h 6035780"/>
              <a:gd name="connsiteX30" fmla="*/ 1286692 w 7453576"/>
              <a:gd name="connsiteY30" fmla="*/ 1945789 h 6035780"/>
              <a:gd name="connsiteX31" fmla="*/ 1137836 w 7453576"/>
              <a:gd name="connsiteY31" fmla="*/ 2211603 h 6035780"/>
              <a:gd name="connsiteX32" fmla="*/ 914553 w 7453576"/>
              <a:gd name="connsiteY32" fmla="*/ 2328561 h 6035780"/>
              <a:gd name="connsiteX33" fmla="*/ 680636 w 7453576"/>
              <a:gd name="connsiteY33" fmla="*/ 2190338 h 6035780"/>
              <a:gd name="connsiteX34" fmla="*/ 744432 w 7453576"/>
              <a:gd name="connsiteY34" fmla="*/ 2105278 h 6035780"/>
              <a:gd name="connsiteX35" fmla="*/ 244702 w 7453576"/>
              <a:gd name="connsiteY35" fmla="*/ 2200971 h 6035780"/>
              <a:gd name="connsiteX36" fmla="*/ 553046 w 7453576"/>
              <a:gd name="connsiteY36" fmla="*/ 2200971 h 6035780"/>
              <a:gd name="connsiteX37" fmla="*/ 935818 w 7453576"/>
              <a:gd name="connsiteY37" fmla="*/ 2402989 h 6035780"/>
              <a:gd name="connsiteX38" fmla="*/ 1286692 w 7453576"/>
              <a:gd name="connsiteY38" fmla="*/ 2275399 h 6035780"/>
              <a:gd name="connsiteX39" fmla="*/ 1329222 w 7453576"/>
              <a:gd name="connsiteY39" fmla="*/ 2020217 h 6035780"/>
              <a:gd name="connsiteX40" fmla="*/ 1190999 w 7453576"/>
              <a:gd name="connsiteY40" fmla="*/ 1733138 h 6035780"/>
              <a:gd name="connsiteX41" fmla="*/ 691269 w 7453576"/>
              <a:gd name="connsiteY41" fmla="*/ 1082779 h 6035780"/>
              <a:gd name="connsiteX42" fmla="*/ 244702 w 7453576"/>
              <a:gd name="connsiteY42" fmla="*/ 393436 h 6035780"/>
              <a:gd name="connsiteX43" fmla="*/ 843669 w 7453576"/>
              <a:gd name="connsiteY43" fmla="*/ 168380 h 6035780"/>
              <a:gd name="connsiteX44" fmla="*/ 1010246 w 7453576"/>
              <a:gd name="connsiteY44" fmla="*/ 31 h 6035780"/>
              <a:gd name="connsiteX45" fmla="*/ 1074041 w 7453576"/>
              <a:gd name="connsiteY45" fmla="*/ 180785 h 6035780"/>
              <a:gd name="connsiteX46" fmla="*/ 1224669 w 7453576"/>
              <a:gd name="connsiteY46" fmla="*/ 244579 h 6035780"/>
              <a:gd name="connsiteX47" fmla="*/ 1529469 w 7453576"/>
              <a:gd name="connsiteY47" fmla="*/ 244579 h 6035780"/>
              <a:gd name="connsiteX48" fmla="*/ 1910469 w 7453576"/>
              <a:gd name="connsiteY48" fmla="*/ 473179 h 6035780"/>
              <a:gd name="connsiteX49" fmla="*/ 2012983 w 7453576"/>
              <a:gd name="connsiteY49" fmla="*/ 768111 h 6035780"/>
              <a:gd name="connsiteX50" fmla="*/ 2023399 w 7453576"/>
              <a:gd name="connsiteY50" fmla="*/ 983006 h 6035780"/>
              <a:gd name="connsiteX51" fmla="*/ 2126206 w 7453576"/>
              <a:gd name="connsiteY51" fmla="*/ 1108570 h 6035780"/>
              <a:gd name="connsiteX52" fmla="*/ 2275520 w 7453576"/>
              <a:gd name="connsiteY52" fmla="*/ 1350366 h 6035780"/>
              <a:gd name="connsiteX53" fmla="*/ 2139069 w 7453576"/>
              <a:gd name="connsiteY53" fmla="*/ 1463780 h 6035780"/>
              <a:gd name="connsiteX54" fmla="*/ 2094002 w 7453576"/>
              <a:gd name="connsiteY54" fmla="*/ 1930338 h 6035780"/>
              <a:gd name="connsiteX55" fmla="*/ 2594497 w 7453576"/>
              <a:gd name="connsiteY55" fmla="*/ 2381724 h 6035780"/>
              <a:gd name="connsiteX56" fmla="*/ 2477539 w 7453576"/>
              <a:gd name="connsiteY56" fmla="*/ 2456152 h 6035780"/>
              <a:gd name="connsiteX57" fmla="*/ 2520069 w 7453576"/>
              <a:gd name="connsiteY57" fmla="*/ 2732599 h 6035780"/>
              <a:gd name="connsiteX58" fmla="*/ 2562599 w 7453576"/>
              <a:gd name="connsiteY58" fmla="*/ 2828292 h 6035780"/>
              <a:gd name="connsiteX59" fmla="*/ 2658292 w 7453576"/>
              <a:gd name="connsiteY59" fmla="*/ 2860189 h 6035780"/>
              <a:gd name="connsiteX60" fmla="*/ 2626395 w 7453576"/>
              <a:gd name="connsiteY60" fmla="*/ 3009045 h 6035780"/>
              <a:gd name="connsiteX61" fmla="*/ 3115492 w 7453576"/>
              <a:gd name="connsiteY61" fmla="*/ 3062208 h 6035780"/>
              <a:gd name="connsiteX62" fmla="*/ 3753446 w 7453576"/>
              <a:gd name="connsiteY62" fmla="*/ 3232329 h 6035780"/>
              <a:gd name="connsiteX63" fmla="*/ 6863469 w 7453576"/>
              <a:gd name="connsiteY63" fmla="*/ 5654780 h 6035780"/>
              <a:gd name="connsiteX64" fmla="*/ 7244469 w 7453576"/>
              <a:gd name="connsiteY64"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1957613 w 7453576"/>
              <a:gd name="connsiteY15" fmla="*/ 984651 h 6035780"/>
              <a:gd name="connsiteX16" fmla="*/ 2003114 w 7453576"/>
              <a:gd name="connsiteY16" fmla="*/ 993423 h 6035780"/>
              <a:gd name="connsiteX17" fmla="*/ 2026687 w 7453576"/>
              <a:gd name="connsiteY17" fmla="*/ 895842 h 6035780"/>
              <a:gd name="connsiteX18" fmla="*/ 1949965 w 7453576"/>
              <a:gd name="connsiteY18" fmla="*/ 548105 h 6035780"/>
              <a:gd name="connsiteX19" fmla="*/ 1573771 w 7453576"/>
              <a:gd name="connsiteY19" fmla="*/ 276478 h 6035780"/>
              <a:gd name="connsiteX20" fmla="*/ 1224669 w 7453576"/>
              <a:gd name="connsiteY20" fmla="*/ 244579 h 6035780"/>
              <a:gd name="connsiteX21" fmla="*/ 1072269 w 7453576"/>
              <a:gd name="connsiteY21" fmla="*/ 168379 h 6035780"/>
              <a:gd name="connsiteX22" fmla="*/ 988981 w 7453576"/>
              <a:gd name="connsiteY22" fmla="*/ 63827 h 6035780"/>
              <a:gd name="connsiteX23" fmla="*/ 691269 w 7453576"/>
              <a:gd name="connsiteY23" fmla="*/ 244579 h 6035780"/>
              <a:gd name="connsiteX24" fmla="*/ 308497 w 7453576"/>
              <a:gd name="connsiteY24" fmla="*/ 340273 h 6035780"/>
              <a:gd name="connsiteX25" fmla="*/ 244702 w 7453576"/>
              <a:gd name="connsiteY25" fmla="*/ 276478 h 6035780"/>
              <a:gd name="connsiteX26" fmla="*/ 153 w 7453576"/>
              <a:gd name="connsiteY26" fmla="*/ 489129 h 6035780"/>
              <a:gd name="connsiteX27" fmla="*/ 212804 w 7453576"/>
              <a:gd name="connsiteY27" fmla="*/ 499761 h 6035780"/>
              <a:gd name="connsiteX28" fmla="*/ 499883 w 7453576"/>
              <a:gd name="connsiteY28" fmla="*/ 871901 h 6035780"/>
              <a:gd name="connsiteX29" fmla="*/ 1084674 w 7453576"/>
              <a:gd name="connsiteY29" fmla="*/ 1605547 h 6035780"/>
              <a:gd name="connsiteX30" fmla="*/ 1286692 w 7453576"/>
              <a:gd name="connsiteY30" fmla="*/ 1945789 h 6035780"/>
              <a:gd name="connsiteX31" fmla="*/ 1137836 w 7453576"/>
              <a:gd name="connsiteY31" fmla="*/ 2211603 h 6035780"/>
              <a:gd name="connsiteX32" fmla="*/ 914553 w 7453576"/>
              <a:gd name="connsiteY32" fmla="*/ 2328561 h 6035780"/>
              <a:gd name="connsiteX33" fmla="*/ 680636 w 7453576"/>
              <a:gd name="connsiteY33" fmla="*/ 2190338 h 6035780"/>
              <a:gd name="connsiteX34" fmla="*/ 744432 w 7453576"/>
              <a:gd name="connsiteY34" fmla="*/ 2105278 h 6035780"/>
              <a:gd name="connsiteX35" fmla="*/ 244702 w 7453576"/>
              <a:gd name="connsiteY35" fmla="*/ 2200971 h 6035780"/>
              <a:gd name="connsiteX36" fmla="*/ 553046 w 7453576"/>
              <a:gd name="connsiteY36" fmla="*/ 2200971 h 6035780"/>
              <a:gd name="connsiteX37" fmla="*/ 935818 w 7453576"/>
              <a:gd name="connsiteY37" fmla="*/ 2402989 h 6035780"/>
              <a:gd name="connsiteX38" fmla="*/ 1286692 w 7453576"/>
              <a:gd name="connsiteY38" fmla="*/ 2275399 h 6035780"/>
              <a:gd name="connsiteX39" fmla="*/ 1329222 w 7453576"/>
              <a:gd name="connsiteY39" fmla="*/ 2020217 h 6035780"/>
              <a:gd name="connsiteX40" fmla="*/ 1190999 w 7453576"/>
              <a:gd name="connsiteY40" fmla="*/ 1733138 h 6035780"/>
              <a:gd name="connsiteX41" fmla="*/ 691269 w 7453576"/>
              <a:gd name="connsiteY41" fmla="*/ 1082779 h 6035780"/>
              <a:gd name="connsiteX42" fmla="*/ 244702 w 7453576"/>
              <a:gd name="connsiteY42" fmla="*/ 393436 h 6035780"/>
              <a:gd name="connsiteX43" fmla="*/ 843669 w 7453576"/>
              <a:gd name="connsiteY43" fmla="*/ 168380 h 6035780"/>
              <a:gd name="connsiteX44" fmla="*/ 1010246 w 7453576"/>
              <a:gd name="connsiteY44" fmla="*/ 31 h 6035780"/>
              <a:gd name="connsiteX45" fmla="*/ 1074041 w 7453576"/>
              <a:gd name="connsiteY45" fmla="*/ 180785 h 6035780"/>
              <a:gd name="connsiteX46" fmla="*/ 1224669 w 7453576"/>
              <a:gd name="connsiteY46" fmla="*/ 244579 h 6035780"/>
              <a:gd name="connsiteX47" fmla="*/ 1529469 w 7453576"/>
              <a:gd name="connsiteY47" fmla="*/ 244579 h 6035780"/>
              <a:gd name="connsiteX48" fmla="*/ 1900601 w 7453576"/>
              <a:gd name="connsiteY48" fmla="*/ 483046 h 6035780"/>
              <a:gd name="connsiteX49" fmla="*/ 2012983 w 7453576"/>
              <a:gd name="connsiteY49" fmla="*/ 768111 h 6035780"/>
              <a:gd name="connsiteX50" fmla="*/ 2023399 w 7453576"/>
              <a:gd name="connsiteY50" fmla="*/ 983006 h 6035780"/>
              <a:gd name="connsiteX51" fmla="*/ 2126206 w 7453576"/>
              <a:gd name="connsiteY51" fmla="*/ 1108570 h 6035780"/>
              <a:gd name="connsiteX52" fmla="*/ 2275520 w 7453576"/>
              <a:gd name="connsiteY52" fmla="*/ 1350366 h 6035780"/>
              <a:gd name="connsiteX53" fmla="*/ 2139069 w 7453576"/>
              <a:gd name="connsiteY53" fmla="*/ 1463780 h 6035780"/>
              <a:gd name="connsiteX54" fmla="*/ 2094002 w 7453576"/>
              <a:gd name="connsiteY54" fmla="*/ 1930338 h 6035780"/>
              <a:gd name="connsiteX55" fmla="*/ 2594497 w 7453576"/>
              <a:gd name="connsiteY55" fmla="*/ 2381724 h 6035780"/>
              <a:gd name="connsiteX56" fmla="*/ 2477539 w 7453576"/>
              <a:gd name="connsiteY56" fmla="*/ 2456152 h 6035780"/>
              <a:gd name="connsiteX57" fmla="*/ 2520069 w 7453576"/>
              <a:gd name="connsiteY57" fmla="*/ 2732599 h 6035780"/>
              <a:gd name="connsiteX58" fmla="*/ 2562599 w 7453576"/>
              <a:gd name="connsiteY58" fmla="*/ 2828292 h 6035780"/>
              <a:gd name="connsiteX59" fmla="*/ 2658292 w 7453576"/>
              <a:gd name="connsiteY59" fmla="*/ 2860189 h 6035780"/>
              <a:gd name="connsiteX60" fmla="*/ 2626395 w 7453576"/>
              <a:gd name="connsiteY60" fmla="*/ 3009045 h 6035780"/>
              <a:gd name="connsiteX61" fmla="*/ 3115492 w 7453576"/>
              <a:gd name="connsiteY61" fmla="*/ 3062208 h 6035780"/>
              <a:gd name="connsiteX62" fmla="*/ 3753446 w 7453576"/>
              <a:gd name="connsiteY62" fmla="*/ 3232329 h 6035780"/>
              <a:gd name="connsiteX63" fmla="*/ 6863469 w 7453576"/>
              <a:gd name="connsiteY63" fmla="*/ 5654780 h 6035780"/>
              <a:gd name="connsiteX64" fmla="*/ 7244469 w 7453576"/>
              <a:gd name="connsiteY64"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1957613 w 7453576"/>
              <a:gd name="connsiteY15" fmla="*/ 984651 h 6035780"/>
              <a:gd name="connsiteX16" fmla="*/ 2003114 w 7453576"/>
              <a:gd name="connsiteY16" fmla="*/ 993423 h 6035780"/>
              <a:gd name="connsiteX17" fmla="*/ 2026687 w 7453576"/>
              <a:gd name="connsiteY17" fmla="*/ 895842 h 6035780"/>
              <a:gd name="connsiteX18" fmla="*/ 1949965 w 7453576"/>
              <a:gd name="connsiteY18" fmla="*/ 548105 h 6035780"/>
              <a:gd name="connsiteX19" fmla="*/ 1573771 w 7453576"/>
              <a:gd name="connsiteY19" fmla="*/ 276478 h 6035780"/>
              <a:gd name="connsiteX20" fmla="*/ 1224669 w 7453576"/>
              <a:gd name="connsiteY20" fmla="*/ 244579 h 6035780"/>
              <a:gd name="connsiteX21" fmla="*/ 1072269 w 7453576"/>
              <a:gd name="connsiteY21" fmla="*/ 168379 h 6035780"/>
              <a:gd name="connsiteX22" fmla="*/ 988981 w 7453576"/>
              <a:gd name="connsiteY22" fmla="*/ 63827 h 6035780"/>
              <a:gd name="connsiteX23" fmla="*/ 587261 w 7453576"/>
              <a:gd name="connsiteY23" fmla="*/ 114570 h 6035780"/>
              <a:gd name="connsiteX24" fmla="*/ 308497 w 7453576"/>
              <a:gd name="connsiteY24" fmla="*/ 340273 h 6035780"/>
              <a:gd name="connsiteX25" fmla="*/ 244702 w 7453576"/>
              <a:gd name="connsiteY25" fmla="*/ 276478 h 6035780"/>
              <a:gd name="connsiteX26" fmla="*/ 153 w 7453576"/>
              <a:gd name="connsiteY26" fmla="*/ 489129 h 6035780"/>
              <a:gd name="connsiteX27" fmla="*/ 212804 w 7453576"/>
              <a:gd name="connsiteY27" fmla="*/ 499761 h 6035780"/>
              <a:gd name="connsiteX28" fmla="*/ 499883 w 7453576"/>
              <a:gd name="connsiteY28" fmla="*/ 871901 h 6035780"/>
              <a:gd name="connsiteX29" fmla="*/ 1084674 w 7453576"/>
              <a:gd name="connsiteY29" fmla="*/ 1605547 h 6035780"/>
              <a:gd name="connsiteX30" fmla="*/ 1286692 w 7453576"/>
              <a:gd name="connsiteY30" fmla="*/ 1945789 h 6035780"/>
              <a:gd name="connsiteX31" fmla="*/ 1137836 w 7453576"/>
              <a:gd name="connsiteY31" fmla="*/ 2211603 h 6035780"/>
              <a:gd name="connsiteX32" fmla="*/ 914553 w 7453576"/>
              <a:gd name="connsiteY32" fmla="*/ 2328561 h 6035780"/>
              <a:gd name="connsiteX33" fmla="*/ 680636 w 7453576"/>
              <a:gd name="connsiteY33" fmla="*/ 2190338 h 6035780"/>
              <a:gd name="connsiteX34" fmla="*/ 744432 w 7453576"/>
              <a:gd name="connsiteY34" fmla="*/ 2105278 h 6035780"/>
              <a:gd name="connsiteX35" fmla="*/ 244702 w 7453576"/>
              <a:gd name="connsiteY35" fmla="*/ 2200971 h 6035780"/>
              <a:gd name="connsiteX36" fmla="*/ 553046 w 7453576"/>
              <a:gd name="connsiteY36" fmla="*/ 2200971 h 6035780"/>
              <a:gd name="connsiteX37" fmla="*/ 935818 w 7453576"/>
              <a:gd name="connsiteY37" fmla="*/ 2402989 h 6035780"/>
              <a:gd name="connsiteX38" fmla="*/ 1286692 w 7453576"/>
              <a:gd name="connsiteY38" fmla="*/ 2275399 h 6035780"/>
              <a:gd name="connsiteX39" fmla="*/ 1329222 w 7453576"/>
              <a:gd name="connsiteY39" fmla="*/ 2020217 h 6035780"/>
              <a:gd name="connsiteX40" fmla="*/ 1190999 w 7453576"/>
              <a:gd name="connsiteY40" fmla="*/ 1733138 h 6035780"/>
              <a:gd name="connsiteX41" fmla="*/ 691269 w 7453576"/>
              <a:gd name="connsiteY41" fmla="*/ 1082779 h 6035780"/>
              <a:gd name="connsiteX42" fmla="*/ 244702 w 7453576"/>
              <a:gd name="connsiteY42" fmla="*/ 393436 h 6035780"/>
              <a:gd name="connsiteX43" fmla="*/ 843669 w 7453576"/>
              <a:gd name="connsiteY43" fmla="*/ 168380 h 6035780"/>
              <a:gd name="connsiteX44" fmla="*/ 1010246 w 7453576"/>
              <a:gd name="connsiteY44" fmla="*/ 31 h 6035780"/>
              <a:gd name="connsiteX45" fmla="*/ 1074041 w 7453576"/>
              <a:gd name="connsiteY45" fmla="*/ 180785 h 6035780"/>
              <a:gd name="connsiteX46" fmla="*/ 1224669 w 7453576"/>
              <a:gd name="connsiteY46" fmla="*/ 244579 h 6035780"/>
              <a:gd name="connsiteX47" fmla="*/ 1529469 w 7453576"/>
              <a:gd name="connsiteY47" fmla="*/ 244579 h 6035780"/>
              <a:gd name="connsiteX48" fmla="*/ 1900601 w 7453576"/>
              <a:gd name="connsiteY48" fmla="*/ 483046 h 6035780"/>
              <a:gd name="connsiteX49" fmla="*/ 2012983 w 7453576"/>
              <a:gd name="connsiteY49" fmla="*/ 768111 h 6035780"/>
              <a:gd name="connsiteX50" fmla="*/ 2023399 w 7453576"/>
              <a:gd name="connsiteY50" fmla="*/ 983006 h 6035780"/>
              <a:gd name="connsiteX51" fmla="*/ 2126206 w 7453576"/>
              <a:gd name="connsiteY51" fmla="*/ 1108570 h 6035780"/>
              <a:gd name="connsiteX52" fmla="*/ 2275520 w 7453576"/>
              <a:gd name="connsiteY52" fmla="*/ 1350366 h 6035780"/>
              <a:gd name="connsiteX53" fmla="*/ 2139069 w 7453576"/>
              <a:gd name="connsiteY53" fmla="*/ 1463780 h 6035780"/>
              <a:gd name="connsiteX54" fmla="*/ 2094002 w 7453576"/>
              <a:gd name="connsiteY54" fmla="*/ 1930338 h 6035780"/>
              <a:gd name="connsiteX55" fmla="*/ 2594497 w 7453576"/>
              <a:gd name="connsiteY55" fmla="*/ 2381724 h 6035780"/>
              <a:gd name="connsiteX56" fmla="*/ 2477539 w 7453576"/>
              <a:gd name="connsiteY56" fmla="*/ 2456152 h 6035780"/>
              <a:gd name="connsiteX57" fmla="*/ 2520069 w 7453576"/>
              <a:gd name="connsiteY57" fmla="*/ 2732599 h 6035780"/>
              <a:gd name="connsiteX58" fmla="*/ 2562599 w 7453576"/>
              <a:gd name="connsiteY58" fmla="*/ 2828292 h 6035780"/>
              <a:gd name="connsiteX59" fmla="*/ 2658292 w 7453576"/>
              <a:gd name="connsiteY59" fmla="*/ 2860189 h 6035780"/>
              <a:gd name="connsiteX60" fmla="*/ 2626395 w 7453576"/>
              <a:gd name="connsiteY60" fmla="*/ 3009045 h 6035780"/>
              <a:gd name="connsiteX61" fmla="*/ 3115492 w 7453576"/>
              <a:gd name="connsiteY61" fmla="*/ 3062208 h 6035780"/>
              <a:gd name="connsiteX62" fmla="*/ 3753446 w 7453576"/>
              <a:gd name="connsiteY62" fmla="*/ 3232329 h 6035780"/>
              <a:gd name="connsiteX63" fmla="*/ 6863469 w 7453576"/>
              <a:gd name="connsiteY63" fmla="*/ 5654780 h 6035780"/>
              <a:gd name="connsiteX64" fmla="*/ 7244469 w 7453576"/>
              <a:gd name="connsiteY64"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1957613 w 7453576"/>
              <a:gd name="connsiteY15" fmla="*/ 984651 h 6035780"/>
              <a:gd name="connsiteX16" fmla="*/ 2003114 w 7453576"/>
              <a:gd name="connsiteY16" fmla="*/ 993423 h 6035780"/>
              <a:gd name="connsiteX17" fmla="*/ 2026687 w 7453576"/>
              <a:gd name="connsiteY17" fmla="*/ 895842 h 6035780"/>
              <a:gd name="connsiteX18" fmla="*/ 1949965 w 7453576"/>
              <a:gd name="connsiteY18" fmla="*/ 548105 h 6035780"/>
              <a:gd name="connsiteX19" fmla="*/ 1573771 w 7453576"/>
              <a:gd name="connsiteY19" fmla="*/ 276478 h 6035780"/>
              <a:gd name="connsiteX20" fmla="*/ 1224669 w 7453576"/>
              <a:gd name="connsiteY20" fmla="*/ 244579 h 6035780"/>
              <a:gd name="connsiteX21" fmla="*/ 1072269 w 7453576"/>
              <a:gd name="connsiteY21" fmla="*/ 168379 h 6035780"/>
              <a:gd name="connsiteX22" fmla="*/ 988981 w 7453576"/>
              <a:gd name="connsiteY22" fmla="*/ 63827 h 6035780"/>
              <a:gd name="connsiteX23" fmla="*/ 587261 w 7453576"/>
              <a:gd name="connsiteY23" fmla="*/ 114570 h 6035780"/>
              <a:gd name="connsiteX24" fmla="*/ 308497 w 7453576"/>
              <a:gd name="connsiteY24" fmla="*/ 318604 h 6035780"/>
              <a:gd name="connsiteX25" fmla="*/ 244702 w 7453576"/>
              <a:gd name="connsiteY25" fmla="*/ 276478 h 6035780"/>
              <a:gd name="connsiteX26" fmla="*/ 153 w 7453576"/>
              <a:gd name="connsiteY26" fmla="*/ 489129 h 6035780"/>
              <a:gd name="connsiteX27" fmla="*/ 212804 w 7453576"/>
              <a:gd name="connsiteY27" fmla="*/ 499761 h 6035780"/>
              <a:gd name="connsiteX28" fmla="*/ 499883 w 7453576"/>
              <a:gd name="connsiteY28" fmla="*/ 871901 h 6035780"/>
              <a:gd name="connsiteX29" fmla="*/ 1084674 w 7453576"/>
              <a:gd name="connsiteY29" fmla="*/ 1605547 h 6035780"/>
              <a:gd name="connsiteX30" fmla="*/ 1286692 w 7453576"/>
              <a:gd name="connsiteY30" fmla="*/ 1945789 h 6035780"/>
              <a:gd name="connsiteX31" fmla="*/ 1137836 w 7453576"/>
              <a:gd name="connsiteY31" fmla="*/ 2211603 h 6035780"/>
              <a:gd name="connsiteX32" fmla="*/ 914553 w 7453576"/>
              <a:gd name="connsiteY32" fmla="*/ 2328561 h 6035780"/>
              <a:gd name="connsiteX33" fmla="*/ 680636 w 7453576"/>
              <a:gd name="connsiteY33" fmla="*/ 2190338 h 6035780"/>
              <a:gd name="connsiteX34" fmla="*/ 744432 w 7453576"/>
              <a:gd name="connsiteY34" fmla="*/ 2105278 h 6035780"/>
              <a:gd name="connsiteX35" fmla="*/ 244702 w 7453576"/>
              <a:gd name="connsiteY35" fmla="*/ 2200971 h 6035780"/>
              <a:gd name="connsiteX36" fmla="*/ 553046 w 7453576"/>
              <a:gd name="connsiteY36" fmla="*/ 2200971 h 6035780"/>
              <a:gd name="connsiteX37" fmla="*/ 935818 w 7453576"/>
              <a:gd name="connsiteY37" fmla="*/ 2402989 h 6035780"/>
              <a:gd name="connsiteX38" fmla="*/ 1286692 w 7453576"/>
              <a:gd name="connsiteY38" fmla="*/ 2275399 h 6035780"/>
              <a:gd name="connsiteX39" fmla="*/ 1329222 w 7453576"/>
              <a:gd name="connsiteY39" fmla="*/ 2020217 h 6035780"/>
              <a:gd name="connsiteX40" fmla="*/ 1190999 w 7453576"/>
              <a:gd name="connsiteY40" fmla="*/ 1733138 h 6035780"/>
              <a:gd name="connsiteX41" fmla="*/ 691269 w 7453576"/>
              <a:gd name="connsiteY41" fmla="*/ 1082779 h 6035780"/>
              <a:gd name="connsiteX42" fmla="*/ 244702 w 7453576"/>
              <a:gd name="connsiteY42" fmla="*/ 393436 h 6035780"/>
              <a:gd name="connsiteX43" fmla="*/ 843669 w 7453576"/>
              <a:gd name="connsiteY43" fmla="*/ 168380 h 6035780"/>
              <a:gd name="connsiteX44" fmla="*/ 1010246 w 7453576"/>
              <a:gd name="connsiteY44" fmla="*/ 31 h 6035780"/>
              <a:gd name="connsiteX45" fmla="*/ 1074041 w 7453576"/>
              <a:gd name="connsiteY45" fmla="*/ 180785 h 6035780"/>
              <a:gd name="connsiteX46" fmla="*/ 1224669 w 7453576"/>
              <a:gd name="connsiteY46" fmla="*/ 244579 h 6035780"/>
              <a:gd name="connsiteX47" fmla="*/ 1529469 w 7453576"/>
              <a:gd name="connsiteY47" fmla="*/ 244579 h 6035780"/>
              <a:gd name="connsiteX48" fmla="*/ 1900601 w 7453576"/>
              <a:gd name="connsiteY48" fmla="*/ 483046 h 6035780"/>
              <a:gd name="connsiteX49" fmla="*/ 2012983 w 7453576"/>
              <a:gd name="connsiteY49" fmla="*/ 768111 h 6035780"/>
              <a:gd name="connsiteX50" fmla="*/ 2023399 w 7453576"/>
              <a:gd name="connsiteY50" fmla="*/ 983006 h 6035780"/>
              <a:gd name="connsiteX51" fmla="*/ 2126206 w 7453576"/>
              <a:gd name="connsiteY51" fmla="*/ 1108570 h 6035780"/>
              <a:gd name="connsiteX52" fmla="*/ 2275520 w 7453576"/>
              <a:gd name="connsiteY52" fmla="*/ 1350366 h 6035780"/>
              <a:gd name="connsiteX53" fmla="*/ 2139069 w 7453576"/>
              <a:gd name="connsiteY53" fmla="*/ 1463780 h 6035780"/>
              <a:gd name="connsiteX54" fmla="*/ 2094002 w 7453576"/>
              <a:gd name="connsiteY54" fmla="*/ 1930338 h 6035780"/>
              <a:gd name="connsiteX55" fmla="*/ 2594497 w 7453576"/>
              <a:gd name="connsiteY55" fmla="*/ 2381724 h 6035780"/>
              <a:gd name="connsiteX56" fmla="*/ 2477539 w 7453576"/>
              <a:gd name="connsiteY56" fmla="*/ 2456152 h 6035780"/>
              <a:gd name="connsiteX57" fmla="*/ 2520069 w 7453576"/>
              <a:gd name="connsiteY57" fmla="*/ 2732599 h 6035780"/>
              <a:gd name="connsiteX58" fmla="*/ 2562599 w 7453576"/>
              <a:gd name="connsiteY58" fmla="*/ 2828292 h 6035780"/>
              <a:gd name="connsiteX59" fmla="*/ 2658292 w 7453576"/>
              <a:gd name="connsiteY59" fmla="*/ 2860189 h 6035780"/>
              <a:gd name="connsiteX60" fmla="*/ 2626395 w 7453576"/>
              <a:gd name="connsiteY60" fmla="*/ 3009045 h 6035780"/>
              <a:gd name="connsiteX61" fmla="*/ 3115492 w 7453576"/>
              <a:gd name="connsiteY61" fmla="*/ 3062208 h 6035780"/>
              <a:gd name="connsiteX62" fmla="*/ 3753446 w 7453576"/>
              <a:gd name="connsiteY62" fmla="*/ 3232329 h 6035780"/>
              <a:gd name="connsiteX63" fmla="*/ 6863469 w 7453576"/>
              <a:gd name="connsiteY63" fmla="*/ 5654780 h 6035780"/>
              <a:gd name="connsiteX64" fmla="*/ 7244469 w 7453576"/>
              <a:gd name="connsiteY64"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1957613 w 7453576"/>
              <a:gd name="connsiteY15" fmla="*/ 984651 h 6035780"/>
              <a:gd name="connsiteX16" fmla="*/ 2003114 w 7453576"/>
              <a:gd name="connsiteY16" fmla="*/ 993423 h 6035780"/>
              <a:gd name="connsiteX17" fmla="*/ 2026687 w 7453576"/>
              <a:gd name="connsiteY17" fmla="*/ 895842 h 6035780"/>
              <a:gd name="connsiteX18" fmla="*/ 1949965 w 7453576"/>
              <a:gd name="connsiteY18" fmla="*/ 548105 h 6035780"/>
              <a:gd name="connsiteX19" fmla="*/ 1573771 w 7453576"/>
              <a:gd name="connsiteY19" fmla="*/ 276478 h 6035780"/>
              <a:gd name="connsiteX20" fmla="*/ 1224669 w 7453576"/>
              <a:gd name="connsiteY20" fmla="*/ 244579 h 6035780"/>
              <a:gd name="connsiteX21" fmla="*/ 1072269 w 7453576"/>
              <a:gd name="connsiteY21" fmla="*/ 168379 h 6035780"/>
              <a:gd name="connsiteX22" fmla="*/ 988981 w 7453576"/>
              <a:gd name="connsiteY22" fmla="*/ 63827 h 6035780"/>
              <a:gd name="connsiteX23" fmla="*/ 639264 w 7453576"/>
              <a:gd name="connsiteY23" fmla="*/ 209910 h 6035780"/>
              <a:gd name="connsiteX24" fmla="*/ 308497 w 7453576"/>
              <a:gd name="connsiteY24" fmla="*/ 318604 h 6035780"/>
              <a:gd name="connsiteX25" fmla="*/ 244702 w 7453576"/>
              <a:gd name="connsiteY25" fmla="*/ 276478 h 6035780"/>
              <a:gd name="connsiteX26" fmla="*/ 153 w 7453576"/>
              <a:gd name="connsiteY26" fmla="*/ 489129 h 6035780"/>
              <a:gd name="connsiteX27" fmla="*/ 212804 w 7453576"/>
              <a:gd name="connsiteY27" fmla="*/ 499761 h 6035780"/>
              <a:gd name="connsiteX28" fmla="*/ 499883 w 7453576"/>
              <a:gd name="connsiteY28" fmla="*/ 871901 h 6035780"/>
              <a:gd name="connsiteX29" fmla="*/ 1084674 w 7453576"/>
              <a:gd name="connsiteY29" fmla="*/ 1605547 h 6035780"/>
              <a:gd name="connsiteX30" fmla="*/ 1286692 w 7453576"/>
              <a:gd name="connsiteY30" fmla="*/ 1945789 h 6035780"/>
              <a:gd name="connsiteX31" fmla="*/ 1137836 w 7453576"/>
              <a:gd name="connsiteY31" fmla="*/ 2211603 h 6035780"/>
              <a:gd name="connsiteX32" fmla="*/ 914553 w 7453576"/>
              <a:gd name="connsiteY32" fmla="*/ 2328561 h 6035780"/>
              <a:gd name="connsiteX33" fmla="*/ 680636 w 7453576"/>
              <a:gd name="connsiteY33" fmla="*/ 2190338 h 6035780"/>
              <a:gd name="connsiteX34" fmla="*/ 744432 w 7453576"/>
              <a:gd name="connsiteY34" fmla="*/ 2105278 h 6035780"/>
              <a:gd name="connsiteX35" fmla="*/ 244702 w 7453576"/>
              <a:gd name="connsiteY35" fmla="*/ 2200971 h 6035780"/>
              <a:gd name="connsiteX36" fmla="*/ 553046 w 7453576"/>
              <a:gd name="connsiteY36" fmla="*/ 2200971 h 6035780"/>
              <a:gd name="connsiteX37" fmla="*/ 935818 w 7453576"/>
              <a:gd name="connsiteY37" fmla="*/ 2402989 h 6035780"/>
              <a:gd name="connsiteX38" fmla="*/ 1286692 w 7453576"/>
              <a:gd name="connsiteY38" fmla="*/ 2275399 h 6035780"/>
              <a:gd name="connsiteX39" fmla="*/ 1329222 w 7453576"/>
              <a:gd name="connsiteY39" fmla="*/ 2020217 h 6035780"/>
              <a:gd name="connsiteX40" fmla="*/ 1190999 w 7453576"/>
              <a:gd name="connsiteY40" fmla="*/ 1733138 h 6035780"/>
              <a:gd name="connsiteX41" fmla="*/ 691269 w 7453576"/>
              <a:gd name="connsiteY41" fmla="*/ 1082779 h 6035780"/>
              <a:gd name="connsiteX42" fmla="*/ 244702 w 7453576"/>
              <a:gd name="connsiteY42" fmla="*/ 393436 h 6035780"/>
              <a:gd name="connsiteX43" fmla="*/ 843669 w 7453576"/>
              <a:gd name="connsiteY43" fmla="*/ 168380 h 6035780"/>
              <a:gd name="connsiteX44" fmla="*/ 1010246 w 7453576"/>
              <a:gd name="connsiteY44" fmla="*/ 31 h 6035780"/>
              <a:gd name="connsiteX45" fmla="*/ 1074041 w 7453576"/>
              <a:gd name="connsiteY45" fmla="*/ 180785 h 6035780"/>
              <a:gd name="connsiteX46" fmla="*/ 1224669 w 7453576"/>
              <a:gd name="connsiteY46" fmla="*/ 244579 h 6035780"/>
              <a:gd name="connsiteX47" fmla="*/ 1529469 w 7453576"/>
              <a:gd name="connsiteY47" fmla="*/ 244579 h 6035780"/>
              <a:gd name="connsiteX48" fmla="*/ 1900601 w 7453576"/>
              <a:gd name="connsiteY48" fmla="*/ 483046 h 6035780"/>
              <a:gd name="connsiteX49" fmla="*/ 2012983 w 7453576"/>
              <a:gd name="connsiteY49" fmla="*/ 768111 h 6035780"/>
              <a:gd name="connsiteX50" fmla="*/ 2023399 w 7453576"/>
              <a:gd name="connsiteY50" fmla="*/ 983006 h 6035780"/>
              <a:gd name="connsiteX51" fmla="*/ 2126206 w 7453576"/>
              <a:gd name="connsiteY51" fmla="*/ 1108570 h 6035780"/>
              <a:gd name="connsiteX52" fmla="*/ 2275520 w 7453576"/>
              <a:gd name="connsiteY52" fmla="*/ 1350366 h 6035780"/>
              <a:gd name="connsiteX53" fmla="*/ 2139069 w 7453576"/>
              <a:gd name="connsiteY53" fmla="*/ 1463780 h 6035780"/>
              <a:gd name="connsiteX54" fmla="*/ 2094002 w 7453576"/>
              <a:gd name="connsiteY54" fmla="*/ 1930338 h 6035780"/>
              <a:gd name="connsiteX55" fmla="*/ 2594497 w 7453576"/>
              <a:gd name="connsiteY55" fmla="*/ 2381724 h 6035780"/>
              <a:gd name="connsiteX56" fmla="*/ 2477539 w 7453576"/>
              <a:gd name="connsiteY56" fmla="*/ 2456152 h 6035780"/>
              <a:gd name="connsiteX57" fmla="*/ 2520069 w 7453576"/>
              <a:gd name="connsiteY57" fmla="*/ 2732599 h 6035780"/>
              <a:gd name="connsiteX58" fmla="*/ 2562599 w 7453576"/>
              <a:gd name="connsiteY58" fmla="*/ 2828292 h 6035780"/>
              <a:gd name="connsiteX59" fmla="*/ 2658292 w 7453576"/>
              <a:gd name="connsiteY59" fmla="*/ 2860189 h 6035780"/>
              <a:gd name="connsiteX60" fmla="*/ 2626395 w 7453576"/>
              <a:gd name="connsiteY60" fmla="*/ 3009045 h 6035780"/>
              <a:gd name="connsiteX61" fmla="*/ 3115492 w 7453576"/>
              <a:gd name="connsiteY61" fmla="*/ 3062208 h 6035780"/>
              <a:gd name="connsiteX62" fmla="*/ 3753446 w 7453576"/>
              <a:gd name="connsiteY62" fmla="*/ 3232329 h 6035780"/>
              <a:gd name="connsiteX63" fmla="*/ 6863469 w 7453576"/>
              <a:gd name="connsiteY63" fmla="*/ 5654780 h 6035780"/>
              <a:gd name="connsiteX64" fmla="*/ 7244469 w 7453576"/>
              <a:gd name="connsiteY64" fmla="*/ 6035780 h 6035780"/>
              <a:gd name="connsiteX0" fmla="*/ 7304720 w 7453576"/>
              <a:gd name="connsiteY0" fmla="*/ 2934617 h 6035780"/>
              <a:gd name="connsiteX1" fmla="*/ 7453576 w 7453576"/>
              <a:gd name="connsiteY1" fmla="*/ 2583743 h 6035780"/>
              <a:gd name="connsiteX2" fmla="*/ 7304720 w 7453576"/>
              <a:gd name="connsiteY2" fmla="*/ 2381724 h 6035780"/>
              <a:gd name="connsiteX3" fmla="*/ 7102702 w 7453576"/>
              <a:gd name="connsiteY3" fmla="*/ 2466785 h 6035780"/>
              <a:gd name="connsiteX4" fmla="*/ 6826255 w 7453576"/>
              <a:gd name="connsiteY4" fmla="*/ 2605008 h 6035780"/>
              <a:gd name="connsiteX5" fmla="*/ 5242004 w 7453576"/>
              <a:gd name="connsiteY5" fmla="*/ 2371092 h 6035780"/>
              <a:gd name="connsiteX6" fmla="*/ 5316432 w 7453576"/>
              <a:gd name="connsiteY6" fmla="*/ 2126543 h 6035780"/>
              <a:gd name="connsiteX7" fmla="*/ 4253176 w 7453576"/>
              <a:gd name="connsiteY7" fmla="*/ 1860729 h 6035780"/>
              <a:gd name="connsiteX8" fmla="*/ 2592431 w 7453576"/>
              <a:gd name="connsiteY8" fmla="*/ 2155151 h 6035780"/>
              <a:gd name="connsiteX9" fmla="*/ 2212489 w 7453576"/>
              <a:gd name="connsiteY9" fmla="*/ 2059687 h 6035780"/>
              <a:gd name="connsiteX10" fmla="*/ 2070977 w 7453576"/>
              <a:gd name="connsiteY10" fmla="*/ 1848336 h 6035780"/>
              <a:gd name="connsiteX11" fmla="*/ 2126664 w 7453576"/>
              <a:gd name="connsiteY11" fmla="*/ 1477957 h 6035780"/>
              <a:gd name="connsiteX12" fmla="*/ 2243622 w 7453576"/>
              <a:gd name="connsiteY12" fmla="*/ 1371631 h 6035780"/>
              <a:gd name="connsiteX13" fmla="*/ 2135780 w 7453576"/>
              <a:gd name="connsiteY13" fmla="*/ 1218733 h 6035780"/>
              <a:gd name="connsiteX14" fmla="*/ 1880866 w 7453576"/>
              <a:gd name="connsiteY14" fmla="*/ 1119508 h 6035780"/>
              <a:gd name="connsiteX15" fmla="*/ 1957613 w 7453576"/>
              <a:gd name="connsiteY15" fmla="*/ 984651 h 6035780"/>
              <a:gd name="connsiteX16" fmla="*/ 2003114 w 7453576"/>
              <a:gd name="connsiteY16" fmla="*/ 993423 h 6035780"/>
              <a:gd name="connsiteX17" fmla="*/ 2026687 w 7453576"/>
              <a:gd name="connsiteY17" fmla="*/ 895842 h 6035780"/>
              <a:gd name="connsiteX18" fmla="*/ 1949965 w 7453576"/>
              <a:gd name="connsiteY18" fmla="*/ 548105 h 6035780"/>
              <a:gd name="connsiteX19" fmla="*/ 1573771 w 7453576"/>
              <a:gd name="connsiteY19" fmla="*/ 276478 h 6035780"/>
              <a:gd name="connsiteX20" fmla="*/ 1224669 w 7453576"/>
              <a:gd name="connsiteY20" fmla="*/ 244579 h 6035780"/>
              <a:gd name="connsiteX21" fmla="*/ 1072269 w 7453576"/>
              <a:gd name="connsiteY21" fmla="*/ 168379 h 6035780"/>
              <a:gd name="connsiteX22" fmla="*/ 988981 w 7453576"/>
              <a:gd name="connsiteY22" fmla="*/ 63827 h 6035780"/>
              <a:gd name="connsiteX23" fmla="*/ 639264 w 7453576"/>
              <a:gd name="connsiteY23" fmla="*/ 209910 h 6035780"/>
              <a:gd name="connsiteX24" fmla="*/ 308497 w 7453576"/>
              <a:gd name="connsiteY24" fmla="*/ 318604 h 6035780"/>
              <a:gd name="connsiteX25" fmla="*/ 244702 w 7453576"/>
              <a:gd name="connsiteY25" fmla="*/ 276478 h 6035780"/>
              <a:gd name="connsiteX26" fmla="*/ 153 w 7453576"/>
              <a:gd name="connsiteY26" fmla="*/ 489129 h 6035780"/>
              <a:gd name="connsiteX27" fmla="*/ 212804 w 7453576"/>
              <a:gd name="connsiteY27" fmla="*/ 499761 h 6035780"/>
              <a:gd name="connsiteX28" fmla="*/ 499883 w 7453576"/>
              <a:gd name="connsiteY28" fmla="*/ 871901 h 6035780"/>
              <a:gd name="connsiteX29" fmla="*/ 1084674 w 7453576"/>
              <a:gd name="connsiteY29" fmla="*/ 1605547 h 6035780"/>
              <a:gd name="connsiteX30" fmla="*/ 1286692 w 7453576"/>
              <a:gd name="connsiteY30" fmla="*/ 1945789 h 6035780"/>
              <a:gd name="connsiteX31" fmla="*/ 1137836 w 7453576"/>
              <a:gd name="connsiteY31" fmla="*/ 2211603 h 6035780"/>
              <a:gd name="connsiteX32" fmla="*/ 914553 w 7453576"/>
              <a:gd name="connsiteY32" fmla="*/ 2328561 h 6035780"/>
              <a:gd name="connsiteX33" fmla="*/ 680636 w 7453576"/>
              <a:gd name="connsiteY33" fmla="*/ 2190338 h 6035780"/>
              <a:gd name="connsiteX34" fmla="*/ 744432 w 7453576"/>
              <a:gd name="connsiteY34" fmla="*/ 2105278 h 6035780"/>
              <a:gd name="connsiteX35" fmla="*/ 244702 w 7453576"/>
              <a:gd name="connsiteY35" fmla="*/ 2200971 h 6035780"/>
              <a:gd name="connsiteX36" fmla="*/ 553046 w 7453576"/>
              <a:gd name="connsiteY36" fmla="*/ 2200971 h 6035780"/>
              <a:gd name="connsiteX37" fmla="*/ 935818 w 7453576"/>
              <a:gd name="connsiteY37" fmla="*/ 2402989 h 6035780"/>
              <a:gd name="connsiteX38" fmla="*/ 1286692 w 7453576"/>
              <a:gd name="connsiteY38" fmla="*/ 2275399 h 6035780"/>
              <a:gd name="connsiteX39" fmla="*/ 1329222 w 7453576"/>
              <a:gd name="connsiteY39" fmla="*/ 2020217 h 6035780"/>
              <a:gd name="connsiteX40" fmla="*/ 1190999 w 7453576"/>
              <a:gd name="connsiteY40" fmla="*/ 1733138 h 6035780"/>
              <a:gd name="connsiteX41" fmla="*/ 691269 w 7453576"/>
              <a:gd name="connsiteY41" fmla="*/ 1082779 h 6035780"/>
              <a:gd name="connsiteX42" fmla="*/ 244702 w 7453576"/>
              <a:gd name="connsiteY42" fmla="*/ 393436 h 6035780"/>
              <a:gd name="connsiteX43" fmla="*/ 843669 w 7453576"/>
              <a:gd name="connsiteY43" fmla="*/ 168380 h 6035780"/>
              <a:gd name="connsiteX44" fmla="*/ 1010246 w 7453576"/>
              <a:gd name="connsiteY44" fmla="*/ 31 h 6035780"/>
              <a:gd name="connsiteX45" fmla="*/ 1074041 w 7453576"/>
              <a:gd name="connsiteY45" fmla="*/ 180785 h 6035780"/>
              <a:gd name="connsiteX46" fmla="*/ 1224669 w 7453576"/>
              <a:gd name="connsiteY46" fmla="*/ 244579 h 6035780"/>
              <a:gd name="connsiteX47" fmla="*/ 1529469 w 7453576"/>
              <a:gd name="connsiteY47" fmla="*/ 244579 h 6035780"/>
              <a:gd name="connsiteX48" fmla="*/ 1900601 w 7453576"/>
              <a:gd name="connsiteY48" fmla="*/ 483046 h 6035780"/>
              <a:gd name="connsiteX49" fmla="*/ 2012983 w 7453576"/>
              <a:gd name="connsiteY49" fmla="*/ 768111 h 6035780"/>
              <a:gd name="connsiteX50" fmla="*/ 2023399 w 7453576"/>
              <a:gd name="connsiteY50" fmla="*/ 983006 h 6035780"/>
              <a:gd name="connsiteX51" fmla="*/ 2126206 w 7453576"/>
              <a:gd name="connsiteY51" fmla="*/ 1108570 h 6035780"/>
              <a:gd name="connsiteX52" fmla="*/ 2275520 w 7453576"/>
              <a:gd name="connsiteY52" fmla="*/ 1350366 h 6035780"/>
              <a:gd name="connsiteX53" fmla="*/ 2139069 w 7453576"/>
              <a:gd name="connsiteY53" fmla="*/ 1463780 h 6035780"/>
              <a:gd name="connsiteX54" fmla="*/ 2094002 w 7453576"/>
              <a:gd name="connsiteY54" fmla="*/ 1930338 h 6035780"/>
              <a:gd name="connsiteX55" fmla="*/ 2594497 w 7453576"/>
              <a:gd name="connsiteY55" fmla="*/ 2381724 h 6035780"/>
              <a:gd name="connsiteX56" fmla="*/ 2477539 w 7453576"/>
              <a:gd name="connsiteY56" fmla="*/ 2456152 h 6035780"/>
              <a:gd name="connsiteX57" fmla="*/ 2520069 w 7453576"/>
              <a:gd name="connsiteY57" fmla="*/ 2732599 h 6035780"/>
              <a:gd name="connsiteX58" fmla="*/ 2562599 w 7453576"/>
              <a:gd name="connsiteY58" fmla="*/ 2828292 h 6035780"/>
              <a:gd name="connsiteX59" fmla="*/ 2658292 w 7453576"/>
              <a:gd name="connsiteY59" fmla="*/ 2860189 h 6035780"/>
              <a:gd name="connsiteX60" fmla="*/ 2626395 w 7453576"/>
              <a:gd name="connsiteY60" fmla="*/ 3009045 h 6035780"/>
              <a:gd name="connsiteX61" fmla="*/ 3115492 w 7453576"/>
              <a:gd name="connsiteY61" fmla="*/ 3062208 h 6035780"/>
              <a:gd name="connsiteX62" fmla="*/ 3753446 w 7453576"/>
              <a:gd name="connsiteY62" fmla="*/ 3232329 h 6035780"/>
              <a:gd name="connsiteX63" fmla="*/ 6863469 w 7453576"/>
              <a:gd name="connsiteY63" fmla="*/ 5654780 h 6035780"/>
              <a:gd name="connsiteX64" fmla="*/ 7244469 w 7453576"/>
              <a:gd name="connsiteY64" fmla="*/ 6035780 h 6035780"/>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988981 w 7453576"/>
              <a:gd name="connsiteY22" fmla="*/ 64060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30668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988981 w 7453576"/>
              <a:gd name="connsiteY22" fmla="*/ 64060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30668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988981 w 7453576"/>
              <a:gd name="connsiteY22" fmla="*/ 64060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43669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1001982 w 7453576"/>
              <a:gd name="connsiteY22" fmla="*/ 64060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43669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1001982 w 7453576"/>
              <a:gd name="connsiteY22" fmla="*/ 64060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43669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1001982 w 7453576"/>
              <a:gd name="connsiteY22" fmla="*/ 64060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43669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997648 w 7453576"/>
              <a:gd name="connsiteY22" fmla="*/ 33724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43669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997648 w 7453576"/>
              <a:gd name="connsiteY22" fmla="*/ 33724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43669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34850 h 6036013"/>
              <a:gd name="connsiteX1" fmla="*/ 7453576 w 7453576"/>
              <a:gd name="connsiteY1" fmla="*/ 2583976 h 6036013"/>
              <a:gd name="connsiteX2" fmla="*/ 7304720 w 7453576"/>
              <a:gd name="connsiteY2" fmla="*/ 2381957 h 6036013"/>
              <a:gd name="connsiteX3" fmla="*/ 7102702 w 7453576"/>
              <a:gd name="connsiteY3" fmla="*/ 2467018 h 6036013"/>
              <a:gd name="connsiteX4" fmla="*/ 6826255 w 7453576"/>
              <a:gd name="connsiteY4" fmla="*/ 2605241 h 6036013"/>
              <a:gd name="connsiteX5" fmla="*/ 5242004 w 7453576"/>
              <a:gd name="connsiteY5" fmla="*/ 2371325 h 6036013"/>
              <a:gd name="connsiteX6" fmla="*/ 5316432 w 7453576"/>
              <a:gd name="connsiteY6" fmla="*/ 2126776 h 6036013"/>
              <a:gd name="connsiteX7" fmla="*/ 4253176 w 7453576"/>
              <a:gd name="connsiteY7" fmla="*/ 1860962 h 6036013"/>
              <a:gd name="connsiteX8" fmla="*/ 2592431 w 7453576"/>
              <a:gd name="connsiteY8" fmla="*/ 2155384 h 6036013"/>
              <a:gd name="connsiteX9" fmla="*/ 2212489 w 7453576"/>
              <a:gd name="connsiteY9" fmla="*/ 2059920 h 6036013"/>
              <a:gd name="connsiteX10" fmla="*/ 2070977 w 7453576"/>
              <a:gd name="connsiteY10" fmla="*/ 1848569 h 6036013"/>
              <a:gd name="connsiteX11" fmla="*/ 2126664 w 7453576"/>
              <a:gd name="connsiteY11" fmla="*/ 1478190 h 6036013"/>
              <a:gd name="connsiteX12" fmla="*/ 2243622 w 7453576"/>
              <a:gd name="connsiteY12" fmla="*/ 1371864 h 6036013"/>
              <a:gd name="connsiteX13" fmla="*/ 2135780 w 7453576"/>
              <a:gd name="connsiteY13" fmla="*/ 1218966 h 6036013"/>
              <a:gd name="connsiteX14" fmla="*/ 1880866 w 7453576"/>
              <a:gd name="connsiteY14" fmla="*/ 1119741 h 6036013"/>
              <a:gd name="connsiteX15" fmla="*/ 1957613 w 7453576"/>
              <a:gd name="connsiteY15" fmla="*/ 984884 h 6036013"/>
              <a:gd name="connsiteX16" fmla="*/ 2003114 w 7453576"/>
              <a:gd name="connsiteY16" fmla="*/ 993656 h 6036013"/>
              <a:gd name="connsiteX17" fmla="*/ 2026687 w 7453576"/>
              <a:gd name="connsiteY17" fmla="*/ 896075 h 6036013"/>
              <a:gd name="connsiteX18" fmla="*/ 1949965 w 7453576"/>
              <a:gd name="connsiteY18" fmla="*/ 548338 h 6036013"/>
              <a:gd name="connsiteX19" fmla="*/ 1573771 w 7453576"/>
              <a:gd name="connsiteY19" fmla="*/ 276711 h 6036013"/>
              <a:gd name="connsiteX20" fmla="*/ 1224669 w 7453576"/>
              <a:gd name="connsiteY20" fmla="*/ 244812 h 6036013"/>
              <a:gd name="connsiteX21" fmla="*/ 1072269 w 7453576"/>
              <a:gd name="connsiteY21" fmla="*/ 168612 h 6036013"/>
              <a:gd name="connsiteX22" fmla="*/ 954311 w 7453576"/>
              <a:gd name="connsiteY22" fmla="*/ 33724 h 6036013"/>
              <a:gd name="connsiteX23" fmla="*/ 639264 w 7453576"/>
              <a:gd name="connsiteY23" fmla="*/ 210143 h 6036013"/>
              <a:gd name="connsiteX24" fmla="*/ 308497 w 7453576"/>
              <a:gd name="connsiteY24" fmla="*/ 318837 h 6036013"/>
              <a:gd name="connsiteX25" fmla="*/ 244702 w 7453576"/>
              <a:gd name="connsiteY25" fmla="*/ 276711 h 6036013"/>
              <a:gd name="connsiteX26" fmla="*/ 153 w 7453576"/>
              <a:gd name="connsiteY26" fmla="*/ 489362 h 6036013"/>
              <a:gd name="connsiteX27" fmla="*/ 212804 w 7453576"/>
              <a:gd name="connsiteY27" fmla="*/ 499994 h 6036013"/>
              <a:gd name="connsiteX28" fmla="*/ 499883 w 7453576"/>
              <a:gd name="connsiteY28" fmla="*/ 872134 h 6036013"/>
              <a:gd name="connsiteX29" fmla="*/ 1084674 w 7453576"/>
              <a:gd name="connsiteY29" fmla="*/ 1605780 h 6036013"/>
              <a:gd name="connsiteX30" fmla="*/ 1286692 w 7453576"/>
              <a:gd name="connsiteY30" fmla="*/ 1946022 h 6036013"/>
              <a:gd name="connsiteX31" fmla="*/ 1137836 w 7453576"/>
              <a:gd name="connsiteY31" fmla="*/ 2211836 h 6036013"/>
              <a:gd name="connsiteX32" fmla="*/ 914553 w 7453576"/>
              <a:gd name="connsiteY32" fmla="*/ 2328794 h 6036013"/>
              <a:gd name="connsiteX33" fmla="*/ 680636 w 7453576"/>
              <a:gd name="connsiteY33" fmla="*/ 2190571 h 6036013"/>
              <a:gd name="connsiteX34" fmla="*/ 744432 w 7453576"/>
              <a:gd name="connsiteY34" fmla="*/ 2105511 h 6036013"/>
              <a:gd name="connsiteX35" fmla="*/ 244702 w 7453576"/>
              <a:gd name="connsiteY35" fmla="*/ 2201204 h 6036013"/>
              <a:gd name="connsiteX36" fmla="*/ 553046 w 7453576"/>
              <a:gd name="connsiteY36" fmla="*/ 2201204 h 6036013"/>
              <a:gd name="connsiteX37" fmla="*/ 935818 w 7453576"/>
              <a:gd name="connsiteY37" fmla="*/ 2403222 h 6036013"/>
              <a:gd name="connsiteX38" fmla="*/ 1286692 w 7453576"/>
              <a:gd name="connsiteY38" fmla="*/ 2275632 h 6036013"/>
              <a:gd name="connsiteX39" fmla="*/ 1329222 w 7453576"/>
              <a:gd name="connsiteY39" fmla="*/ 2020450 h 6036013"/>
              <a:gd name="connsiteX40" fmla="*/ 1190999 w 7453576"/>
              <a:gd name="connsiteY40" fmla="*/ 1733371 h 6036013"/>
              <a:gd name="connsiteX41" fmla="*/ 691269 w 7453576"/>
              <a:gd name="connsiteY41" fmla="*/ 1083012 h 6036013"/>
              <a:gd name="connsiteX42" fmla="*/ 244702 w 7453576"/>
              <a:gd name="connsiteY42" fmla="*/ 393669 h 6036013"/>
              <a:gd name="connsiteX43" fmla="*/ 843669 w 7453576"/>
              <a:gd name="connsiteY43" fmla="*/ 146944 h 6036013"/>
              <a:gd name="connsiteX44" fmla="*/ 1010246 w 7453576"/>
              <a:gd name="connsiteY44" fmla="*/ 264 h 6036013"/>
              <a:gd name="connsiteX45" fmla="*/ 1074041 w 7453576"/>
              <a:gd name="connsiteY45" fmla="*/ 181018 h 6036013"/>
              <a:gd name="connsiteX46" fmla="*/ 1224669 w 7453576"/>
              <a:gd name="connsiteY46" fmla="*/ 244812 h 6036013"/>
              <a:gd name="connsiteX47" fmla="*/ 1529469 w 7453576"/>
              <a:gd name="connsiteY47" fmla="*/ 244812 h 6036013"/>
              <a:gd name="connsiteX48" fmla="*/ 1900601 w 7453576"/>
              <a:gd name="connsiteY48" fmla="*/ 483279 h 6036013"/>
              <a:gd name="connsiteX49" fmla="*/ 2012983 w 7453576"/>
              <a:gd name="connsiteY49" fmla="*/ 768344 h 6036013"/>
              <a:gd name="connsiteX50" fmla="*/ 2023399 w 7453576"/>
              <a:gd name="connsiteY50" fmla="*/ 983239 h 6036013"/>
              <a:gd name="connsiteX51" fmla="*/ 2126206 w 7453576"/>
              <a:gd name="connsiteY51" fmla="*/ 1108803 h 6036013"/>
              <a:gd name="connsiteX52" fmla="*/ 2275520 w 7453576"/>
              <a:gd name="connsiteY52" fmla="*/ 1350599 h 6036013"/>
              <a:gd name="connsiteX53" fmla="*/ 2139069 w 7453576"/>
              <a:gd name="connsiteY53" fmla="*/ 1464013 h 6036013"/>
              <a:gd name="connsiteX54" fmla="*/ 2094002 w 7453576"/>
              <a:gd name="connsiteY54" fmla="*/ 1930571 h 6036013"/>
              <a:gd name="connsiteX55" fmla="*/ 2594497 w 7453576"/>
              <a:gd name="connsiteY55" fmla="*/ 2381957 h 6036013"/>
              <a:gd name="connsiteX56" fmla="*/ 2477539 w 7453576"/>
              <a:gd name="connsiteY56" fmla="*/ 2456385 h 6036013"/>
              <a:gd name="connsiteX57" fmla="*/ 2520069 w 7453576"/>
              <a:gd name="connsiteY57" fmla="*/ 2732832 h 6036013"/>
              <a:gd name="connsiteX58" fmla="*/ 2562599 w 7453576"/>
              <a:gd name="connsiteY58" fmla="*/ 2828525 h 6036013"/>
              <a:gd name="connsiteX59" fmla="*/ 2658292 w 7453576"/>
              <a:gd name="connsiteY59" fmla="*/ 2860422 h 6036013"/>
              <a:gd name="connsiteX60" fmla="*/ 2626395 w 7453576"/>
              <a:gd name="connsiteY60" fmla="*/ 3009278 h 6036013"/>
              <a:gd name="connsiteX61" fmla="*/ 3115492 w 7453576"/>
              <a:gd name="connsiteY61" fmla="*/ 3062441 h 6036013"/>
              <a:gd name="connsiteX62" fmla="*/ 3753446 w 7453576"/>
              <a:gd name="connsiteY62" fmla="*/ 3232562 h 6036013"/>
              <a:gd name="connsiteX63" fmla="*/ 6863469 w 7453576"/>
              <a:gd name="connsiteY63" fmla="*/ 5655013 h 6036013"/>
              <a:gd name="connsiteX64" fmla="*/ 7244469 w 7453576"/>
              <a:gd name="connsiteY64" fmla="*/ 6036013 h 6036013"/>
              <a:gd name="connsiteX0" fmla="*/ 7304720 w 7453576"/>
              <a:gd name="connsiteY0" fmla="*/ 2945128 h 6046291"/>
              <a:gd name="connsiteX1" fmla="*/ 7453576 w 7453576"/>
              <a:gd name="connsiteY1" fmla="*/ 2594254 h 6046291"/>
              <a:gd name="connsiteX2" fmla="*/ 7304720 w 7453576"/>
              <a:gd name="connsiteY2" fmla="*/ 2392235 h 6046291"/>
              <a:gd name="connsiteX3" fmla="*/ 7102702 w 7453576"/>
              <a:gd name="connsiteY3" fmla="*/ 2477296 h 6046291"/>
              <a:gd name="connsiteX4" fmla="*/ 6826255 w 7453576"/>
              <a:gd name="connsiteY4" fmla="*/ 2615519 h 6046291"/>
              <a:gd name="connsiteX5" fmla="*/ 5242004 w 7453576"/>
              <a:gd name="connsiteY5" fmla="*/ 2381603 h 6046291"/>
              <a:gd name="connsiteX6" fmla="*/ 5316432 w 7453576"/>
              <a:gd name="connsiteY6" fmla="*/ 2137054 h 6046291"/>
              <a:gd name="connsiteX7" fmla="*/ 4253176 w 7453576"/>
              <a:gd name="connsiteY7" fmla="*/ 1871240 h 6046291"/>
              <a:gd name="connsiteX8" fmla="*/ 2592431 w 7453576"/>
              <a:gd name="connsiteY8" fmla="*/ 2165662 h 6046291"/>
              <a:gd name="connsiteX9" fmla="*/ 2212489 w 7453576"/>
              <a:gd name="connsiteY9" fmla="*/ 2070198 h 6046291"/>
              <a:gd name="connsiteX10" fmla="*/ 2070977 w 7453576"/>
              <a:gd name="connsiteY10" fmla="*/ 1858847 h 6046291"/>
              <a:gd name="connsiteX11" fmla="*/ 2126664 w 7453576"/>
              <a:gd name="connsiteY11" fmla="*/ 1488468 h 6046291"/>
              <a:gd name="connsiteX12" fmla="*/ 2243622 w 7453576"/>
              <a:gd name="connsiteY12" fmla="*/ 1382142 h 6046291"/>
              <a:gd name="connsiteX13" fmla="*/ 2135780 w 7453576"/>
              <a:gd name="connsiteY13" fmla="*/ 1229244 h 6046291"/>
              <a:gd name="connsiteX14" fmla="*/ 1880866 w 7453576"/>
              <a:gd name="connsiteY14" fmla="*/ 1130019 h 6046291"/>
              <a:gd name="connsiteX15" fmla="*/ 1957613 w 7453576"/>
              <a:gd name="connsiteY15" fmla="*/ 995162 h 6046291"/>
              <a:gd name="connsiteX16" fmla="*/ 2003114 w 7453576"/>
              <a:gd name="connsiteY16" fmla="*/ 1003934 h 6046291"/>
              <a:gd name="connsiteX17" fmla="*/ 2026687 w 7453576"/>
              <a:gd name="connsiteY17" fmla="*/ 906353 h 6046291"/>
              <a:gd name="connsiteX18" fmla="*/ 1949965 w 7453576"/>
              <a:gd name="connsiteY18" fmla="*/ 558616 h 6046291"/>
              <a:gd name="connsiteX19" fmla="*/ 1573771 w 7453576"/>
              <a:gd name="connsiteY19" fmla="*/ 286989 h 6046291"/>
              <a:gd name="connsiteX20" fmla="*/ 1224669 w 7453576"/>
              <a:gd name="connsiteY20" fmla="*/ 255090 h 6046291"/>
              <a:gd name="connsiteX21" fmla="*/ 1072269 w 7453576"/>
              <a:gd name="connsiteY21" fmla="*/ 178890 h 6046291"/>
              <a:gd name="connsiteX22" fmla="*/ 954311 w 7453576"/>
              <a:gd name="connsiteY22" fmla="*/ 44002 h 6046291"/>
              <a:gd name="connsiteX23" fmla="*/ 639264 w 7453576"/>
              <a:gd name="connsiteY23" fmla="*/ 220421 h 6046291"/>
              <a:gd name="connsiteX24" fmla="*/ 308497 w 7453576"/>
              <a:gd name="connsiteY24" fmla="*/ 329115 h 6046291"/>
              <a:gd name="connsiteX25" fmla="*/ 244702 w 7453576"/>
              <a:gd name="connsiteY25" fmla="*/ 286989 h 6046291"/>
              <a:gd name="connsiteX26" fmla="*/ 153 w 7453576"/>
              <a:gd name="connsiteY26" fmla="*/ 499640 h 6046291"/>
              <a:gd name="connsiteX27" fmla="*/ 212804 w 7453576"/>
              <a:gd name="connsiteY27" fmla="*/ 510272 h 6046291"/>
              <a:gd name="connsiteX28" fmla="*/ 499883 w 7453576"/>
              <a:gd name="connsiteY28" fmla="*/ 882412 h 6046291"/>
              <a:gd name="connsiteX29" fmla="*/ 1084674 w 7453576"/>
              <a:gd name="connsiteY29" fmla="*/ 1616058 h 6046291"/>
              <a:gd name="connsiteX30" fmla="*/ 1286692 w 7453576"/>
              <a:gd name="connsiteY30" fmla="*/ 1956300 h 6046291"/>
              <a:gd name="connsiteX31" fmla="*/ 1137836 w 7453576"/>
              <a:gd name="connsiteY31" fmla="*/ 2222114 h 6046291"/>
              <a:gd name="connsiteX32" fmla="*/ 914553 w 7453576"/>
              <a:gd name="connsiteY32" fmla="*/ 2339072 h 6046291"/>
              <a:gd name="connsiteX33" fmla="*/ 680636 w 7453576"/>
              <a:gd name="connsiteY33" fmla="*/ 2200849 h 6046291"/>
              <a:gd name="connsiteX34" fmla="*/ 744432 w 7453576"/>
              <a:gd name="connsiteY34" fmla="*/ 2115789 h 6046291"/>
              <a:gd name="connsiteX35" fmla="*/ 244702 w 7453576"/>
              <a:gd name="connsiteY35" fmla="*/ 2211482 h 6046291"/>
              <a:gd name="connsiteX36" fmla="*/ 553046 w 7453576"/>
              <a:gd name="connsiteY36" fmla="*/ 2211482 h 6046291"/>
              <a:gd name="connsiteX37" fmla="*/ 935818 w 7453576"/>
              <a:gd name="connsiteY37" fmla="*/ 2413500 h 6046291"/>
              <a:gd name="connsiteX38" fmla="*/ 1286692 w 7453576"/>
              <a:gd name="connsiteY38" fmla="*/ 2285910 h 6046291"/>
              <a:gd name="connsiteX39" fmla="*/ 1329222 w 7453576"/>
              <a:gd name="connsiteY39" fmla="*/ 2030728 h 6046291"/>
              <a:gd name="connsiteX40" fmla="*/ 1190999 w 7453576"/>
              <a:gd name="connsiteY40" fmla="*/ 1743649 h 6046291"/>
              <a:gd name="connsiteX41" fmla="*/ 691269 w 7453576"/>
              <a:gd name="connsiteY41" fmla="*/ 1093290 h 6046291"/>
              <a:gd name="connsiteX42" fmla="*/ 244702 w 7453576"/>
              <a:gd name="connsiteY42" fmla="*/ 403947 h 6046291"/>
              <a:gd name="connsiteX43" fmla="*/ 843669 w 7453576"/>
              <a:gd name="connsiteY43" fmla="*/ 157222 h 6046291"/>
              <a:gd name="connsiteX44" fmla="*/ 1010246 w 7453576"/>
              <a:gd name="connsiteY44" fmla="*/ 10542 h 6046291"/>
              <a:gd name="connsiteX45" fmla="*/ 1074041 w 7453576"/>
              <a:gd name="connsiteY45" fmla="*/ 191296 h 6046291"/>
              <a:gd name="connsiteX46" fmla="*/ 1224669 w 7453576"/>
              <a:gd name="connsiteY46" fmla="*/ 255090 h 6046291"/>
              <a:gd name="connsiteX47" fmla="*/ 1529469 w 7453576"/>
              <a:gd name="connsiteY47" fmla="*/ 255090 h 6046291"/>
              <a:gd name="connsiteX48" fmla="*/ 1900601 w 7453576"/>
              <a:gd name="connsiteY48" fmla="*/ 493557 h 6046291"/>
              <a:gd name="connsiteX49" fmla="*/ 2012983 w 7453576"/>
              <a:gd name="connsiteY49" fmla="*/ 778622 h 6046291"/>
              <a:gd name="connsiteX50" fmla="*/ 2023399 w 7453576"/>
              <a:gd name="connsiteY50" fmla="*/ 993517 h 6046291"/>
              <a:gd name="connsiteX51" fmla="*/ 2126206 w 7453576"/>
              <a:gd name="connsiteY51" fmla="*/ 1119081 h 6046291"/>
              <a:gd name="connsiteX52" fmla="*/ 2275520 w 7453576"/>
              <a:gd name="connsiteY52" fmla="*/ 1360877 h 6046291"/>
              <a:gd name="connsiteX53" fmla="*/ 2139069 w 7453576"/>
              <a:gd name="connsiteY53" fmla="*/ 1474291 h 6046291"/>
              <a:gd name="connsiteX54" fmla="*/ 2094002 w 7453576"/>
              <a:gd name="connsiteY54" fmla="*/ 1940849 h 6046291"/>
              <a:gd name="connsiteX55" fmla="*/ 2594497 w 7453576"/>
              <a:gd name="connsiteY55" fmla="*/ 2392235 h 6046291"/>
              <a:gd name="connsiteX56" fmla="*/ 2477539 w 7453576"/>
              <a:gd name="connsiteY56" fmla="*/ 2466663 h 6046291"/>
              <a:gd name="connsiteX57" fmla="*/ 2520069 w 7453576"/>
              <a:gd name="connsiteY57" fmla="*/ 2743110 h 6046291"/>
              <a:gd name="connsiteX58" fmla="*/ 2562599 w 7453576"/>
              <a:gd name="connsiteY58" fmla="*/ 2838803 h 6046291"/>
              <a:gd name="connsiteX59" fmla="*/ 2658292 w 7453576"/>
              <a:gd name="connsiteY59" fmla="*/ 2870700 h 6046291"/>
              <a:gd name="connsiteX60" fmla="*/ 2626395 w 7453576"/>
              <a:gd name="connsiteY60" fmla="*/ 3019556 h 6046291"/>
              <a:gd name="connsiteX61" fmla="*/ 3115492 w 7453576"/>
              <a:gd name="connsiteY61" fmla="*/ 3072719 h 6046291"/>
              <a:gd name="connsiteX62" fmla="*/ 3753446 w 7453576"/>
              <a:gd name="connsiteY62" fmla="*/ 3242840 h 6046291"/>
              <a:gd name="connsiteX63" fmla="*/ 6863469 w 7453576"/>
              <a:gd name="connsiteY63" fmla="*/ 5665291 h 6046291"/>
              <a:gd name="connsiteX64" fmla="*/ 7244469 w 7453576"/>
              <a:gd name="connsiteY64" fmla="*/ 6046291 h 6046291"/>
              <a:gd name="connsiteX0" fmla="*/ 7304720 w 7453576"/>
              <a:gd name="connsiteY0" fmla="*/ 2945128 h 6046291"/>
              <a:gd name="connsiteX1" fmla="*/ 7453576 w 7453576"/>
              <a:gd name="connsiteY1" fmla="*/ 2594254 h 6046291"/>
              <a:gd name="connsiteX2" fmla="*/ 7304720 w 7453576"/>
              <a:gd name="connsiteY2" fmla="*/ 2392235 h 6046291"/>
              <a:gd name="connsiteX3" fmla="*/ 7102702 w 7453576"/>
              <a:gd name="connsiteY3" fmla="*/ 2477296 h 6046291"/>
              <a:gd name="connsiteX4" fmla="*/ 6826255 w 7453576"/>
              <a:gd name="connsiteY4" fmla="*/ 2615519 h 6046291"/>
              <a:gd name="connsiteX5" fmla="*/ 5242004 w 7453576"/>
              <a:gd name="connsiteY5" fmla="*/ 2381603 h 6046291"/>
              <a:gd name="connsiteX6" fmla="*/ 5316432 w 7453576"/>
              <a:gd name="connsiteY6" fmla="*/ 2137054 h 6046291"/>
              <a:gd name="connsiteX7" fmla="*/ 4253176 w 7453576"/>
              <a:gd name="connsiteY7" fmla="*/ 1871240 h 6046291"/>
              <a:gd name="connsiteX8" fmla="*/ 2592431 w 7453576"/>
              <a:gd name="connsiteY8" fmla="*/ 2165662 h 6046291"/>
              <a:gd name="connsiteX9" fmla="*/ 2212489 w 7453576"/>
              <a:gd name="connsiteY9" fmla="*/ 2070198 h 6046291"/>
              <a:gd name="connsiteX10" fmla="*/ 2070977 w 7453576"/>
              <a:gd name="connsiteY10" fmla="*/ 1858847 h 6046291"/>
              <a:gd name="connsiteX11" fmla="*/ 2126664 w 7453576"/>
              <a:gd name="connsiteY11" fmla="*/ 1488468 h 6046291"/>
              <a:gd name="connsiteX12" fmla="*/ 2243622 w 7453576"/>
              <a:gd name="connsiteY12" fmla="*/ 1382142 h 6046291"/>
              <a:gd name="connsiteX13" fmla="*/ 2135780 w 7453576"/>
              <a:gd name="connsiteY13" fmla="*/ 1229244 h 6046291"/>
              <a:gd name="connsiteX14" fmla="*/ 1880866 w 7453576"/>
              <a:gd name="connsiteY14" fmla="*/ 1130019 h 6046291"/>
              <a:gd name="connsiteX15" fmla="*/ 1957613 w 7453576"/>
              <a:gd name="connsiteY15" fmla="*/ 995162 h 6046291"/>
              <a:gd name="connsiteX16" fmla="*/ 2003114 w 7453576"/>
              <a:gd name="connsiteY16" fmla="*/ 1003934 h 6046291"/>
              <a:gd name="connsiteX17" fmla="*/ 2026687 w 7453576"/>
              <a:gd name="connsiteY17" fmla="*/ 906353 h 6046291"/>
              <a:gd name="connsiteX18" fmla="*/ 1949965 w 7453576"/>
              <a:gd name="connsiteY18" fmla="*/ 558616 h 6046291"/>
              <a:gd name="connsiteX19" fmla="*/ 1573771 w 7453576"/>
              <a:gd name="connsiteY19" fmla="*/ 286989 h 6046291"/>
              <a:gd name="connsiteX20" fmla="*/ 1224669 w 7453576"/>
              <a:gd name="connsiteY20" fmla="*/ 255090 h 6046291"/>
              <a:gd name="connsiteX21" fmla="*/ 1072269 w 7453576"/>
              <a:gd name="connsiteY21" fmla="*/ 178890 h 6046291"/>
              <a:gd name="connsiteX22" fmla="*/ 954311 w 7453576"/>
              <a:gd name="connsiteY22" fmla="*/ 44002 h 6046291"/>
              <a:gd name="connsiteX23" fmla="*/ 639264 w 7453576"/>
              <a:gd name="connsiteY23" fmla="*/ 220421 h 6046291"/>
              <a:gd name="connsiteX24" fmla="*/ 308497 w 7453576"/>
              <a:gd name="connsiteY24" fmla="*/ 329115 h 6046291"/>
              <a:gd name="connsiteX25" fmla="*/ 244702 w 7453576"/>
              <a:gd name="connsiteY25" fmla="*/ 286989 h 6046291"/>
              <a:gd name="connsiteX26" fmla="*/ 153 w 7453576"/>
              <a:gd name="connsiteY26" fmla="*/ 499640 h 6046291"/>
              <a:gd name="connsiteX27" fmla="*/ 212804 w 7453576"/>
              <a:gd name="connsiteY27" fmla="*/ 510272 h 6046291"/>
              <a:gd name="connsiteX28" fmla="*/ 499883 w 7453576"/>
              <a:gd name="connsiteY28" fmla="*/ 882412 h 6046291"/>
              <a:gd name="connsiteX29" fmla="*/ 1084674 w 7453576"/>
              <a:gd name="connsiteY29" fmla="*/ 1616058 h 6046291"/>
              <a:gd name="connsiteX30" fmla="*/ 1286692 w 7453576"/>
              <a:gd name="connsiteY30" fmla="*/ 1956300 h 6046291"/>
              <a:gd name="connsiteX31" fmla="*/ 1137836 w 7453576"/>
              <a:gd name="connsiteY31" fmla="*/ 2222114 h 6046291"/>
              <a:gd name="connsiteX32" fmla="*/ 914553 w 7453576"/>
              <a:gd name="connsiteY32" fmla="*/ 2339072 h 6046291"/>
              <a:gd name="connsiteX33" fmla="*/ 680636 w 7453576"/>
              <a:gd name="connsiteY33" fmla="*/ 2200849 h 6046291"/>
              <a:gd name="connsiteX34" fmla="*/ 744432 w 7453576"/>
              <a:gd name="connsiteY34" fmla="*/ 2115789 h 6046291"/>
              <a:gd name="connsiteX35" fmla="*/ 244702 w 7453576"/>
              <a:gd name="connsiteY35" fmla="*/ 2211482 h 6046291"/>
              <a:gd name="connsiteX36" fmla="*/ 553046 w 7453576"/>
              <a:gd name="connsiteY36" fmla="*/ 2211482 h 6046291"/>
              <a:gd name="connsiteX37" fmla="*/ 935818 w 7453576"/>
              <a:gd name="connsiteY37" fmla="*/ 2413500 h 6046291"/>
              <a:gd name="connsiteX38" fmla="*/ 1286692 w 7453576"/>
              <a:gd name="connsiteY38" fmla="*/ 2285910 h 6046291"/>
              <a:gd name="connsiteX39" fmla="*/ 1329222 w 7453576"/>
              <a:gd name="connsiteY39" fmla="*/ 2030728 h 6046291"/>
              <a:gd name="connsiteX40" fmla="*/ 1190999 w 7453576"/>
              <a:gd name="connsiteY40" fmla="*/ 1743649 h 6046291"/>
              <a:gd name="connsiteX41" fmla="*/ 691269 w 7453576"/>
              <a:gd name="connsiteY41" fmla="*/ 1093290 h 6046291"/>
              <a:gd name="connsiteX42" fmla="*/ 244702 w 7453576"/>
              <a:gd name="connsiteY42" fmla="*/ 403947 h 6046291"/>
              <a:gd name="connsiteX43" fmla="*/ 843669 w 7453576"/>
              <a:gd name="connsiteY43" fmla="*/ 157222 h 6046291"/>
              <a:gd name="connsiteX44" fmla="*/ 1010246 w 7453576"/>
              <a:gd name="connsiteY44" fmla="*/ 10542 h 6046291"/>
              <a:gd name="connsiteX45" fmla="*/ 1074041 w 7453576"/>
              <a:gd name="connsiteY45" fmla="*/ 191296 h 6046291"/>
              <a:gd name="connsiteX46" fmla="*/ 1224669 w 7453576"/>
              <a:gd name="connsiteY46" fmla="*/ 255090 h 6046291"/>
              <a:gd name="connsiteX47" fmla="*/ 1529469 w 7453576"/>
              <a:gd name="connsiteY47" fmla="*/ 255090 h 6046291"/>
              <a:gd name="connsiteX48" fmla="*/ 1900601 w 7453576"/>
              <a:gd name="connsiteY48" fmla="*/ 493557 h 6046291"/>
              <a:gd name="connsiteX49" fmla="*/ 2012983 w 7453576"/>
              <a:gd name="connsiteY49" fmla="*/ 778622 h 6046291"/>
              <a:gd name="connsiteX50" fmla="*/ 2023399 w 7453576"/>
              <a:gd name="connsiteY50" fmla="*/ 993517 h 6046291"/>
              <a:gd name="connsiteX51" fmla="*/ 2126206 w 7453576"/>
              <a:gd name="connsiteY51" fmla="*/ 1119081 h 6046291"/>
              <a:gd name="connsiteX52" fmla="*/ 2275520 w 7453576"/>
              <a:gd name="connsiteY52" fmla="*/ 1360877 h 6046291"/>
              <a:gd name="connsiteX53" fmla="*/ 2139069 w 7453576"/>
              <a:gd name="connsiteY53" fmla="*/ 1474291 h 6046291"/>
              <a:gd name="connsiteX54" fmla="*/ 2094002 w 7453576"/>
              <a:gd name="connsiteY54" fmla="*/ 1940849 h 6046291"/>
              <a:gd name="connsiteX55" fmla="*/ 2594497 w 7453576"/>
              <a:gd name="connsiteY55" fmla="*/ 2392235 h 6046291"/>
              <a:gd name="connsiteX56" fmla="*/ 2477539 w 7453576"/>
              <a:gd name="connsiteY56" fmla="*/ 2466663 h 6046291"/>
              <a:gd name="connsiteX57" fmla="*/ 2520069 w 7453576"/>
              <a:gd name="connsiteY57" fmla="*/ 2743110 h 6046291"/>
              <a:gd name="connsiteX58" fmla="*/ 2562599 w 7453576"/>
              <a:gd name="connsiteY58" fmla="*/ 2838803 h 6046291"/>
              <a:gd name="connsiteX59" fmla="*/ 2658292 w 7453576"/>
              <a:gd name="connsiteY59" fmla="*/ 2870700 h 6046291"/>
              <a:gd name="connsiteX60" fmla="*/ 2626395 w 7453576"/>
              <a:gd name="connsiteY60" fmla="*/ 3019556 h 6046291"/>
              <a:gd name="connsiteX61" fmla="*/ 3115492 w 7453576"/>
              <a:gd name="connsiteY61" fmla="*/ 3072719 h 6046291"/>
              <a:gd name="connsiteX62" fmla="*/ 3753446 w 7453576"/>
              <a:gd name="connsiteY62" fmla="*/ 3242840 h 6046291"/>
              <a:gd name="connsiteX63" fmla="*/ 6863469 w 7453576"/>
              <a:gd name="connsiteY63" fmla="*/ 5665291 h 6046291"/>
              <a:gd name="connsiteX64" fmla="*/ 7244469 w 7453576"/>
              <a:gd name="connsiteY64" fmla="*/ 6046291 h 6046291"/>
              <a:gd name="connsiteX0" fmla="*/ 7304720 w 7453576"/>
              <a:gd name="connsiteY0" fmla="*/ 2934851 h 6036014"/>
              <a:gd name="connsiteX1" fmla="*/ 7453576 w 7453576"/>
              <a:gd name="connsiteY1" fmla="*/ 2583977 h 6036014"/>
              <a:gd name="connsiteX2" fmla="*/ 7304720 w 7453576"/>
              <a:gd name="connsiteY2" fmla="*/ 2381958 h 6036014"/>
              <a:gd name="connsiteX3" fmla="*/ 7102702 w 7453576"/>
              <a:gd name="connsiteY3" fmla="*/ 2467019 h 6036014"/>
              <a:gd name="connsiteX4" fmla="*/ 6826255 w 7453576"/>
              <a:gd name="connsiteY4" fmla="*/ 2605242 h 6036014"/>
              <a:gd name="connsiteX5" fmla="*/ 5242004 w 7453576"/>
              <a:gd name="connsiteY5" fmla="*/ 2371326 h 6036014"/>
              <a:gd name="connsiteX6" fmla="*/ 5316432 w 7453576"/>
              <a:gd name="connsiteY6" fmla="*/ 2126777 h 6036014"/>
              <a:gd name="connsiteX7" fmla="*/ 4253176 w 7453576"/>
              <a:gd name="connsiteY7" fmla="*/ 1860963 h 6036014"/>
              <a:gd name="connsiteX8" fmla="*/ 2592431 w 7453576"/>
              <a:gd name="connsiteY8" fmla="*/ 2155385 h 6036014"/>
              <a:gd name="connsiteX9" fmla="*/ 2212489 w 7453576"/>
              <a:gd name="connsiteY9" fmla="*/ 2059921 h 6036014"/>
              <a:gd name="connsiteX10" fmla="*/ 2070977 w 7453576"/>
              <a:gd name="connsiteY10" fmla="*/ 1848570 h 6036014"/>
              <a:gd name="connsiteX11" fmla="*/ 2126664 w 7453576"/>
              <a:gd name="connsiteY11" fmla="*/ 1478191 h 6036014"/>
              <a:gd name="connsiteX12" fmla="*/ 2243622 w 7453576"/>
              <a:gd name="connsiteY12" fmla="*/ 1371865 h 6036014"/>
              <a:gd name="connsiteX13" fmla="*/ 2135780 w 7453576"/>
              <a:gd name="connsiteY13" fmla="*/ 1218967 h 6036014"/>
              <a:gd name="connsiteX14" fmla="*/ 1880866 w 7453576"/>
              <a:gd name="connsiteY14" fmla="*/ 1119742 h 6036014"/>
              <a:gd name="connsiteX15" fmla="*/ 1957613 w 7453576"/>
              <a:gd name="connsiteY15" fmla="*/ 984885 h 6036014"/>
              <a:gd name="connsiteX16" fmla="*/ 2003114 w 7453576"/>
              <a:gd name="connsiteY16" fmla="*/ 993657 h 6036014"/>
              <a:gd name="connsiteX17" fmla="*/ 2026687 w 7453576"/>
              <a:gd name="connsiteY17" fmla="*/ 896076 h 6036014"/>
              <a:gd name="connsiteX18" fmla="*/ 1949965 w 7453576"/>
              <a:gd name="connsiteY18" fmla="*/ 548339 h 6036014"/>
              <a:gd name="connsiteX19" fmla="*/ 1573771 w 7453576"/>
              <a:gd name="connsiteY19" fmla="*/ 276712 h 6036014"/>
              <a:gd name="connsiteX20" fmla="*/ 1224669 w 7453576"/>
              <a:gd name="connsiteY20" fmla="*/ 244813 h 6036014"/>
              <a:gd name="connsiteX21" fmla="*/ 1072269 w 7453576"/>
              <a:gd name="connsiteY21" fmla="*/ 168613 h 6036014"/>
              <a:gd name="connsiteX22" fmla="*/ 954311 w 7453576"/>
              <a:gd name="connsiteY22" fmla="*/ 33725 h 6036014"/>
              <a:gd name="connsiteX23" fmla="*/ 591594 w 7453576"/>
              <a:gd name="connsiteY23" fmla="*/ 231813 h 6036014"/>
              <a:gd name="connsiteX24" fmla="*/ 308497 w 7453576"/>
              <a:gd name="connsiteY24" fmla="*/ 318838 h 6036014"/>
              <a:gd name="connsiteX25" fmla="*/ 244702 w 7453576"/>
              <a:gd name="connsiteY25" fmla="*/ 276712 h 6036014"/>
              <a:gd name="connsiteX26" fmla="*/ 153 w 7453576"/>
              <a:gd name="connsiteY26" fmla="*/ 489363 h 6036014"/>
              <a:gd name="connsiteX27" fmla="*/ 212804 w 7453576"/>
              <a:gd name="connsiteY27" fmla="*/ 499995 h 6036014"/>
              <a:gd name="connsiteX28" fmla="*/ 499883 w 7453576"/>
              <a:gd name="connsiteY28" fmla="*/ 872135 h 6036014"/>
              <a:gd name="connsiteX29" fmla="*/ 1084674 w 7453576"/>
              <a:gd name="connsiteY29" fmla="*/ 1605781 h 6036014"/>
              <a:gd name="connsiteX30" fmla="*/ 1286692 w 7453576"/>
              <a:gd name="connsiteY30" fmla="*/ 1946023 h 6036014"/>
              <a:gd name="connsiteX31" fmla="*/ 1137836 w 7453576"/>
              <a:gd name="connsiteY31" fmla="*/ 2211837 h 6036014"/>
              <a:gd name="connsiteX32" fmla="*/ 914553 w 7453576"/>
              <a:gd name="connsiteY32" fmla="*/ 2328795 h 6036014"/>
              <a:gd name="connsiteX33" fmla="*/ 680636 w 7453576"/>
              <a:gd name="connsiteY33" fmla="*/ 2190572 h 6036014"/>
              <a:gd name="connsiteX34" fmla="*/ 744432 w 7453576"/>
              <a:gd name="connsiteY34" fmla="*/ 2105512 h 6036014"/>
              <a:gd name="connsiteX35" fmla="*/ 244702 w 7453576"/>
              <a:gd name="connsiteY35" fmla="*/ 2201205 h 6036014"/>
              <a:gd name="connsiteX36" fmla="*/ 553046 w 7453576"/>
              <a:gd name="connsiteY36" fmla="*/ 2201205 h 6036014"/>
              <a:gd name="connsiteX37" fmla="*/ 935818 w 7453576"/>
              <a:gd name="connsiteY37" fmla="*/ 2403223 h 6036014"/>
              <a:gd name="connsiteX38" fmla="*/ 1286692 w 7453576"/>
              <a:gd name="connsiteY38" fmla="*/ 2275633 h 6036014"/>
              <a:gd name="connsiteX39" fmla="*/ 1329222 w 7453576"/>
              <a:gd name="connsiteY39" fmla="*/ 2020451 h 6036014"/>
              <a:gd name="connsiteX40" fmla="*/ 1190999 w 7453576"/>
              <a:gd name="connsiteY40" fmla="*/ 1733372 h 6036014"/>
              <a:gd name="connsiteX41" fmla="*/ 691269 w 7453576"/>
              <a:gd name="connsiteY41" fmla="*/ 1083013 h 6036014"/>
              <a:gd name="connsiteX42" fmla="*/ 244702 w 7453576"/>
              <a:gd name="connsiteY42" fmla="*/ 393670 h 6036014"/>
              <a:gd name="connsiteX43" fmla="*/ 843669 w 7453576"/>
              <a:gd name="connsiteY43" fmla="*/ 146945 h 6036014"/>
              <a:gd name="connsiteX44" fmla="*/ 1010246 w 7453576"/>
              <a:gd name="connsiteY44" fmla="*/ 265 h 6036014"/>
              <a:gd name="connsiteX45" fmla="*/ 1074041 w 7453576"/>
              <a:gd name="connsiteY45" fmla="*/ 181019 h 6036014"/>
              <a:gd name="connsiteX46" fmla="*/ 1224669 w 7453576"/>
              <a:gd name="connsiteY46" fmla="*/ 244813 h 6036014"/>
              <a:gd name="connsiteX47" fmla="*/ 1529469 w 7453576"/>
              <a:gd name="connsiteY47" fmla="*/ 244813 h 6036014"/>
              <a:gd name="connsiteX48" fmla="*/ 1900601 w 7453576"/>
              <a:gd name="connsiteY48" fmla="*/ 483280 h 6036014"/>
              <a:gd name="connsiteX49" fmla="*/ 2012983 w 7453576"/>
              <a:gd name="connsiteY49" fmla="*/ 768345 h 6036014"/>
              <a:gd name="connsiteX50" fmla="*/ 2023399 w 7453576"/>
              <a:gd name="connsiteY50" fmla="*/ 983240 h 6036014"/>
              <a:gd name="connsiteX51" fmla="*/ 2126206 w 7453576"/>
              <a:gd name="connsiteY51" fmla="*/ 1108804 h 6036014"/>
              <a:gd name="connsiteX52" fmla="*/ 2275520 w 7453576"/>
              <a:gd name="connsiteY52" fmla="*/ 1350600 h 6036014"/>
              <a:gd name="connsiteX53" fmla="*/ 2139069 w 7453576"/>
              <a:gd name="connsiteY53" fmla="*/ 1464014 h 6036014"/>
              <a:gd name="connsiteX54" fmla="*/ 2094002 w 7453576"/>
              <a:gd name="connsiteY54" fmla="*/ 1930572 h 6036014"/>
              <a:gd name="connsiteX55" fmla="*/ 2594497 w 7453576"/>
              <a:gd name="connsiteY55" fmla="*/ 2381958 h 6036014"/>
              <a:gd name="connsiteX56" fmla="*/ 2477539 w 7453576"/>
              <a:gd name="connsiteY56" fmla="*/ 2456386 h 6036014"/>
              <a:gd name="connsiteX57" fmla="*/ 2520069 w 7453576"/>
              <a:gd name="connsiteY57" fmla="*/ 2732833 h 6036014"/>
              <a:gd name="connsiteX58" fmla="*/ 2562599 w 7453576"/>
              <a:gd name="connsiteY58" fmla="*/ 2828526 h 6036014"/>
              <a:gd name="connsiteX59" fmla="*/ 2658292 w 7453576"/>
              <a:gd name="connsiteY59" fmla="*/ 2860423 h 6036014"/>
              <a:gd name="connsiteX60" fmla="*/ 2626395 w 7453576"/>
              <a:gd name="connsiteY60" fmla="*/ 3009279 h 6036014"/>
              <a:gd name="connsiteX61" fmla="*/ 3115492 w 7453576"/>
              <a:gd name="connsiteY61" fmla="*/ 3062442 h 6036014"/>
              <a:gd name="connsiteX62" fmla="*/ 3753446 w 7453576"/>
              <a:gd name="connsiteY62" fmla="*/ 3232563 h 6036014"/>
              <a:gd name="connsiteX63" fmla="*/ 6863469 w 7453576"/>
              <a:gd name="connsiteY63" fmla="*/ 5655014 h 6036014"/>
              <a:gd name="connsiteX64" fmla="*/ 7244469 w 7453576"/>
              <a:gd name="connsiteY64" fmla="*/ 6036014 h 6036014"/>
              <a:gd name="connsiteX0" fmla="*/ 7304720 w 7453576"/>
              <a:gd name="connsiteY0" fmla="*/ 2934720 h 6035883"/>
              <a:gd name="connsiteX1" fmla="*/ 7453576 w 7453576"/>
              <a:gd name="connsiteY1" fmla="*/ 2583846 h 6035883"/>
              <a:gd name="connsiteX2" fmla="*/ 7304720 w 7453576"/>
              <a:gd name="connsiteY2" fmla="*/ 2381827 h 6035883"/>
              <a:gd name="connsiteX3" fmla="*/ 7102702 w 7453576"/>
              <a:gd name="connsiteY3" fmla="*/ 2466888 h 6035883"/>
              <a:gd name="connsiteX4" fmla="*/ 6826255 w 7453576"/>
              <a:gd name="connsiteY4" fmla="*/ 2605111 h 6035883"/>
              <a:gd name="connsiteX5" fmla="*/ 5242004 w 7453576"/>
              <a:gd name="connsiteY5" fmla="*/ 2371195 h 6035883"/>
              <a:gd name="connsiteX6" fmla="*/ 5316432 w 7453576"/>
              <a:gd name="connsiteY6" fmla="*/ 2126646 h 6035883"/>
              <a:gd name="connsiteX7" fmla="*/ 4253176 w 7453576"/>
              <a:gd name="connsiteY7" fmla="*/ 1860832 h 6035883"/>
              <a:gd name="connsiteX8" fmla="*/ 2592431 w 7453576"/>
              <a:gd name="connsiteY8" fmla="*/ 2155254 h 6035883"/>
              <a:gd name="connsiteX9" fmla="*/ 2212489 w 7453576"/>
              <a:gd name="connsiteY9" fmla="*/ 2059790 h 6035883"/>
              <a:gd name="connsiteX10" fmla="*/ 2070977 w 7453576"/>
              <a:gd name="connsiteY10" fmla="*/ 1848439 h 6035883"/>
              <a:gd name="connsiteX11" fmla="*/ 2126664 w 7453576"/>
              <a:gd name="connsiteY11" fmla="*/ 1478060 h 6035883"/>
              <a:gd name="connsiteX12" fmla="*/ 2243622 w 7453576"/>
              <a:gd name="connsiteY12" fmla="*/ 1371734 h 6035883"/>
              <a:gd name="connsiteX13" fmla="*/ 2135780 w 7453576"/>
              <a:gd name="connsiteY13" fmla="*/ 1218836 h 6035883"/>
              <a:gd name="connsiteX14" fmla="*/ 1880866 w 7453576"/>
              <a:gd name="connsiteY14" fmla="*/ 1119611 h 6035883"/>
              <a:gd name="connsiteX15" fmla="*/ 1957613 w 7453576"/>
              <a:gd name="connsiteY15" fmla="*/ 984754 h 6035883"/>
              <a:gd name="connsiteX16" fmla="*/ 2003114 w 7453576"/>
              <a:gd name="connsiteY16" fmla="*/ 993526 h 6035883"/>
              <a:gd name="connsiteX17" fmla="*/ 2026687 w 7453576"/>
              <a:gd name="connsiteY17" fmla="*/ 895945 h 6035883"/>
              <a:gd name="connsiteX18" fmla="*/ 1949965 w 7453576"/>
              <a:gd name="connsiteY18" fmla="*/ 548208 h 6035883"/>
              <a:gd name="connsiteX19" fmla="*/ 1573771 w 7453576"/>
              <a:gd name="connsiteY19" fmla="*/ 276581 h 6035883"/>
              <a:gd name="connsiteX20" fmla="*/ 1224669 w 7453576"/>
              <a:gd name="connsiteY20" fmla="*/ 244682 h 6035883"/>
              <a:gd name="connsiteX21" fmla="*/ 1072269 w 7453576"/>
              <a:gd name="connsiteY21" fmla="*/ 168482 h 6035883"/>
              <a:gd name="connsiteX22" fmla="*/ 954311 w 7453576"/>
              <a:gd name="connsiteY22" fmla="*/ 33594 h 6035883"/>
              <a:gd name="connsiteX23" fmla="*/ 591594 w 7453576"/>
              <a:gd name="connsiteY23" fmla="*/ 231682 h 6035883"/>
              <a:gd name="connsiteX24" fmla="*/ 308497 w 7453576"/>
              <a:gd name="connsiteY24" fmla="*/ 318707 h 6035883"/>
              <a:gd name="connsiteX25" fmla="*/ 244702 w 7453576"/>
              <a:gd name="connsiteY25" fmla="*/ 276581 h 6035883"/>
              <a:gd name="connsiteX26" fmla="*/ 153 w 7453576"/>
              <a:gd name="connsiteY26" fmla="*/ 489232 h 6035883"/>
              <a:gd name="connsiteX27" fmla="*/ 212804 w 7453576"/>
              <a:gd name="connsiteY27" fmla="*/ 499864 h 6035883"/>
              <a:gd name="connsiteX28" fmla="*/ 499883 w 7453576"/>
              <a:gd name="connsiteY28" fmla="*/ 872004 h 6035883"/>
              <a:gd name="connsiteX29" fmla="*/ 1084674 w 7453576"/>
              <a:gd name="connsiteY29" fmla="*/ 1605650 h 6035883"/>
              <a:gd name="connsiteX30" fmla="*/ 1286692 w 7453576"/>
              <a:gd name="connsiteY30" fmla="*/ 1945892 h 6035883"/>
              <a:gd name="connsiteX31" fmla="*/ 1137836 w 7453576"/>
              <a:gd name="connsiteY31" fmla="*/ 2211706 h 6035883"/>
              <a:gd name="connsiteX32" fmla="*/ 914553 w 7453576"/>
              <a:gd name="connsiteY32" fmla="*/ 2328664 h 6035883"/>
              <a:gd name="connsiteX33" fmla="*/ 680636 w 7453576"/>
              <a:gd name="connsiteY33" fmla="*/ 2190441 h 6035883"/>
              <a:gd name="connsiteX34" fmla="*/ 744432 w 7453576"/>
              <a:gd name="connsiteY34" fmla="*/ 2105381 h 6035883"/>
              <a:gd name="connsiteX35" fmla="*/ 244702 w 7453576"/>
              <a:gd name="connsiteY35" fmla="*/ 2201074 h 6035883"/>
              <a:gd name="connsiteX36" fmla="*/ 553046 w 7453576"/>
              <a:gd name="connsiteY36" fmla="*/ 2201074 h 6035883"/>
              <a:gd name="connsiteX37" fmla="*/ 935818 w 7453576"/>
              <a:gd name="connsiteY37" fmla="*/ 2403092 h 6035883"/>
              <a:gd name="connsiteX38" fmla="*/ 1286692 w 7453576"/>
              <a:gd name="connsiteY38" fmla="*/ 2275502 h 6035883"/>
              <a:gd name="connsiteX39" fmla="*/ 1329222 w 7453576"/>
              <a:gd name="connsiteY39" fmla="*/ 2020320 h 6035883"/>
              <a:gd name="connsiteX40" fmla="*/ 1190999 w 7453576"/>
              <a:gd name="connsiteY40" fmla="*/ 1733241 h 6035883"/>
              <a:gd name="connsiteX41" fmla="*/ 691269 w 7453576"/>
              <a:gd name="connsiteY41" fmla="*/ 1082882 h 6035883"/>
              <a:gd name="connsiteX42" fmla="*/ 244702 w 7453576"/>
              <a:gd name="connsiteY42" fmla="*/ 393539 h 6035883"/>
              <a:gd name="connsiteX43" fmla="*/ 622653 w 7453576"/>
              <a:gd name="connsiteY43" fmla="*/ 211819 h 6035883"/>
              <a:gd name="connsiteX44" fmla="*/ 1010246 w 7453576"/>
              <a:gd name="connsiteY44" fmla="*/ 134 h 6035883"/>
              <a:gd name="connsiteX45" fmla="*/ 1074041 w 7453576"/>
              <a:gd name="connsiteY45" fmla="*/ 180888 h 6035883"/>
              <a:gd name="connsiteX46" fmla="*/ 1224669 w 7453576"/>
              <a:gd name="connsiteY46" fmla="*/ 244682 h 6035883"/>
              <a:gd name="connsiteX47" fmla="*/ 1529469 w 7453576"/>
              <a:gd name="connsiteY47" fmla="*/ 244682 h 6035883"/>
              <a:gd name="connsiteX48" fmla="*/ 1900601 w 7453576"/>
              <a:gd name="connsiteY48" fmla="*/ 483149 h 6035883"/>
              <a:gd name="connsiteX49" fmla="*/ 2012983 w 7453576"/>
              <a:gd name="connsiteY49" fmla="*/ 768214 h 6035883"/>
              <a:gd name="connsiteX50" fmla="*/ 2023399 w 7453576"/>
              <a:gd name="connsiteY50" fmla="*/ 983109 h 6035883"/>
              <a:gd name="connsiteX51" fmla="*/ 2126206 w 7453576"/>
              <a:gd name="connsiteY51" fmla="*/ 1108673 h 6035883"/>
              <a:gd name="connsiteX52" fmla="*/ 2275520 w 7453576"/>
              <a:gd name="connsiteY52" fmla="*/ 1350469 h 6035883"/>
              <a:gd name="connsiteX53" fmla="*/ 2139069 w 7453576"/>
              <a:gd name="connsiteY53" fmla="*/ 1463883 h 6035883"/>
              <a:gd name="connsiteX54" fmla="*/ 2094002 w 7453576"/>
              <a:gd name="connsiteY54" fmla="*/ 1930441 h 6035883"/>
              <a:gd name="connsiteX55" fmla="*/ 2594497 w 7453576"/>
              <a:gd name="connsiteY55" fmla="*/ 2381827 h 6035883"/>
              <a:gd name="connsiteX56" fmla="*/ 2477539 w 7453576"/>
              <a:gd name="connsiteY56" fmla="*/ 2456255 h 6035883"/>
              <a:gd name="connsiteX57" fmla="*/ 2520069 w 7453576"/>
              <a:gd name="connsiteY57" fmla="*/ 2732702 h 6035883"/>
              <a:gd name="connsiteX58" fmla="*/ 2562599 w 7453576"/>
              <a:gd name="connsiteY58" fmla="*/ 2828395 h 6035883"/>
              <a:gd name="connsiteX59" fmla="*/ 2658292 w 7453576"/>
              <a:gd name="connsiteY59" fmla="*/ 2860292 h 6035883"/>
              <a:gd name="connsiteX60" fmla="*/ 2626395 w 7453576"/>
              <a:gd name="connsiteY60" fmla="*/ 3009148 h 6035883"/>
              <a:gd name="connsiteX61" fmla="*/ 3115492 w 7453576"/>
              <a:gd name="connsiteY61" fmla="*/ 3062311 h 6035883"/>
              <a:gd name="connsiteX62" fmla="*/ 3753446 w 7453576"/>
              <a:gd name="connsiteY62" fmla="*/ 3232432 h 6035883"/>
              <a:gd name="connsiteX63" fmla="*/ 6863469 w 7453576"/>
              <a:gd name="connsiteY63" fmla="*/ 5654883 h 6035883"/>
              <a:gd name="connsiteX64" fmla="*/ 7244469 w 7453576"/>
              <a:gd name="connsiteY64" fmla="*/ 6035883 h 6035883"/>
              <a:gd name="connsiteX0" fmla="*/ 7304720 w 7453576"/>
              <a:gd name="connsiteY0" fmla="*/ 2934720 h 6035883"/>
              <a:gd name="connsiteX1" fmla="*/ 7453576 w 7453576"/>
              <a:gd name="connsiteY1" fmla="*/ 2583846 h 6035883"/>
              <a:gd name="connsiteX2" fmla="*/ 7304720 w 7453576"/>
              <a:gd name="connsiteY2" fmla="*/ 2381827 h 6035883"/>
              <a:gd name="connsiteX3" fmla="*/ 7102702 w 7453576"/>
              <a:gd name="connsiteY3" fmla="*/ 2466888 h 6035883"/>
              <a:gd name="connsiteX4" fmla="*/ 6826255 w 7453576"/>
              <a:gd name="connsiteY4" fmla="*/ 2605111 h 6035883"/>
              <a:gd name="connsiteX5" fmla="*/ 5242004 w 7453576"/>
              <a:gd name="connsiteY5" fmla="*/ 2371195 h 6035883"/>
              <a:gd name="connsiteX6" fmla="*/ 5316432 w 7453576"/>
              <a:gd name="connsiteY6" fmla="*/ 2126646 h 6035883"/>
              <a:gd name="connsiteX7" fmla="*/ 4253176 w 7453576"/>
              <a:gd name="connsiteY7" fmla="*/ 1860832 h 6035883"/>
              <a:gd name="connsiteX8" fmla="*/ 2592431 w 7453576"/>
              <a:gd name="connsiteY8" fmla="*/ 2155254 h 6035883"/>
              <a:gd name="connsiteX9" fmla="*/ 2212489 w 7453576"/>
              <a:gd name="connsiteY9" fmla="*/ 2059790 h 6035883"/>
              <a:gd name="connsiteX10" fmla="*/ 2070977 w 7453576"/>
              <a:gd name="connsiteY10" fmla="*/ 1848439 h 6035883"/>
              <a:gd name="connsiteX11" fmla="*/ 2126664 w 7453576"/>
              <a:gd name="connsiteY11" fmla="*/ 1478060 h 6035883"/>
              <a:gd name="connsiteX12" fmla="*/ 2243622 w 7453576"/>
              <a:gd name="connsiteY12" fmla="*/ 1371734 h 6035883"/>
              <a:gd name="connsiteX13" fmla="*/ 2135780 w 7453576"/>
              <a:gd name="connsiteY13" fmla="*/ 1218836 h 6035883"/>
              <a:gd name="connsiteX14" fmla="*/ 1880866 w 7453576"/>
              <a:gd name="connsiteY14" fmla="*/ 1119611 h 6035883"/>
              <a:gd name="connsiteX15" fmla="*/ 1957613 w 7453576"/>
              <a:gd name="connsiteY15" fmla="*/ 984754 h 6035883"/>
              <a:gd name="connsiteX16" fmla="*/ 2003114 w 7453576"/>
              <a:gd name="connsiteY16" fmla="*/ 993526 h 6035883"/>
              <a:gd name="connsiteX17" fmla="*/ 2026687 w 7453576"/>
              <a:gd name="connsiteY17" fmla="*/ 895945 h 6035883"/>
              <a:gd name="connsiteX18" fmla="*/ 1949965 w 7453576"/>
              <a:gd name="connsiteY18" fmla="*/ 548208 h 6035883"/>
              <a:gd name="connsiteX19" fmla="*/ 1573771 w 7453576"/>
              <a:gd name="connsiteY19" fmla="*/ 276581 h 6035883"/>
              <a:gd name="connsiteX20" fmla="*/ 1224669 w 7453576"/>
              <a:gd name="connsiteY20" fmla="*/ 244682 h 6035883"/>
              <a:gd name="connsiteX21" fmla="*/ 1072269 w 7453576"/>
              <a:gd name="connsiteY21" fmla="*/ 168482 h 6035883"/>
              <a:gd name="connsiteX22" fmla="*/ 954311 w 7453576"/>
              <a:gd name="connsiteY22" fmla="*/ 33594 h 6035883"/>
              <a:gd name="connsiteX23" fmla="*/ 591594 w 7453576"/>
              <a:gd name="connsiteY23" fmla="*/ 231682 h 6035883"/>
              <a:gd name="connsiteX24" fmla="*/ 308497 w 7453576"/>
              <a:gd name="connsiteY24" fmla="*/ 318707 h 6035883"/>
              <a:gd name="connsiteX25" fmla="*/ 244702 w 7453576"/>
              <a:gd name="connsiteY25" fmla="*/ 276581 h 6035883"/>
              <a:gd name="connsiteX26" fmla="*/ 153 w 7453576"/>
              <a:gd name="connsiteY26" fmla="*/ 489232 h 6035883"/>
              <a:gd name="connsiteX27" fmla="*/ 212804 w 7453576"/>
              <a:gd name="connsiteY27" fmla="*/ 499864 h 6035883"/>
              <a:gd name="connsiteX28" fmla="*/ 499883 w 7453576"/>
              <a:gd name="connsiteY28" fmla="*/ 872004 h 6035883"/>
              <a:gd name="connsiteX29" fmla="*/ 1084674 w 7453576"/>
              <a:gd name="connsiteY29" fmla="*/ 1605650 h 6035883"/>
              <a:gd name="connsiteX30" fmla="*/ 1286692 w 7453576"/>
              <a:gd name="connsiteY30" fmla="*/ 1945892 h 6035883"/>
              <a:gd name="connsiteX31" fmla="*/ 1137836 w 7453576"/>
              <a:gd name="connsiteY31" fmla="*/ 2211706 h 6035883"/>
              <a:gd name="connsiteX32" fmla="*/ 914553 w 7453576"/>
              <a:gd name="connsiteY32" fmla="*/ 2328664 h 6035883"/>
              <a:gd name="connsiteX33" fmla="*/ 680636 w 7453576"/>
              <a:gd name="connsiteY33" fmla="*/ 2190441 h 6035883"/>
              <a:gd name="connsiteX34" fmla="*/ 744432 w 7453576"/>
              <a:gd name="connsiteY34" fmla="*/ 2105381 h 6035883"/>
              <a:gd name="connsiteX35" fmla="*/ 244702 w 7453576"/>
              <a:gd name="connsiteY35" fmla="*/ 2201074 h 6035883"/>
              <a:gd name="connsiteX36" fmla="*/ 553046 w 7453576"/>
              <a:gd name="connsiteY36" fmla="*/ 2201074 h 6035883"/>
              <a:gd name="connsiteX37" fmla="*/ 935818 w 7453576"/>
              <a:gd name="connsiteY37" fmla="*/ 2403092 h 6035883"/>
              <a:gd name="connsiteX38" fmla="*/ 1286692 w 7453576"/>
              <a:gd name="connsiteY38" fmla="*/ 2275502 h 6035883"/>
              <a:gd name="connsiteX39" fmla="*/ 1329222 w 7453576"/>
              <a:gd name="connsiteY39" fmla="*/ 2020320 h 6035883"/>
              <a:gd name="connsiteX40" fmla="*/ 1190999 w 7453576"/>
              <a:gd name="connsiteY40" fmla="*/ 1733241 h 6035883"/>
              <a:gd name="connsiteX41" fmla="*/ 691269 w 7453576"/>
              <a:gd name="connsiteY41" fmla="*/ 1082882 h 6035883"/>
              <a:gd name="connsiteX42" fmla="*/ 244702 w 7453576"/>
              <a:gd name="connsiteY42" fmla="*/ 393539 h 6035883"/>
              <a:gd name="connsiteX43" fmla="*/ 622653 w 7453576"/>
              <a:gd name="connsiteY43" fmla="*/ 211819 h 6035883"/>
              <a:gd name="connsiteX44" fmla="*/ 1010246 w 7453576"/>
              <a:gd name="connsiteY44" fmla="*/ 134 h 6035883"/>
              <a:gd name="connsiteX45" fmla="*/ 1074041 w 7453576"/>
              <a:gd name="connsiteY45" fmla="*/ 180888 h 6035883"/>
              <a:gd name="connsiteX46" fmla="*/ 1224669 w 7453576"/>
              <a:gd name="connsiteY46" fmla="*/ 244682 h 6035883"/>
              <a:gd name="connsiteX47" fmla="*/ 1529469 w 7453576"/>
              <a:gd name="connsiteY47" fmla="*/ 244682 h 6035883"/>
              <a:gd name="connsiteX48" fmla="*/ 1900601 w 7453576"/>
              <a:gd name="connsiteY48" fmla="*/ 483149 h 6035883"/>
              <a:gd name="connsiteX49" fmla="*/ 2012983 w 7453576"/>
              <a:gd name="connsiteY49" fmla="*/ 768214 h 6035883"/>
              <a:gd name="connsiteX50" fmla="*/ 2023399 w 7453576"/>
              <a:gd name="connsiteY50" fmla="*/ 983109 h 6035883"/>
              <a:gd name="connsiteX51" fmla="*/ 2126206 w 7453576"/>
              <a:gd name="connsiteY51" fmla="*/ 1108673 h 6035883"/>
              <a:gd name="connsiteX52" fmla="*/ 2275520 w 7453576"/>
              <a:gd name="connsiteY52" fmla="*/ 1350469 h 6035883"/>
              <a:gd name="connsiteX53" fmla="*/ 2139069 w 7453576"/>
              <a:gd name="connsiteY53" fmla="*/ 1463883 h 6035883"/>
              <a:gd name="connsiteX54" fmla="*/ 2094002 w 7453576"/>
              <a:gd name="connsiteY54" fmla="*/ 1930441 h 6035883"/>
              <a:gd name="connsiteX55" fmla="*/ 2594497 w 7453576"/>
              <a:gd name="connsiteY55" fmla="*/ 2381827 h 6035883"/>
              <a:gd name="connsiteX56" fmla="*/ 2477539 w 7453576"/>
              <a:gd name="connsiteY56" fmla="*/ 2456255 h 6035883"/>
              <a:gd name="connsiteX57" fmla="*/ 2520069 w 7453576"/>
              <a:gd name="connsiteY57" fmla="*/ 2732702 h 6035883"/>
              <a:gd name="connsiteX58" fmla="*/ 2562599 w 7453576"/>
              <a:gd name="connsiteY58" fmla="*/ 2828395 h 6035883"/>
              <a:gd name="connsiteX59" fmla="*/ 2658292 w 7453576"/>
              <a:gd name="connsiteY59" fmla="*/ 2860292 h 6035883"/>
              <a:gd name="connsiteX60" fmla="*/ 2626395 w 7453576"/>
              <a:gd name="connsiteY60" fmla="*/ 3009148 h 6035883"/>
              <a:gd name="connsiteX61" fmla="*/ 3115492 w 7453576"/>
              <a:gd name="connsiteY61" fmla="*/ 3062311 h 6035883"/>
              <a:gd name="connsiteX62" fmla="*/ 3753446 w 7453576"/>
              <a:gd name="connsiteY62" fmla="*/ 3232432 h 6035883"/>
              <a:gd name="connsiteX63" fmla="*/ 6863469 w 7453576"/>
              <a:gd name="connsiteY63" fmla="*/ 5654883 h 6035883"/>
              <a:gd name="connsiteX64" fmla="*/ 7244469 w 7453576"/>
              <a:gd name="connsiteY64" fmla="*/ 6035883 h 6035883"/>
              <a:gd name="connsiteX0" fmla="*/ 7304720 w 7453576"/>
              <a:gd name="connsiteY0" fmla="*/ 2934720 h 6035883"/>
              <a:gd name="connsiteX1" fmla="*/ 7453576 w 7453576"/>
              <a:gd name="connsiteY1" fmla="*/ 2583846 h 6035883"/>
              <a:gd name="connsiteX2" fmla="*/ 7304720 w 7453576"/>
              <a:gd name="connsiteY2" fmla="*/ 2381827 h 6035883"/>
              <a:gd name="connsiteX3" fmla="*/ 7102702 w 7453576"/>
              <a:gd name="connsiteY3" fmla="*/ 2466888 h 6035883"/>
              <a:gd name="connsiteX4" fmla="*/ 6826255 w 7453576"/>
              <a:gd name="connsiteY4" fmla="*/ 2605111 h 6035883"/>
              <a:gd name="connsiteX5" fmla="*/ 5242004 w 7453576"/>
              <a:gd name="connsiteY5" fmla="*/ 2371195 h 6035883"/>
              <a:gd name="connsiteX6" fmla="*/ 5316432 w 7453576"/>
              <a:gd name="connsiteY6" fmla="*/ 2126646 h 6035883"/>
              <a:gd name="connsiteX7" fmla="*/ 4253176 w 7453576"/>
              <a:gd name="connsiteY7" fmla="*/ 1860832 h 6035883"/>
              <a:gd name="connsiteX8" fmla="*/ 2592431 w 7453576"/>
              <a:gd name="connsiteY8" fmla="*/ 2155254 h 6035883"/>
              <a:gd name="connsiteX9" fmla="*/ 2212489 w 7453576"/>
              <a:gd name="connsiteY9" fmla="*/ 2059790 h 6035883"/>
              <a:gd name="connsiteX10" fmla="*/ 2070977 w 7453576"/>
              <a:gd name="connsiteY10" fmla="*/ 1848439 h 6035883"/>
              <a:gd name="connsiteX11" fmla="*/ 2126664 w 7453576"/>
              <a:gd name="connsiteY11" fmla="*/ 1478060 h 6035883"/>
              <a:gd name="connsiteX12" fmla="*/ 2243622 w 7453576"/>
              <a:gd name="connsiteY12" fmla="*/ 1371734 h 6035883"/>
              <a:gd name="connsiteX13" fmla="*/ 2135780 w 7453576"/>
              <a:gd name="connsiteY13" fmla="*/ 1218836 h 6035883"/>
              <a:gd name="connsiteX14" fmla="*/ 1880866 w 7453576"/>
              <a:gd name="connsiteY14" fmla="*/ 1119611 h 6035883"/>
              <a:gd name="connsiteX15" fmla="*/ 1957613 w 7453576"/>
              <a:gd name="connsiteY15" fmla="*/ 984754 h 6035883"/>
              <a:gd name="connsiteX16" fmla="*/ 2003114 w 7453576"/>
              <a:gd name="connsiteY16" fmla="*/ 993526 h 6035883"/>
              <a:gd name="connsiteX17" fmla="*/ 2026687 w 7453576"/>
              <a:gd name="connsiteY17" fmla="*/ 895945 h 6035883"/>
              <a:gd name="connsiteX18" fmla="*/ 1949965 w 7453576"/>
              <a:gd name="connsiteY18" fmla="*/ 548208 h 6035883"/>
              <a:gd name="connsiteX19" fmla="*/ 1573771 w 7453576"/>
              <a:gd name="connsiteY19" fmla="*/ 276581 h 6035883"/>
              <a:gd name="connsiteX20" fmla="*/ 1224669 w 7453576"/>
              <a:gd name="connsiteY20" fmla="*/ 244682 h 6035883"/>
              <a:gd name="connsiteX21" fmla="*/ 1072269 w 7453576"/>
              <a:gd name="connsiteY21" fmla="*/ 168482 h 6035883"/>
              <a:gd name="connsiteX22" fmla="*/ 954311 w 7453576"/>
              <a:gd name="connsiteY22" fmla="*/ 33594 h 6035883"/>
              <a:gd name="connsiteX23" fmla="*/ 591594 w 7453576"/>
              <a:gd name="connsiteY23" fmla="*/ 231682 h 6035883"/>
              <a:gd name="connsiteX24" fmla="*/ 308497 w 7453576"/>
              <a:gd name="connsiteY24" fmla="*/ 318707 h 6035883"/>
              <a:gd name="connsiteX25" fmla="*/ 244702 w 7453576"/>
              <a:gd name="connsiteY25" fmla="*/ 276581 h 6035883"/>
              <a:gd name="connsiteX26" fmla="*/ 153 w 7453576"/>
              <a:gd name="connsiteY26" fmla="*/ 489232 h 6035883"/>
              <a:gd name="connsiteX27" fmla="*/ 212804 w 7453576"/>
              <a:gd name="connsiteY27" fmla="*/ 499864 h 6035883"/>
              <a:gd name="connsiteX28" fmla="*/ 499883 w 7453576"/>
              <a:gd name="connsiteY28" fmla="*/ 872004 h 6035883"/>
              <a:gd name="connsiteX29" fmla="*/ 1084674 w 7453576"/>
              <a:gd name="connsiteY29" fmla="*/ 1605650 h 6035883"/>
              <a:gd name="connsiteX30" fmla="*/ 1286692 w 7453576"/>
              <a:gd name="connsiteY30" fmla="*/ 1945892 h 6035883"/>
              <a:gd name="connsiteX31" fmla="*/ 1137836 w 7453576"/>
              <a:gd name="connsiteY31" fmla="*/ 2211706 h 6035883"/>
              <a:gd name="connsiteX32" fmla="*/ 914553 w 7453576"/>
              <a:gd name="connsiteY32" fmla="*/ 2328664 h 6035883"/>
              <a:gd name="connsiteX33" fmla="*/ 680636 w 7453576"/>
              <a:gd name="connsiteY33" fmla="*/ 2190441 h 6035883"/>
              <a:gd name="connsiteX34" fmla="*/ 744432 w 7453576"/>
              <a:gd name="connsiteY34" fmla="*/ 2105381 h 6035883"/>
              <a:gd name="connsiteX35" fmla="*/ 244702 w 7453576"/>
              <a:gd name="connsiteY35" fmla="*/ 2201074 h 6035883"/>
              <a:gd name="connsiteX36" fmla="*/ 553046 w 7453576"/>
              <a:gd name="connsiteY36" fmla="*/ 2201074 h 6035883"/>
              <a:gd name="connsiteX37" fmla="*/ 935818 w 7453576"/>
              <a:gd name="connsiteY37" fmla="*/ 2403092 h 6035883"/>
              <a:gd name="connsiteX38" fmla="*/ 1286692 w 7453576"/>
              <a:gd name="connsiteY38" fmla="*/ 2275502 h 6035883"/>
              <a:gd name="connsiteX39" fmla="*/ 1329222 w 7453576"/>
              <a:gd name="connsiteY39" fmla="*/ 2020320 h 6035883"/>
              <a:gd name="connsiteX40" fmla="*/ 1190999 w 7453576"/>
              <a:gd name="connsiteY40" fmla="*/ 1733241 h 6035883"/>
              <a:gd name="connsiteX41" fmla="*/ 691269 w 7453576"/>
              <a:gd name="connsiteY41" fmla="*/ 1082882 h 6035883"/>
              <a:gd name="connsiteX42" fmla="*/ 253369 w 7453576"/>
              <a:gd name="connsiteY42" fmla="*/ 376204 h 6035883"/>
              <a:gd name="connsiteX43" fmla="*/ 622653 w 7453576"/>
              <a:gd name="connsiteY43" fmla="*/ 211819 h 6035883"/>
              <a:gd name="connsiteX44" fmla="*/ 1010246 w 7453576"/>
              <a:gd name="connsiteY44" fmla="*/ 134 h 6035883"/>
              <a:gd name="connsiteX45" fmla="*/ 1074041 w 7453576"/>
              <a:gd name="connsiteY45" fmla="*/ 180888 h 6035883"/>
              <a:gd name="connsiteX46" fmla="*/ 1224669 w 7453576"/>
              <a:gd name="connsiteY46" fmla="*/ 244682 h 6035883"/>
              <a:gd name="connsiteX47" fmla="*/ 1529469 w 7453576"/>
              <a:gd name="connsiteY47" fmla="*/ 244682 h 6035883"/>
              <a:gd name="connsiteX48" fmla="*/ 1900601 w 7453576"/>
              <a:gd name="connsiteY48" fmla="*/ 483149 h 6035883"/>
              <a:gd name="connsiteX49" fmla="*/ 2012983 w 7453576"/>
              <a:gd name="connsiteY49" fmla="*/ 768214 h 6035883"/>
              <a:gd name="connsiteX50" fmla="*/ 2023399 w 7453576"/>
              <a:gd name="connsiteY50" fmla="*/ 983109 h 6035883"/>
              <a:gd name="connsiteX51" fmla="*/ 2126206 w 7453576"/>
              <a:gd name="connsiteY51" fmla="*/ 1108673 h 6035883"/>
              <a:gd name="connsiteX52" fmla="*/ 2275520 w 7453576"/>
              <a:gd name="connsiteY52" fmla="*/ 1350469 h 6035883"/>
              <a:gd name="connsiteX53" fmla="*/ 2139069 w 7453576"/>
              <a:gd name="connsiteY53" fmla="*/ 1463883 h 6035883"/>
              <a:gd name="connsiteX54" fmla="*/ 2094002 w 7453576"/>
              <a:gd name="connsiteY54" fmla="*/ 1930441 h 6035883"/>
              <a:gd name="connsiteX55" fmla="*/ 2594497 w 7453576"/>
              <a:gd name="connsiteY55" fmla="*/ 2381827 h 6035883"/>
              <a:gd name="connsiteX56" fmla="*/ 2477539 w 7453576"/>
              <a:gd name="connsiteY56" fmla="*/ 2456255 h 6035883"/>
              <a:gd name="connsiteX57" fmla="*/ 2520069 w 7453576"/>
              <a:gd name="connsiteY57" fmla="*/ 2732702 h 6035883"/>
              <a:gd name="connsiteX58" fmla="*/ 2562599 w 7453576"/>
              <a:gd name="connsiteY58" fmla="*/ 2828395 h 6035883"/>
              <a:gd name="connsiteX59" fmla="*/ 2658292 w 7453576"/>
              <a:gd name="connsiteY59" fmla="*/ 2860292 h 6035883"/>
              <a:gd name="connsiteX60" fmla="*/ 2626395 w 7453576"/>
              <a:gd name="connsiteY60" fmla="*/ 3009148 h 6035883"/>
              <a:gd name="connsiteX61" fmla="*/ 3115492 w 7453576"/>
              <a:gd name="connsiteY61" fmla="*/ 3062311 h 6035883"/>
              <a:gd name="connsiteX62" fmla="*/ 3753446 w 7453576"/>
              <a:gd name="connsiteY62" fmla="*/ 3232432 h 6035883"/>
              <a:gd name="connsiteX63" fmla="*/ 6863469 w 7453576"/>
              <a:gd name="connsiteY63" fmla="*/ 5654883 h 6035883"/>
              <a:gd name="connsiteX64" fmla="*/ 7244469 w 7453576"/>
              <a:gd name="connsiteY64" fmla="*/ 6035883 h 6035883"/>
              <a:gd name="connsiteX0" fmla="*/ 7304720 w 7453576"/>
              <a:gd name="connsiteY0" fmla="*/ 2934720 h 6035883"/>
              <a:gd name="connsiteX1" fmla="*/ 7453576 w 7453576"/>
              <a:gd name="connsiteY1" fmla="*/ 2583846 h 6035883"/>
              <a:gd name="connsiteX2" fmla="*/ 7304720 w 7453576"/>
              <a:gd name="connsiteY2" fmla="*/ 2381827 h 6035883"/>
              <a:gd name="connsiteX3" fmla="*/ 7102702 w 7453576"/>
              <a:gd name="connsiteY3" fmla="*/ 2466888 h 6035883"/>
              <a:gd name="connsiteX4" fmla="*/ 6826255 w 7453576"/>
              <a:gd name="connsiteY4" fmla="*/ 2605111 h 6035883"/>
              <a:gd name="connsiteX5" fmla="*/ 5242004 w 7453576"/>
              <a:gd name="connsiteY5" fmla="*/ 2371195 h 6035883"/>
              <a:gd name="connsiteX6" fmla="*/ 5316432 w 7453576"/>
              <a:gd name="connsiteY6" fmla="*/ 2126646 h 6035883"/>
              <a:gd name="connsiteX7" fmla="*/ 4253176 w 7453576"/>
              <a:gd name="connsiteY7" fmla="*/ 1860832 h 6035883"/>
              <a:gd name="connsiteX8" fmla="*/ 2592431 w 7453576"/>
              <a:gd name="connsiteY8" fmla="*/ 2155254 h 6035883"/>
              <a:gd name="connsiteX9" fmla="*/ 2212489 w 7453576"/>
              <a:gd name="connsiteY9" fmla="*/ 2059790 h 6035883"/>
              <a:gd name="connsiteX10" fmla="*/ 2070977 w 7453576"/>
              <a:gd name="connsiteY10" fmla="*/ 1848439 h 6035883"/>
              <a:gd name="connsiteX11" fmla="*/ 2126664 w 7453576"/>
              <a:gd name="connsiteY11" fmla="*/ 1478060 h 6035883"/>
              <a:gd name="connsiteX12" fmla="*/ 2243622 w 7453576"/>
              <a:gd name="connsiteY12" fmla="*/ 1371734 h 6035883"/>
              <a:gd name="connsiteX13" fmla="*/ 2135780 w 7453576"/>
              <a:gd name="connsiteY13" fmla="*/ 1218836 h 6035883"/>
              <a:gd name="connsiteX14" fmla="*/ 1880866 w 7453576"/>
              <a:gd name="connsiteY14" fmla="*/ 1119611 h 6035883"/>
              <a:gd name="connsiteX15" fmla="*/ 1957613 w 7453576"/>
              <a:gd name="connsiteY15" fmla="*/ 984754 h 6035883"/>
              <a:gd name="connsiteX16" fmla="*/ 2003114 w 7453576"/>
              <a:gd name="connsiteY16" fmla="*/ 993526 h 6035883"/>
              <a:gd name="connsiteX17" fmla="*/ 2026687 w 7453576"/>
              <a:gd name="connsiteY17" fmla="*/ 895945 h 6035883"/>
              <a:gd name="connsiteX18" fmla="*/ 1949965 w 7453576"/>
              <a:gd name="connsiteY18" fmla="*/ 548208 h 6035883"/>
              <a:gd name="connsiteX19" fmla="*/ 1573771 w 7453576"/>
              <a:gd name="connsiteY19" fmla="*/ 276581 h 6035883"/>
              <a:gd name="connsiteX20" fmla="*/ 1224669 w 7453576"/>
              <a:gd name="connsiteY20" fmla="*/ 244682 h 6035883"/>
              <a:gd name="connsiteX21" fmla="*/ 1072269 w 7453576"/>
              <a:gd name="connsiteY21" fmla="*/ 168482 h 6035883"/>
              <a:gd name="connsiteX22" fmla="*/ 954311 w 7453576"/>
              <a:gd name="connsiteY22" fmla="*/ 33594 h 6035883"/>
              <a:gd name="connsiteX23" fmla="*/ 591594 w 7453576"/>
              <a:gd name="connsiteY23" fmla="*/ 231682 h 6035883"/>
              <a:gd name="connsiteX24" fmla="*/ 308497 w 7453576"/>
              <a:gd name="connsiteY24" fmla="*/ 318707 h 6035883"/>
              <a:gd name="connsiteX25" fmla="*/ 244702 w 7453576"/>
              <a:gd name="connsiteY25" fmla="*/ 276581 h 6035883"/>
              <a:gd name="connsiteX26" fmla="*/ 153 w 7453576"/>
              <a:gd name="connsiteY26" fmla="*/ 489232 h 6035883"/>
              <a:gd name="connsiteX27" fmla="*/ 212804 w 7453576"/>
              <a:gd name="connsiteY27" fmla="*/ 499864 h 6035883"/>
              <a:gd name="connsiteX28" fmla="*/ 499883 w 7453576"/>
              <a:gd name="connsiteY28" fmla="*/ 872004 h 6035883"/>
              <a:gd name="connsiteX29" fmla="*/ 1084674 w 7453576"/>
              <a:gd name="connsiteY29" fmla="*/ 1605650 h 6035883"/>
              <a:gd name="connsiteX30" fmla="*/ 1286692 w 7453576"/>
              <a:gd name="connsiteY30" fmla="*/ 1945892 h 6035883"/>
              <a:gd name="connsiteX31" fmla="*/ 1137836 w 7453576"/>
              <a:gd name="connsiteY31" fmla="*/ 2211706 h 6035883"/>
              <a:gd name="connsiteX32" fmla="*/ 914553 w 7453576"/>
              <a:gd name="connsiteY32" fmla="*/ 2328664 h 6035883"/>
              <a:gd name="connsiteX33" fmla="*/ 680636 w 7453576"/>
              <a:gd name="connsiteY33" fmla="*/ 2190441 h 6035883"/>
              <a:gd name="connsiteX34" fmla="*/ 744432 w 7453576"/>
              <a:gd name="connsiteY34" fmla="*/ 2105381 h 6035883"/>
              <a:gd name="connsiteX35" fmla="*/ 244702 w 7453576"/>
              <a:gd name="connsiteY35" fmla="*/ 2201074 h 6035883"/>
              <a:gd name="connsiteX36" fmla="*/ 553046 w 7453576"/>
              <a:gd name="connsiteY36" fmla="*/ 2201074 h 6035883"/>
              <a:gd name="connsiteX37" fmla="*/ 935818 w 7453576"/>
              <a:gd name="connsiteY37" fmla="*/ 2403092 h 6035883"/>
              <a:gd name="connsiteX38" fmla="*/ 1286692 w 7453576"/>
              <a:gd name="connsiteY38" fmla="*/ 2275502 h 6035883"/>
              <a:gd name="connsiteX39" fmla="*/ 1329222 w 7453576"/>
              <a:gd name="connsiteY39" fmla="*/ 2020320 h 6035883"/>
              <a:gd name="connsiteX40" fmla="*/ 1190999 w 7453576"/>
              <a:gd name="connsiteY40" fmla="*/ 1733241 h 6035883"/>
              <a:gd name="connsiteX41" fmla="*/ 691269 w 7453576"/>
              <a:gd name="connsiteY41" fmla="*/ 1082882 h 6035883"/>
              <a:gd name="connsiteX42" fmla="*/ 253369 w 7453576"/>
              <a:gd name="connsiteY42" fmla="*/ 376204 h 6035883"/>
              <a:gd name="connsiteX43" fmla="*/ 622653 w 7453576"/>
              <a:gd name="connsiteY43" fmla="*/ 211819 h 6035883"/>
              <a:gd name="connsiteX44" fmla="*/ 1010246 w 7453576"/>
              <a:gd name="connsiteY44" fmla="*/ 134 h 6035883"/>
              <a:gd name="connsiteX45" fmla="*/ 1074041 w 7453576"/>
              <a:gd name="connsiteY45" fmla="*/ 180888 h 6035883"/>
              <a:gd name="connsiteX46" fmla="*/ 1224669 w 7453576"/>
              <a:gd name="connsiteY46" fmla="*/ 244682 h 6035883"/>
              <a:gd name="connsiteX47" fmla="*/ 1529469 w 7453576"/>
              <a:gd name="connsiteY47" fmla="*/ 244682 h 6035883"/>
              <a:gd name="connsiteX48" fmla="*/ 1900601 w 7453576"/>
              <a:gd name="connsiteY48" fmla="*/ 483149 h 6035883"/>
              <a:gd name="connsiteX49" fmla="*/ 2012983 w 7453576"/>
              <a:gd name="connsiteY49" fmla="*/ 768214 h 6035883"/>
              <a:gd name="connsiteX50" fmla="*/ 2023399 w 7453576"/>
              <a:gd name="connsiteY50" fmla="*/ 983109 h 6035883"/>
              <a:gd name="connsiteX51" fmla="*/ 2126206 w 7453576"/>
              <a:gd name="connsiteY51" fmla="*/ 1108673 h 6035883"/>
              <a:gd name="connsiteX52" fmla="*/ 2275520 w 7453576"/>
              <a:gd name="connsiteY52" fmla="*/ 1350469 h 6035883"/>
              <a:gd name="connsiteX53" fmla="*/ 2139069 w 7453576"/>
              <a:gd name="connsiteY53" fmla="*/ 1463883 h 6035883"/>
              <a:gd name="connsiteX54" fmla="*/ 2094002 w 7453576"/>
              <a:gd name="connsiteY54" fmla="*/ 1930441 h 6035883"/>
              <a:gd name="connsiteX55" fmla="*/ 2594497 w 7453576"/>
              <a:gd name="connsiteY55" fmla="*/ 2381827 h 6035883"/>
              <a:gd name="connsiteX56" fmla="*/ 2477539 w 7453576"/>
              <a:gd name="connsiteY56" fmla="*/ 2456255 h 6035883"/>
              <a:gd name="connsiteX57" fmla="*/ 2520069 w 7453576"/>
              <a:gd name="connsiteY57" fmla="*/ 2732702 h 6035883"/>
              <a:gd name="connsiteX58" fmla="*/ 2562599 w 7453576"/>
              <a:gd name="connsiteY58" fmla="*/ 2828395 h 6035883"/>
              <a:gd name="connsiteX59" fmla="*/ 2658292 w 7453576"/>
              <a:gd name="connsiteY59" fmla="*/ 2860292 h 6035883"/>
              <a:gd name="connsiteX60" fmla="*/ 2626395 w 7453576"/>
              <a:gd name="connsiteY60" fmla="*/ 3009148 h 6035883"/>
              <a:gd name="connsiteX61" fmla="*/ 3115492 w 7453576"/>
              <a:gd name="connsiteY61" fmla="*/ 3062311 h 6035883"/>
              <a:gd name="connsiteX62" fmla="*/ 3753446 w 7453576"/>
              <a:gd name="connsiteY62" fmla="*/ 3232432 h 6035883"/>
              <a:gd name="connsiteX63" fmla="*/ 6863469 w 7453576"/>
              <a:gd name="connsiteY63" fmla="*/ 5654883 h 6035883"/>
              <a:gd name="connsiteX64" fmla="*/ 7244469 w 7453576"/>
              <a:gd name="connsiteY64" fmla="*/ 6035883 h 6035883"/>
              <a:gd name="connsiteX0" fmla="*/ 7304720 w 7453576"/>
              <a:gd name="connsiteY0" fmla="*/ 2934720 h 6035883"/>
              <a:gd name="connsiteX1" fmla="*/ 7453576 w 7453576"/>
              <a:gd name="connsiteY1" fmla="*/ 2583846 h 6035883"/>
              <a:gd name="connsiteX2" fmla="*/ 7304720 w 7453576"/>
              <a:gd name="connsiteY2" fmla="*/ 2381827 h 6035883"/>
              <a:gd name="connsiteX3" fmla="*/ 7102702 w 7453576"/>
              <a:gd name="connsiteY3" fmla="*/ 2466888 h 6035883"/>
              <a:gd name="connsiteX4" fmla="*/ 6826255 w 7453576"/>
              <a:gd name="connsiteY4" fmla="*/ 2605111 h 6035883"/>
              <a:gd name="connsiteX5" fmla="*/ 5242004 w 7453576"/>
              <a:gd name="connsiteY5" fmla="*/ 2371195 h 6035883"/>
              <a:gd name="connsiteX6" fmla="*/ 5316432 w 7453576"/>
              <a:gd name="connsiteY6" fmla="*/ 2126646 h 6035883"/>
              <a:gd name="connsiteX7" fmla="*/ 4253176 w 7453576"/>
              <a:gd name="connsiteY7" fmla="*/ 1860832 h 6035883"/>
              <a:gd name="connsiteX8" fmla="*/ 2592431 w 7453576"/>
              <a:gd name="connsiteY8" fmla="*/ 2155254 h 6035883"/>
              <a:gd name="connsiteX9" fmla="*/ 2212489 w 7453576"/>
              <a:gd name="connsiteY9" fmla="*/ 2059790 h 6035883"/>
              <a:gd name="connsiteX10" fmla="*/ 2070977 w 7453576"/>
              <a:gd name="connsiteY10" fmla="*/ 1848439 h 6035883"/>
              <a:gd name="connsiteX11" fmla="*/ 2126664 w 7453576"/>
              <a:gd name="connsiteY11" fmla="*/ 1478060 h 6035883"/>
              <a:gd name="connsiteX12" fmla="*/ 2243622 w 7453576"/>
              <a:gd name="connsiteY12" fmla="*/ 1371734 h 6035883"/>
              <a:gd name="connsiteX13" fmla="*/ 2135780 w 7453576"/>
              <a:gd name="connsiteY13" fmla="*/ 1218836 h 6035883"/>
              <a:gd name="connsiteX14" fmla="*/ 1880866 w 7453576"/>
              <a:gd name="connsiteY14" fmla="*/ 1119611 h 6035883"/>
              <a:gd name="connsiteX15" fmla="*/ 1957613 w 7453576"/>
              <a:gd name="connsiteY15" fmla="*/ 984754 h 6035883"/>
              <a:gd name="connsiteX16" fmla="*/ 2003114 w 7453576"/>
              <a:gd name="connsiteY16" fmla="*/ 993526 h 6035883"/>
              <a:gd name="connsiteX17" fmla="*/ 2026687 w 7453576"/>
              <a:gd name="connsiteY17" fmla="*/ 895945 h 6035883"/>
              <a:gd name="connsiteX18" fmla="*/ 1949965 w 7453576"/>
              <a:gd name="connsiteY18" fmla="*/ 548208 h 6035883"/>
              <a:gd name="connsiteX19" fmla="*/ 1573771 w 7453576"/>
              <a:gd name="connsiteY19" fmla="*/ 276581 h 6035883"/>
              <a:gd name="connsiteX20" fmla="*/ 1224669 w 7453576"/>
              <a:gd name="connsiteY20" fmla="*/ 244682 h 6035883"/>
              <a:gd name="connsiteX21" fmla="*/ 1072269 w 7453576"/>
              <a:gd name="connsiteY21" fmla="*/ 168482 h 6035883"/>
              <a:gd name="connsiteX22" fmla="*/ 954311 w 7453576"/>
              <a:gd name="connsiteY22" fmla="*/ 33594 h 6035883"/>
              <a:gd name="connsiteX23" fmla="*/ 591594 w 7453576"/>
              <a:gd name="connsiteY23" fmla="*/ 231682 h 6035883"/>
              <a:gd name="connsiteX24" fmla="*/ 308497 w 7453576"/>
              <a:gd name="connsiteY24" fmla="*/ 318707 h 6035883"/>
              <a:gd name="connsiteX25" fmla="*/ 244702 w 7453576"/>
              <a:gd name="connsiteY25" fmla="*/ 276581 h 6035883"/>
              <a:gd name="connsiteX26" fmla="*/ 153 w 7453576"/>
              <a:gd name="connsiteY26" fmla="*/ 489232 h 6035883"/>
              <a:gd name="connsiteX27" fmla="*/ 212804 w 7453576"/>
              <a:gd name="connsiteY27" fmla="*/ 499864 h 6035883"/>
              <a:gd name="connsiteX28" fmla="*/ 499883 w 7453576"/>
              <a:gd name="connsiteY28" fmla="*/ 872004 h 6035883"/>
              <a:gd name="connsiteX29" fmla="*/ 1084674 w 7453576"/>
              <a:gd name="connsiteY29" fmla="*/ 1605650 h 6035883"/>
              <a:gd name="connsiteX30" fmla="*/ 1286692 w 7453576"/>
              <a:gd name="connsiteY30" fmla="*/ 1945892 h 6035883"/>
              <a:gd name="connsiteX31" fmla="*/ 1137836 w 7453576"/>
              <a:gd name="connsiteY31" fmla="*/ 2211706 h 6035883"/>
              <a:gd name="connsiteX32" fmla="*/ 914553 w 7453576"/>
              <a:gd name="connsiteY32" fmla="*/ 2328664 h 6035883"/>
              <a:gd name="connsiteX33" fmla="*/ 680636 w 7453576"/>
              <a:gd name="connsiteY33" fmla="*/ 2190441 h 6035883"/>
              <a:gd name="connsiteX34" fmla="*/ 744432 w 7453576"/>
              <a:gd name="connsiteY34" fmla="*/ 2105381 h 6035883"/>
              <a:gd name="connsiteX35" fmla="*/ 244702 w 7453576"/>
              <a:gd name="connsiteY35" fmla="*/ 2201074 h 6035883"/>
              <a:gd name="connsiteX36" fmla="*/ 553046 w 7453576"/>
              <a:gd name="connsiteY36" fmla="*/ 2201074 h 6035883"/>
              <a:gd name="connsiteX37" fmla="*/ 935818 w 7453576"/>
              <a:gd name="connsiteY37" fmla="*/ 2403092 h 6035883"/>
              <a:gd name="connsiteX38" fmla="*/ 1286692 w 7453576"/>
              <a:gd name="connsiteY38" fmla="*/ 2275502 h 6035883"/>
              <a:gd name="connsiteX39" fmla="*/ 1329222 w 7453576"/>
              <a:gd name="connsiteY39" fmla="*/ 2020320 h 6035883"/>
              <a:gd name="connsiteX40" fmla="*/ 1190999 w 7453576"/>
              <a:gd name="connsiteY40" fmla="*/ 1733241 h 6035883"/>
              <a:gd name="connsiteX41" fmla="*/ 691269 w 7453576"/>
              <a:gd name="connsiteY41" fmla="*/ 1082882 h 6035883"/>
              <a:gd name="connsiteX42" fmla="*/ 236034 w 7453576"/>
              <a:gd name="connsiteY42" fmla="*/ 376204 h 6035883"/>
              <a:gd name="connsiteX43" fmla="*/ 622653 w 7453576"/>
              <a:gd name="connsiteY43" fmla="*/ 211819 h 6035883"/>
              <a:gd name="connsiteX44" fmla="*/ 1010246 w 7453576"/>
              <a:gd name="connsiteY44" fmla="*/ 134 h 6035883"/>
              <a:gd name="connsiteX45" fmla="*/ 1074041 w 7453576"/>
              <a:gd name="connsiteY45" fmla="*/ 180888 h 6035883"/>
              <a:gd name="connsiteX46" fmla="*/ 1224669 w 7453576"/>
              <a:gd name="connsiteY46" fmla="*/ 244682 h 6035883"/>
              <a:gd name="connsiteX47" fmla="*/ 1529469 w 7453576"/>
              <a:gd name="connsiteY47" fmla="*/ 244682 h 6035883"/>
              <a:gd name="connsiteX48" fmla="*/ 1900601 w 7453576"/>
              <a:gd name="connsiteY48" fmla="*/ 483149 h 6035883"/>
              <a:gd name="connsiteX49" fmla="*/ 2012983 w 7453576"/>
              <a:gd name="connsiteY49" fmla="*/ 768214 h 6035883"/>
              <a:gd name="connsiteX50" fmla="*/ 2023399 w 7453576"/>
              <a:gd name="connsiteY50" fmla="*/ 983109 h 6035883"/>
              <a:gd name="connsiteX51" fmla="*/ 2126206 w 7453576"/>
              <a:gd name="connsiteY51" fmla="*/ 1108673 h 6035883"/>
              <a:gd name="connsiteX52" fmla="*/ 2275520 w 7453576"/>
              <a:gd name="connsiteY52" fmla="*/ 1350469 h 6035883"/>
              <a:gd name="connsiteX53" fmla="*/ 2139069 w 7453576"/>
              <a:gd name="connsiteY53" fmla="*/ 1463883 h 6035883"/>
              <a:gd name="connsiteX54" fmla="*/ 2094002 w 7453576"/>
              <a:gd name="connsiteY54" fmla="*/ 1930441 h 6035883"/>
              <a:gd name="connsiteX55" fmla="*/ 2594497 w 7453576"/>
              <a:gd name="connsiteY55" fmla="*/ 2381827 h 6035883"/>
              <a:gd name="connsiteX56" fmla="*/ 2477539 w 7453576"/>
              <a:gd name="connsiteY56" fmla="*/ 2456255 h 6035883"/>
              <a:gd name="connsiteX57" fmla="*/ 2520069 w 7453576"/>
              <a:gd name="connsiteY57" fmla="*/ 2732702 h 6035883"/>
              <a:gd name="connsiteX58" fmla="*/ 2562599 w 7453576"/>
              <a:gd name="connsiteY58" fmla="*/ 2828395 h 6035883"/>
              <a:gd name="connsiteX59" fmla="*/ 2658292 w 7453576"/>
              <a:gd name="connsiteY59" fmla="*/ 2860292 h 6035883"/>
              <a:gd name="connsiteX60" fmla="*/ 2626395 w 7453576"/>
              <a:gd name="connsiteY60" fmla="*/ 3009148 h 6035883"/>
              <a:gd name="connsiteX61" fmla="*/ 3115492 w 7453576"/>
              <a:gd name="connsiteY61" fmla="*/ 3062311 h 6035883"/>
              <a:gd name="connsiteX62" fmla="*/ 3753446 w 7453576"/>
              <a:gd name="connsiteY62" fmla="*/ 3232432 h 6035883"/>
              <a:gd name="connsiteX63" fmla="*/ 6863469 w 7453576"/>
              <a:gd name="connsiteY63" fmla="*/ 5654883 h 6035883"/>
              <a:gd name="connsiteX64" fmla="*/ 7244469 w 7453576"/>
              <a:gd name="connsiteY64" fmla="*/ 6035883 h 6035883"/>
              <a:gd name="connsiteX0" fmla="*/ 7304720 w 7453576"/>
              <a:gd name="connsiteY0" fmla="*/ 2934720 h 6035883"/>
              <a:gd name="connsiteX1" fmla="*/ 7453576 w 7453576"/>
              <a:gd name="connsiteY1" fmla="*/ 2583846 h 6035883"/>
              <a:gd name="connsiteX2" fmla="*/ 7304720 w 7453576"/>
              <a:gd name="connsiteY2" fmla="*/ 2381827 h 6035883"/>
              <a:gd name="connsiteX3" fmla="*/ 7102702 w 7453576"/>
              <a:gd name="connsiteY3" fmla="*/ 2466888 h 6035883"/>
              <a:gd name="connsiteX4" fmla="*/ 6826255 w 7453576"/>
              <a:gd name="connsiteY4" fmla="*/ 2605111 h 6035883"/>
              <a:gd name="connsiteX5" fmla="*/ 5242004 w 7453576"/>
              <a:gd name="connsiteY5" fmla="*/ 2371195 h 6035883"/>
              <a:gd name="connsiteX6" fmla="*/ 5316432 w 7453576"/>
              <a:gd name="connsiteY6" fmla="*/ 2126646 h 6035883"/>
              <a:gd name="connsiteX7" fmla="*/ 4253176 w 7453576"/>
              <a:gd name="connsiteY7" fmla="*/ 1860832 h 6035883"/>
              <a:gd name="connsiteX8" fmla="*/ 2592431 w 7453576"/>
              <a:gd name="connsiteY8" fmla="*/ 2155254 h 6035883"/>
              <a:gd name="connsiteX9" fmla="*/ 2212489 w 7453576"/>
              <a:gd name="connsiteY9" fmla="*/ 2059790 h 6035883"/>
              <a:gd name="connsiteX10" fmla="*/ 2070977 w 7453576"/>
              <a:gd name="connsiteY10" fmla="*/ 1848439 h 6035883"/>
              <a:gd name="connsiteX11" fmla="*/ 2126664 w 7453576"/>
              <a:gd name="connsiteY11" fmla="*/ 1478060 h 6035883"/>
              <a:gd name="connsiteX12" fmla="*/ 2243622 w 7453576"/>
              <a:gd name="connsiteY12" fmla="*/ 1371734 h 6035883"/>
              <a:gd name="connsiteX13" fmla="*/ 2135780 w 7453576"/>
              <a:gd name="connsiteY13" fmla="*/ 1218836 h 6035883"/>
              <a:gd name="connsiteX14" fmla="*/ 1880866 w 7453576"/>
              <a:gd name="connsiteY14" fmla="*/ 1119611 h 6035883"/>
              <a:gd name="connsiteX15" fmla="*/ 1957613 w 7453576"/>
              <a:gd name="connsiteY15" fmla="*/ 984754 h 6035883"/>
              <a:gd name="connsiteX16" fmla="*/ 2003114 w 7453576"/>
              <a:gd name="connsiteY16" fmla="*/ 993526 h 6035883"/>
              <a:gd name="connsiteX17" fmla="*/ 2026687 w 7453576"/>
              <a:gd name="connsiteY17" fmla="*/ 895945 h 6035883"/>
              <a:gd name="connsiteX18" fmla="*/ 1949965 w 7453576"/>
              <a:gd name="connsiteY18" fmla="*/ 548208 h 6035883"/>
              <a:gd name="connsiteX19" fmla="*/ 1573771 w 7453576"/>
              <a:gd name="connsiteY19" fmla="*/ 276581 h 6035883"/>
              <a:gd name="connsiteX20" fmla="*/ 1224669 w 7453576"/>
              <a:gd name="connsiteY20" fmla="*/ 244682 h 6035883"/>
              <a:gd name="connsiteX21" fmla="*/ 1072269 w 7453576"/>
              <a:gd name="connsiteY21" fmla="*/ 168482 h 6035883"/>
              <a:gd name="connsiteX22" fmla="*/ 954311 w 7453576"/>
              <a:gd name="connsiteY22" fmla="*/ 33594 h 6035883"/>
              <a:gd name="connsiteX23" fmla="*/ 591594 w 7453576"/>
              <a:gd name="connsiteY23" fmla="*/ 231682 h 6035883"/>
              <a:gd name="connsiteX24" fmla="*/ 308497 w 7453576"/>
              <a:gd name="connsiteY24" fmla="*/ 318707 h 6035883"/>
              <a:gd name="connsiteX25" fmla="*/ 244702 w 7453576"/>
              <a:gd name="connsiteY25" fmla="*/ 276581 h 6035883"/>
              <a:gd name="connsiteX26" fmla="*/ 153 w 7453576"/>
              <a:gd name="connsiteY26" fmla="*/ 489232 h 6035883"/>
              <a:gd name="connsiteX27" fmla="*/ 212804 w 7453576"/>
              <a:gd name="connsiteY27" fmla="*/ 499864 h 6035883"/>
              <a:gd name="connsiteX28" fmla="*/ 499883 w 7453576"/>
              <a:gd name="connsiteY28" fmla="*/ 872004 h 6035883"/>
              <a:gd name="connsiteX29" fmla="*/ 1084674 w 7453576"/>
              <a:gd name="connsiteY29" fmla="*/ 1605650 h 6035883"/>
              <a:gd name="connsiteX30" fmla="*/ 1286692 w 7453576"/>
              <a:gd name="connsiteY30" fmla="*/ 1945892 h 6035883"/>
              <a:gd name="connsiteX31" fmla="*/ 1137836 w 7453576"/>
              <a:gd name="connsiteY31" fmla="*/ 2211706 h 6035883"/>
              <a:gd name="connsiteX32" fmla="*/ 914553 w 7453576"/>
              <a:gd name="connsiteY32" fmla="*/ 2328664 h 6035883"/>
              <a:gd name="connsiteX33" fmla="*/ 680636 w 7453576"/>
              <a:gd name="connsiteY33" fmla="*/ 2190441 h 6035883"/>
              <a:gd name="connsiteX34" fmla="*/ 744432 w 7453576"/>
              <a:gd name="connsiteY34" fmla="*/ 2105381 h 6035883"/>
              <a:gd name="connsiteX35" fmla="*/ 244702 w 7453576"/>
              <a:gd name="connsiteY35" fmla="*/ 2201074 h 6035883"/>
              <a:gd name="connsiteX36" fmla="*/ 553046 w 7453576"/>
              <a:gd name="connsiteY36" fmla="*/ 2201074 h 6035883"/>
              <a:gd name="connsiteX37" fmla="*/ 935818 w 7453576"/>
              <a:gd name="connsiteY37" fmla="*/ 2403092 h 6035883"/>
              <a:gd name="connsiteX38" fmla="*/ 1286692 w 7453576"/>
              <a:gd name="connsiteY38" fmla="*/ 2275502 h 6035883"/>
              <a:gd name="connsiteX39" fmla="*/ 1329222 w 7453576"/>
              <a:gd name="connsiteY39" fmla="*/ 2020320 h 6035883"/>
              <a:gd name="connsiteX40" fmla="*/ 1190999 w 7453576"/>
              <a:gd name="connsiteY40" fmla="*/ 1733241 h 6035883"/>
              <a:gd name="connsiteX41" fmla="*/ 691269 w 7453576"/>
              <a:gd name="connsiteY41" fmla="*/ 1082882 h 6035883"/>
              <a:gd name="connsiteX42" fmla="*/ 244701 w 7453576"/>
              <a:gd name="connsiteY42" fmla="*/ 393539 h 6035883"/>
              <a:gd name="connsiteX43" fmla="*/ 622653 w 7453576"/>
              <a:gd name="connsiteY43" fmla="*/ 211819 h 6035883"/>
              <a:gd name="connsiteX44" fmla="*/ 1010246 w 7453576"/>
              <a:gd name="connsiteY44" fmla="*/ 134 h 6035883"/>
              <a:gd name="connsiteX45" fmla="*/ 1074041 w 7453576"/>
              <a:gd name="connsiteY45" fmla="*/ 180888 h 6035883"/>
              <a:gd name="connsiteX46" fmla="*/ 1224669 w 7453576"/>
              <a:gd name="connsiteY46" fmla="*/ 244682 h 6035883"/>
              <a:gd name="connsiteX47" fmla="*/ 1529469 w 7453576"/>
              <a:gd name="connsiteY47" fmla="*/ 244682 h 6035883"/>
              <a:gd name="connsiteX48" fmla="*/ 1900601 w 7453576"/>
              <a:gd name="connsiteY48" fmla="*/ 483149 h 6035883"/>
              <a:gd name="connsiteX49" fmla="*/ 2012983 w 7453576"/>
              <a:gd name="connsiteY49" fmla="*/ 768214 h 6035883"/>
              <a:gd name="connsiteX50" fmla="*/ 2023399 w 7453576"/>
              <a:gd name="connsiteY50" fmla="*/ 983109 h 6035883"/>
              <a:gd name="connsiteX51" fmla="*/ 2126206 w 7453576"/>
              <a:gd name="connsiteY51" fmla="*/ 1108673 h 6035883"/>
              <a:gd name="connsiteX52" fmla="*/ 2275520 w 7453576"/>
              <a:gd name="connsiteY52" fmla="*/ 1350469 h 6035883"/>
              <a:gd name="connsiteX53" fmla="*/ 2139069 w 7453576"/>
              <a:gd name="connsiteY53" fmla="*/ 1463883 h 6035883"/>
              <a:gd name="connsiteX54" fmla="*/ 2094002 w 7453576"/>
              <a:gd name="connsiteY54" fmla="*/ 1930441 h 6035883"/>
              <a:gd name="connsiteX55" fmla="*/ 2594497 w 7453576"/>
              <a:gd name="connsiteY55" fmla="*/ 2381827 h 6035883"/>
              <a:gd name="connsiteX56" fmla="*/ 2477539 w 7453576"/>
              <a:gd name="connsiteY56" fmla="*/ 2456255 h 6035883"/>
              <a:gd name="connsiteX57" fmla="*/ 2520069 w 7453576"/>
              <a:gd name="connsiteY57" fmla="*/ 2732702 h 6035883"/>
              <a:gd name="connsiteX58" fmla="*/ 2562599 w 7453576"/>
              <a:gd name="connsiteY58" fmla="*/ 2828395 h 6035883"/>
              <a:gd name="connsiteX59" fmla="*/ 2658292 w 7453576"/>
              <a:gd name="connsiteY59" fmla="*/ 2860292 h 6035883"/>
              <a:gd name="connsiteX60" fmla="*/ 2626395 w 7453576"/>
              <a:gd name="connsiteY60" fmla="*/ 3009148 h 6035883"/>
              <a:gd name="connsiteX61" fmla="*/ 3115492 w 7453576"/>
              <a:gd name="connsiteY61" fmla="*/ 3062311 h 6035883"/>
              <a:gd name="connsiteX62" fmla="*/ 3753446 w 7453576"/>
              <a:gd name="connsiteY62" fmla="*/ 3232432 h 6035883"/>
              <a:gd name="connsiteX63" fmla="*/ 6863469 w 7453576"/>
              <a:gd name="connsiteY63" fmla="*/ 5654883 h 6035883"/>
              <a:gd name="connsiteX64" fmla="*/ 7244469 w 7453576"/>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54312 w 7453577"/>
              <a:gd name="connsiteY22" fmla="*/ 33594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35819 w 7453577"/>
              <a:gd name="connsiteY37" fmla="*/ 2403092 h 6035883"/>
              <a:gd name="connsiteX38" fmla="*/ 1286693 w 7453577"/>
              <a:gd name="connsiteY38" fmla="*/ 2275502 h 6035883"/>
              <a:gd name="connsiteX39" fmla="*/ 1329223 w 7453577"/>
              <a:gd name="connsiteY39" fmla="*/ 2020320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75981 w 7453577"/>
              <a:gd name="connsiteY22" fmla="*/ 20594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35819 w 7453577"/>
              <a:gd name="connsiteY37" fmla="*/ 2403092 h 6035883"/>
              <a:gd name="connsiteX38" fmla="*/ 1286693 w 7453577"/>
              <a:gd name="connsiteY38" fmla="*/ 2275502 h 6035883"/>
              <a:gd name="connsiteX39" fmla="*/ 1329223 w 7453577"/>
              <a:gd name="connsiteY39" fmla="*/ 2020320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35819 w 7453577"/>
              <a:gd name="connsiteY37" fmla="*/ 2403092 h 6035883"/>
              <a:gd name="connsiteX38" fmla="*/ 1286693 w 7453577"/>
              <a:gd name="connsiteY38" fmla="*/ 2275502 h 6035883"/>
              <a:gd name="connsiteX39" fmla="*/ 1329223 w 7453577"/>
              <a:gd name="connsiteY39" fmla="*/ 2020320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35819 w 7453577"/>
              <a:gd name="connsiteY37" fmla="*/ 2403092 h 6035883"/>
              <a:gd name="connsiteX38" fmla="*/ 1250117 w 7453577"/>
              <a:gd name="connsiteY38" fmla="*/ 2246241 h 6035883"/>
              <a:gd name="connsiteX39" fmla="*/ 1329223 w 7453577"/>
              <a:gd name="connsiteY39" fmla="*/ 2020320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35819 w 7453577"/>
              <a:gd name="connsiteY37" fmla="*/ 2337255 h 6035883"/>
              <a:gd name="connsiteX38" fmla="*/ 1250117 w 7453577"/>
              <a:gd name="connsiteY38" fmla="*/ 2246241 h 6035883"/>
              <a:gd name="connsiteX39" fmla="*/ 1329223 w 7453577"/>
              <a:gd name="connsiteY39" fmla="*/ 2020320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35819 w 7453577"/>
              <a:gd name="connsiteY37" fmla="*/ 2337255 h 6035883"/>
              <a:gd name="connsiteX38" fmla="*/ 1250117 w 7453577"/>
              <a:gd name="connsiteY38" fmla="*/ 2246241 h 6035883"/>
              <a:gd name="connsiteX39" fmla="*/ 1299962 w 7453577"/>
              <a:gd name="connsiteY39" fmla="*/ 1998374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35819 w 7453577"/>
              <a:gd name="connsiteY37" fmla="*/ 2337255 h 6035883"/>
              <a:gd name="connsiteX38" fmla="*/ 1169649 w 7453577"/>
              <a:gd name="connsiteY38" fmla="*/ 2209665 h 6035883"/>
              <a:gd name="connsiteX39" fmla="*/ 1299962 w 7453577"/>
              <a:gd name="connsiteY39" fmla="*/ 1998374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35819 w 7453577"/>
              <a:gd name="connsiteY37" fmla="*/ 2337255 h 6035883"/>
              <a:gd name="connsiteX38" fmla="*/ 1169649 w 7453577"/>
              <a:gd name="connsiteY38" fmla="*/ 2209665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13873 w 7453577"/>
              <a:gd name="connsiteY37" fmla="*/ 2315310 h 6035883"/>
              <a:gd name="connsiteX38" fmla="*/ 1169649 w 7453577"/>
              <a:gd name="connsiteY38" fmla="*/ 2209665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13873 w 7453577"/>
              <a:gd name="connsiteY37" fmla="*/ 231531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53047 w 7453577"/>
              <a:gd name="connsiteY36" fmla="*/ 2201074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607367 w 7453577"/>
              <a:gd name="connsiteY36" fmla="*/ 2205601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607367 w 7453577"/>
              <a:gd name="connsiteY36" fmla="*/ 2205601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648108 w 7453577"/>
              <a:gd name="connsiteY36" fmla="*/ 2205601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80207 w 7453577"/>
              <a:gd name="connsiteY36" fmla="*/ 2196547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80637 w 7453577"/>
              <a:gd name="connsiteY33" fmla="*/ 2190441 h 6035883"/>
              <a:gd name="connsiteX34" fmla="*/ 744433 w 7453577"/>
              <a:gd name="connsiteY34" fmla="*/ 2105381 h 6035883"/>
              <a:gd name="connsiteX35" fmla="*/ 244703 w 7453577"/>
              <a:gd name="connsiteY35" fmla="*/ 2201074 h 6035883"/>
              <a:gd name="connsiteX36" fmla="*/ 598314 w 7453577"/>
              <a:gd name="connsiteY36" fmla="*/ 2214653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94217 w 7453577"/>
              <a:gd name="connsiteY33" fmla="*/ 2185914 h 6035883"/>
              <a:gd name="connsiteX34" fmla="*/ 744433 w 7453577"/>
              <a:gd name="connsiteY34" fmla="*/ 2105381 h 6035883"/>
              <a:gd name="connsiteX35" fmla="*/ 244703 w 7453577"/>
              <a:gd name="connsiteY35" fmla="*/ 2201074 h 6035883"/>
              <a:gd name="connsiteX36" fmla="*/ 598314 w 7453577"/>
              <a:gd name="connsiteY36" fmla="*/ 2214653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94217 w 7453577"/>
              <a:gd name="connsiteY33" fmla="*/ 2185914 h 6035883"/>
              <a:gd name="connsiteX34" fmla="*/ 744433 w 7453577"/>
              <a:gd name="connsiteY34" fmla="*/ 2105381 h 6035883"/>
              <a:gd name="connsiteX35" fmla="*/ 244703 w 7453577"/>
              <a:gd name="connsiteY35" fmla="*/ 2201074 h 6035883"/>
              <a:gd name="connsiteX36" fmla="*/ 611895 w 7453577"/>
              <a:gd name="connsiteY36" fmla="*/ 2232760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94217 w 7453577"/>
              <a:gd name="connsiteY33" fmla="*/ 2185914 h 6035883"/>
              <a:gd name="connsiteX34" fmla="*/ 744433 w 7453577"/>
              <a:gd name="connsiteY34" fmla="*/ 2105381 h 6035883"/>
              <a:gd name="connsiteX35" fmla="*/ 244703 w 7453577"/>
              <a:gd name="connsiteY35" fmla="*/ 2201074 h 6035883"/>
              <a:gd name="connsiteX36" fmla="*/ 611895 w 7453577"/>
              <a:gd name="connsiteY36" fmla="*/ 2232760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94217 w 7453577"/>
              <a:gd name="connsiteY33" fmla="*/ 2185914 h 6035883"/>
              <a:gd name="connsiteX34" fmla="*/ 744433 w 7453577"/>
              <a:gd name="connsiteY34" fmla="*/ 2105381 h 6035883"/>
              <a:gd name="connsiteX35" fmla="*/ 244703 w 7453577"/>
              <a:gd name="connsiteY35" fmla="*/ 2201074 h 6035883"/>
              <a:gd name="connsiteX36" fmla="*/ 611895 w 7453577"/>
              <a:gd name="connsiteY36" fmla="*/ 2232760 h 6035883"/>
              <a:gd name="connsiteX37" fmla="*/ 913873 w 7453577"/>
              <a:gd name="connsiteY37" fmla="*/ 232889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94217 w 7453577"/>
              <a:gd name="connsiteY33" fmla="*/ 2185914 h 6035883"/>
              <a:gd name="connsiteX34" fmla="*/ 744433 w 7453577"/>
              <a:gd name="connsiteY34" fmla="*/ 2105381 h 6035883"/>
              <a:gd name="connsiteX35" fmla="*/ 244703 w 7453577"/>
              <a:gd name="connsiteY35" fmla="*/ 2201074 h 6035883"/>
              <a:gd name="connsiteX36" fmla="*/ 611895 w 7453577"/>
              <a:gd name="connsiteY36" fmla="*/ 2232760 h 6035883"/>
              <a:gd name="connsiteX37" fmla="*/ 945560 w 7453577"/>
              <a:gd name="connsiteY37" fmla="*/ 2315310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94217 w 7453577"/>
              <a:gd name="connsiteY33" fmla="*/ 2185914 h 6035883"/>
              <a:gd name="connsiteX34" fmla="*/ 744433 w 7453577"/>
              <a:gd name="connsiteY34" fmla="*/ 2105381 h 6035883"/>
              <a:gd name="connsiteX35" fmla="*/ 244703 w 7453577"/>
              <a:gd name="connsiteY35" fmla="*/ 2201074 h 6035883"/>
              <a:gd name="connsiteX36" fmla="*/ 611895 w 7453577"/>
              <a:gd name="connsiteY36" fmla="*/ 2232760 h 6035883"/>
              <a:gd name="connsiteX37" fmla="*/ 931980 w 7453577"/>
              <a:gd name="connsiteY37" fmla="*/ 2324364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691270 w 7453577"/>
              <a:gd name="connsiteY41" fmla="*/ 1082882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94217 w 7453577"/>
              <a:gd name="connsiteY33" fmla="*/ 2185914 h 6035883"/>
              <a:gd name="connsiteX34" fmla="*/ 744433 w 7453577"/>
              <a:gd name="connsiteY34" fmla="*/ 2105381 h 6035883"/>
              <a:gd name="connsiteX35" fmla="*/ 244703 w 7453577"/>
              <a:gd name="connsiteY35" fmla="*/ 2201074 h 6035883"/>
              <a:gd name="connsiteX36" fmla="*/ 611895 w 7453577"/>
              <a:gd name="connsiteY36" fmla="*/ 2232760 h 6035883"/>
              <a:gd name="connsiteX37" fmla="*/ 931980 w 7453577"/>
              <a:gd name="connsiteY37" fmla="*/ 2324364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804438 w 7453577"/>
              <a:gd name="connsiteY41" fmla="*/ 1005928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721 w 7453577"/>
              <a:gd name="connsiteY0" fmla="*/ 2934720 h 6035883"/>
              <a:gd name="connsiteX1" fmla="*/ 7453577 w 7453577"/>
              <a:gd name="connsiteY1" fmla="*/ 2583846 h 6035883"/>
              <a:gd name="connsiteX2" fmla="*/ 7304721 w 7453577"/>
              <a:gd name="connsiteY2" fmla="*/ 2381827 h 6035883"/>
              <a:gd name="connsiteX3" fmla="*/ 7102703 w 7453577"/>
              <a:gd name="connsiteY3" fmla="*/ 2466888 h 6035883"/>
              <a:gd name="connsiteX4" fmla="*/ 6826256 w 7453577"/>
              <a:gd name="connsiteY4" fmla="*/ 2605111 h 6035883"/>
              <a:gd name="connsiteX5" fmla="*/ 5242005 w 7453577"/>
              <a:gd name="connsiteY5" fmla="*/ 2371195 h 6035883"/>
              <a:gd name="connsiteX6" fmla="*/ 5316433 w 7453577"/>
              <a:gd name="connsiteY6" fmla="*/ 2126646 h 6035883"/>
              <a:gd name="connsiteX7" fmla="*/ 4253177 w 7453577"/>
              <a:gd name="connsiteY7" fmla="*/ 1860832 h 6035883"/>
              <a:gd name="connsiteX8" fmla="*/ 2592432 w 7453577"/>
              <a:gd name="connsiteY8" fmla="*/ 2155254 h 6035883"/>
              <a:gd name="connsiteX9" fmla="*/ 2212490 w 7453577"/>
              <a:gd name="connsiteY9" fmla="*/ 2059790 h 6035883"/>
              <a:gd name="connsiteX10" fmla="*/ 2070978 w 7453577"/>
              <a:gd name="connsiteY10" fmla="*/ 1848439 h 6035883"/>
              <a:gd name="connsiteX11" fmla="*/ 2126665 w 7453577"/>
              <a:gd name="connsiteY11" fmla="*/ 1478060 h 6035883"/>
              <a:gd name="connsiteX12" fmla="*/ 2243623 w 7453577"/>
              <a:gd name="connsiteY12" fmla="*/ 1371734 h 6035883"/>
              <a:gd name="connsiteX13" fmla="*/ 2135781 w 7453577"/>
              <a:gd name="connsiteY13" fmla="*/ 1218836 h 6035883"/>
              <a:gd name="connsiteX14" fmla="*/ 1880867 w 7453577"/>
              <a:gd name="connsiteY14" fmla="*/ 1119611 h 6035883"/>
              <a:gd name="connsiteX15" fmla="*/ 1957614 w 7453577"/>
              <a:gd name="connsiteY15" fmla="*/ 984754 h 6035883"/>
              <a:gd name="connsiteX16" fmla="*/ 2003115 w 7453577"/>
              <a:gd name="connsiteY16" fmla="*/ 993526 h 6035883"/>
              <a:gd name="connsiteX17" fmla="*/ 2026688 w 7453577"/>
              <a:gd name="connsiteY17" fmla="*/ 895945 h 6035883"/>
              <a:gd name="connsiteX18" fmla="*/ 1949966 w 7453577"/>
              <a:gd name="connsiteY18" fmla="*/ 548208 h 6035883"/>
              <a:gd name="connsiteX19" fmla="*/ 1573772 w 7453577"/>
              <a:gd name="connsiteY19" fmla="*/ 276581 h 6035883"/>
              <a:gd name="connsiteX20" fmla="*/ 1224670 w 7453577"/>
              <a:gd name="connsiteY20" fmla="*/ 244682 h 6035883"/>
              <a:gd name="connsiteX21" fmla="*/ 1072270 w 7453577"/>
              <a:gd name="connsiteY21" fmla="*/ 168482 h 6035883"/>
              <a:gd name="connsiteX22" fmla="*/ 993316 w 7453577"/>
              <a:gd name="connsiteY22" fmla="*/ 16261 h 6035883"/>
              <a:gd name="connsiteX23" fmla="*/ 591595 w 7453577"/>
              <a:gd name="connsiteY23" fmla="*/ 231682 h 6035883"/>
              <a:gd name="connsiteX24" fmla="*/ 308498 w 7453577"/>
              <a:gd name="connsiteY24" fmla="*/ 318707 h 6035883"/>
              <a:gd name="connsiteX25" fmla="*/ 244703 w 7453577"/>
              <a:gd name="connsiteY25" fmla="*/ 276581 h 6035883"/>
              <a:gd name="connsiteX26" fmla="*/ 154 w 7453577"/>
              <a:gd name="connsiteY26" fmla="*/ 489232 h 6035883"/>
              <a:gd name="connsiteX27" fmla="*/ 212805 w 7453577"/>
              <a:gd name="connsiteY27" fmla="*/ 499864 h 6035883"/>
              <a:gd name="connsiteX28" fmla="*/ 508551 w 7453577"/>
              <a:gd name="connsiteY28" fmla="*/ 859003 h 6035883"/>
              <a:gd name="connsiteX29" fmla="*/ 1084675 w 7453577"/>
              <a:gd name="connsiteY29" fmla="*/ 1605650 h 6035883"/>
              <a:gd name="connsiteX30" fmla="*/ 1286693 w 7453577"/>
              <a:gd name="connsiteY30" fmla="*/ 1945892 h 6035883"/>
              <a:gd name="connsiteX31" fmla="*/ 1137837 w 7453577"/>
              <a:gd name="connsiteY31" fmla="*/ 2211706 h 6035883"/>
              <a:gd name="connsiteX32" fmla="*/ 914554 w 7453577"/>
              <a:gd name="connsiteY32" fmla="*/ 2328664 h 6035883"/>
              <a:gd name="connsiteX33" fmla="*/ 694217 w 7453577"/>
              <a:gd name="connsiteY33" fmla="*/ 2185914 h 6035883"/>
              <a:gd name="connsiteX34" fmla="*/ 744433 w 7453577"/>
              <a:gd name="connsiteY34" fmla="*/ 2105381 h 6035883"/>
              <a:gd name="connsiteX35" fmla="*/ 244703 w 7453577"/>
              <a:gd name="connsiteY35" fmla="*/ 2201074 h 6035883"/>
              <a:gd name="connsiteX36" fmla="*/ 611895 w 7453577"/>
              <a:gd name="connsiteY36" fmla="*/ 2232760 h 6035883"/>
              <a:gd name="connsiteX37" fmla="*/ 931980 w 7453577"/>
              <a:gd name="connsiteY37" fmla="*/ 2324364 h 6035883"/>
              <a:gd name="connsiteX38" fmla="*/ 1155019 w 7453577"/>
              <a:gd name="connsiteY38" fmla="*/ 2187719 h 6035883"/>
              <a:gd name="connsiteX39" fmla="*/ 1285332 w 7453577"/>
              <a:gd name="connsiteY39" fmla="*/ 1976428 h 6035883"/>
              <a:gd name="connsiteX40" fmla="*/ 1191000 w 7453577"/>
              <a:gd name="connsiteY40" fmla="*/ 1733241 h 6035883"/>
              <a:gd name="connsiteX41" fmla="*/ 270283 w 7453577"/>
              <a:gd name="connsiteY41" fmla="*/ 548728 h 6035883"/>
              <a:gd name="connsiteX42" fmla="*/ 244702 w 7453577"/>
              <a:gd name="connsiteY42" fmla="*/ 393539 h 6035883"/>
              <a:gd name="connsiteX43" fmla="*/ 622654 w 7453577"/>
              <a:gd name="connsiteY43" fmla="*/ 211819 h 6035883"/>
              <a:gd name="connsiteX44" fmla="*/ 1010247 w 7453577"/>
              <a:gd name="connsiteY44" fmla="*/ 134 h 6035883"/>
              <a:gd name="connsiteX45" fmla="*/ 1074042 w 7453577"/>
              <a:gd name="connsiteY45" fmla="*/ 180888 h 6035883"/>
              <a:gd name="connsiteX46" fmla="*/ 1224670 w 7453577"/>
              <a:gd name="connsiteY46" fmla="*/ 244682 h 6035883"/>
              <a:gd name="connsiteX47" fmla="*/ 1529470 w 7453577"/>
              <a:gd name="connsiteY47" fmla="*/ 244682 h 6035883"/>
              <a:gd name="connsiteX48" fmla="*/ 1900602 w 7453577"/>
              <a:gd name="connsiteY48" fmla="*/ 483149 h 6035883"/>
              <a:gd name="connsiteX49" fmla="*/ 2012984 w 7453577"/>
              <a:gd name="connsiteY49" fmla="*/ 768214 h 6035883"/>
              <a:gd name="connsiteX50" fmla="*/ 2023400 w 7453577"/>
              <a:gd name="connsiteY50" fmla="*/ 983109 h 6035883"/>
              <a:gd name="connsiteX51" fmla="*/ 2126207 w 7453577"/>
              <a:gd name="connsiteY51" fmla="*/ 1108673 h 6035883"/>
              <a:gd name="connsiteX52" fmla="*/ 2275521 w 7453577"/>
              <a:gd name="connsiteY52" fmla="*/ 1350469 h 6035883"/>
              <a:gd name="connsiteX53" fmla="*/ 2139070 w 7453577"/>
              <a:gd name="connsiteY53" fmla="*/ 1463883 h 6035883"/>
              <a:gd name="connsiteX54" fmla="*/ 2094003 w 7453577"/>
              <a:gd name="connsiteY54" fmla="*/ 1930441 h 6035883"/>
              <a:gd name="connsiteX55" fmla="*/ 2594498 w 7453577"/>
              <a:gd name="connsiteY55" fmla="*/ 2381827 h 6035883"/>
              <a:gd name="connsiteX56" fmla="*/ 2477540 w 7453577"/>
              <a:gd name="connsiteY56" fmla="*/ 2456255 h 6035883"/>
              <a:gd name="connsiteX57" fmla="*/ 2520070 w 7453577"/>
              <a:gd name="connsiteY57" fmla="*/ 2732702 h 6035883"/>
              <a:gd name="connsiteX58" fmla="*/ 2562600 w 7453577"/>
              <a:gd name="connsiteY58" fmla="*/ 2828395 h 6035883"/>
              <a:gd name="connsiteX59" fmla="*/ 2658293 w 7453577"/>
              <a:gd name="connsiteY59" fmla="*/ 2860292 h 6035883"/>
              <a:gd name="connsiteX60" fmla="*/ 2626396 w 7453577"/>
              <a:gd name="connsiteY60" fmla="*/ 3009148 h 6035883"/>
              <a:gd name="connsiteX61" fmla="*/ 3115493 w 7453577"/>
              <a:gd name="connsiteY61" fmla="*/ 3062311 h 6035883"/>
              <a:gd name="connsiteX62" fmla="*/ 3753447 w 7453577"/>
              <a:gd name="connsiteY62" fmla="*/ 3232432 h 6035883"/>
              <a:gd name="connsiteX63" fmla="*/ 6863470 w 7453577"/>
              <a:gd name="connsiteY63" fmla="*/ 5654883 h 6035883"/>
              <a:gd name="connsiteX64" fmla="*/ 7244470 w 7453577"/>
              <a:gd name="connsiteY64" fmla="*/ 6035883 h 6035883"/>
              <a:gd name="connsiteX0" fmla="*/ 7304679 w 7453535"/>
              <a:gd name="connsiteY0" fmla="*/ 2934720 h 6035883"/>
              <a:gd name="connsiteX1" fmla="*/ 7453535 w 7453535"/>
              <a:gd name="connsiteY1" fmla="*/ 2583846 h 6035883"/>
              <a:gd name="connsiteX2" fmla="*/ 7304679 w 7453535"/>
              <a:gd name="connsiteY2" fmla="*/ 2381827 h 6035883"/>
              <a:gd name="connsiteX3" fmla="*/ 7102661 w 7453535"/>
              <a:gd name="connsiteY3" fmla="*/ 2466888 h 6035883"/>
              <a:gd name="connsiteX4" fmla="*/ 6826214 w 7453535"/>
              <a:gd name="connsiteY4" fmla="*/ 2605111 h 6035883"/>
              <a:gd name="connsiteX5" fmla="*/ 5241963 w 7453535"/>
              <a:gd name="connsiteY5" fmla="*/ 2371195 h 6035883"/>
              <a:gd name="connsiteX6" fmla="*/ 5316391 w 7453535"/>
              <a:gd name="connsiteY6" fmla="*/ 2126646 h 6035883"/>
              <a:gd name="connsiteX7" fmla="*/ 4253135 w 7453535"/>
              <a:gd name="connsiteY7" fmla="*/ 1860832 h 6035883"/>
              <a:gd name="connsiteX8" fmla="*/ 2592390 w 7453535"/>
              <a:gd name="connsiteY8" fmla="*/ 2155254 h 6035883"/>
              <a:gd name="connsiteX9" fmla="*/ 2212448 w 7453535"/>
              <a:gd name="connsiteY9" fmla="*/ 2059790 h 6035883"/>
              <a:gd name="connsiteX10" fmla="*/ 2070936 w 7453535"/>
              <a:gd name="connsiteY10" fmla="*/ 1848439 h 6035883"/>
              <a:gd name="connsiteX11" fmla="*/ 2126623 w 7453535"/>
              <a:gd name="connsiteY11" fmla="*/ 1478060 h 6035883"/>
              <a:gd name="connsiteX12" fmla="*/ 2243581 w 7453535"/>
              <a:gd name="connsiteY12" fmla="*/ 1371734 h 6035883"/>
              <a:gd name="connsiteX13" fmla="*/ 2135739 w 7453535"/>
              <a:gd name="connsiteY13" fmla="*/ 1218836 h 6035883"/>
              <a:gd name="connsiteX14" fmla="*/ 1880825 w 7453535"/>
              <a:gd name="connsiteY14" fmla="*/ 1119611 h 6035883"/>
              <a:gd name="connsiteX15" fmla="*/ 1957572 w 7453535"/>
              <a:gd name="connsiteY15" fmla="*/ 984754 h 6035883"/>
              <a:gd name="connsiteX16" fmla="*/ 2003073 w 7453535"/>
              <a:gd name="connsiteY16" fmla="*/ 993526 h 6035883"/>
              <a:gd name="connsiteX17" fmla="*/ 2026646 w 7453535"/>
              <a:gd name="connsiteY17" fmla="*/ 895945 h 6035883"/>
              <a:gd name="connsiteX18" fmla="*/ 1949924 w 7453535"/>
              <a:gd name="connsiteY18" fmla="*/ 548208 h 6035883"/>
              <a:gd name="connsiteX19" fmla="*/ 1573730 w 7453535"/>
              <a:gd name="connsiteY19" fmla="*/ 276581 h 6035883"/>
              <a:gd name="connsiteX20" fmla="*/ 1224628 w 7453535"/>
              <a:gd name="connsiteY20" fmla="*/ 244682 h 6035883"/>
              <a:gd name="connsiteX21" fmla="*/ 1072228 w 7453535"/>
              <a:gd name="connsiteY21" fmla="*/ 168482 h 6035883"/>
              <a:gd name="connsiteX22" fmla="*/ 993274 w 7453535"/>
              <a:gd name="connsiteY22" fmla="*/ 16261 h 6035883"/>
              <a:gd name="connsiteX23" fmla="*/ 591553 w 7453535"/>
              <a:gd name="connsiteY23" fmla="*/ 231682 h 6035883"/>
              <a:gd name="connsiteX24" fmla="*/ 308456 w 7453535"/>
              <a:gd name="connsiteY24" fmla="*/ 318707 h 6035883"/>
              <a:gd name="connsiteX25" fmla="*/ 244661 w 7453535"/>
              <a:gd name="connsiteY25" fmla="*/ 276581 h 6035883"/>
              <a:gd name="connsiteX26" fmla="*/ 112 w 7453535"/>
              <a:gd name="connsiteY26" fmla="*/ 489232 h 6035883"/>
              <a:gd name="connsiteX27" fmla="*/ 217290 w 7453535"/>
              <a:gd name="connsiteY27" fmla="*/ 513444 h 6035883"/>
              <a:gd name="connsiteX28" fmla="*/ 508509 w 7453535"/>
              <a:gd name="connsiteY28" fmla="*/ 859003 h 6035883"/>
              <a:gd name="connsiteX29" fmla="*/ 1084633 w 7453535"/>
              <a:gd name="connsiteY29" fmla="*/ 1605650 h 6035883"/>
              <a:gd name="connsiteX30" fmla="*/ 1286651 w 7453535"/>
              <a:gd name="connsiteY30" fmla="*/ 1945892 h 6035883"/>
              <a:gd name="connsiteX31" fmla="*/ 1137795 w 7453535"/>
              <a:gd name="connsiteY31" fmla="*/ 2211706 h 6035883"/>
              <a:gd name="connsiteX32" fmla="*/ 914512 w 7453535"/>
              <a:gd name="connsiteY32" fmla="*/ 2328664 h 6035883"/>
              <a:gd name="connsiteX33" fmla="*/ 694175 w 7453535"/>
              <a:gd name="connsiteY33" fmla="*/ 2185914 h 6035883"/>
              <a:gd name="connsiteX34" fmla="*/ 744391 w 7453535"/>
              <a:gd name="connsiteY34" fmla="*/ 2105381 h 6035883"/>
              <a:gd name="connsiteX35" fmla="*/ 244661 w 7453535"/>
              <a:gd name="connsiteY35" fmla="*/ 2201074 h 6035883"/>
              <a:gd name="connsiteX36" fmla="*/ 611853 w 7453535"/>
              <a:gd name="connsiteY36" fmla="*/ 2232760 h 6035883"/>
              <a:gd name="connsiteX37" fmla="*/ 931938 w 7453535"/>
              <a:gd name="connsiteY37" fmla="*/ 2324364 h 6035883"/>
              <a:gd name="connsiteX38" fmla="*/ 1154977 w 7453535"/>
              <a:gd name="connsiteY38" fmla="*/ 2187719 h 6035883"/>
              <a:gd name="connsiteX39" fmla="*/ 1285290 w 7453535"/>
              <a:gd name="connsiteY39" fmla="*/ 1976428 h 6035883"/>
              <a:gd name="connsiteX40" fmla="*/ 1190958 w 7453535"/>
              <a:gd name="connsiteY40" fmla="*/ 1733241 h 6035883"/>
              <a:gd name="connsiteX41" fmla="*/ 270241 w 7453535"/>
              <a:gd name="connsiteY41" fmla="*/ 548728 h 6035883"/>
              <a:gd name="connsiteX42" fmla="*/ 244660 w 7453535"/>
              <a:gd name="connsiteY42" fmla="*/ 393539 h 6035883"/>
              <a:gd name="connsiteX43" fmla="*/ 622612 w 7453535"/>
              <a:gd name="connsiteY43" fmla="*/ 211819 h 6035883"/>
              <a:gd name="connsiteX44" fmla="*/ 1010205 w 7453535"/>
              <a:gd name="connsiteY44" fmla="*/ 134 h 6035883"/>
              <a:gd name="connsiteX45" fmla="*/ 1074000 w 7453535"/>
              <a:gd name="connsiteY45" fmla="*/ 180888 h 6035883"/>
              <a:gd name="connsiteX46" fmla="*/ 1224628 w 7453535"/>
              <a:gd name="connsiteY46" fmla="*/ 244682 h 6035883"/>
              <a:gd name="connsiteX47" fmla="*/ 1529428 w 7453535"/>
              <a:gd name="connsiteY47" fmla="*/ 244682 h 6035883"/>
              <a:gd name="connsiteX48" fmla="*/ 1900560 w 7453535"/>
              <a:gd name="connsiteY48" fmla="*/ 483149 h 6035883"/>
              <a:gd name="connsiteX49" fmla="*/ 2012942 w 7453535"/>
              <a:gd name="connsiteY49" fmla="*/ 768214 h 6035883"/>
              <a:gd name="connsiteX50" fmla="*/ 2023358 w 7453535"/>
              <a:gd name="connsiteY50" fmla="*/ 983109 h 6035883"/>
              <a:gd name="connsiteX51" fmla="*/ 2126165 w 7453535"/>
              <a:gd name="connsiteY51" fmla="*/ 1108673 h 6035883"/>
              <a:gd name="connsiteX52" fmla="*/ 2275479 w 7453535"/>
              <a:gd name="connsiteY52" fmla="*/ 1350469 h 6035883"/>
              <a:gd name="connsiteX53" fmla="*/ 2139028 w 7453535"/>
              <a:gd name="connsiteY53" fmla="*/ 1463883 h 6035883"/>
              <a:gd name="connsiteX54" fmla="*/ 2093961 w 7453535"/>
              <a:gd name="connsiteY54" fmla="*/ 1930441 h 6035883"/>
              <a:gd name="connsiteX55" fmla="*/ 2594456 w 7453535"/>
              <a:gd name="connsiteY55" fmla="*/ 2381827 h 6035883"/>
              <a:gd name="connsiteX56" fmla="*/ 2477498 w 7453535"/>
              <a:gd name="connsiteY56" fmla="*/ 2456255 h 6035883"/>
              <a:gd name="connsiteX57" fmla="*/ 2520028 w 7453535"/>
              <a:gd name="connsiteY57" fmla="*/ 2732702 h 6035883"/>
              <a:gd name="connsiteX58" fmla="*/ 2562558 w 7453535"/>
              <a:gd name="connsiteY58" fmla="*/ 2828395 h 6035883"/>
              <a:gd name="connsiteX59" fmla="*/ 2658251 w 7453535"/>
              <a:gd name="connsiteY59" fmla="*/ 2860292 h 6035883"/>
              <a:gd name="connsiteX60" fmla="*/ 2626354 w 7453535"/>
              <a:gd name="connsiteY60" fmla="*/ 3009148 h 6035883"/>
              <a:gd name="connsiteX61" fmla="*/ 3115451 w 7453535"/>
              <a:gd name="connsiteY61" fmla="*/ 3062311 h 6035883"/>
              <a:gd name="connsiteX62" fmla="*/ 3753405 w 7453535"/>
              <a:gd name="connsiteY62" fmla="*/ 3232432 h 6035883"/>
              <a:gd name="connsiteX63" fmla="*/ 6863428 w 7453535"/>
              <a:gd name="connsiteY63" fmla="*/ 5654883 h 6035883"/>
              <a:gd name="connsiteX64" fmla="*/ 7244428 w 7453535"/>
              <a:gd name="connsiteY64" fmla="*/ 6035883 h 6035883"/>
              <a:gd name="connsiteX0" fmla="*/ 7304679 w 7453535"/>
              <a:gd name="connsiteY0" fmla="*/ 2934720 h 6035883"/>
              <a:gd name="connsiteX1" fmla="*/ 7453535 w 7453535"/>
              <a:gd name="connsiteY1" fmla="*/ 2583846 h 6035883"/>
              <a:gd name="connsiteX2" fmla="*/ 7304679 w 7453535"/>
              <a:gd name="connsiteY2" fmla="*/ 2381827 h 6035883"/>
              <a:gd name="connsiteX3" fmla="*/ 7102661 w 7453535"/>
              <a:gd name="connsiteY3" fmla="*/ 2466888 h 6035883"/>
              <a:gd name="connsiteX4" fmla="*/ 6826214 w 7453535"/>
              <a:gd name="connsiteY4" fmla="*/ 2605111 h 6035883"/>
              <a:gd name="connsiteX5" fmla="*/ 5241963 w 7453535"/>
              <a:gd name="connsiteY5" fmla="*/ 2371195 h 6035883"/>
              <a:gd name="connsiteX6" fmla="*/ 5316391 w 7453535"/>
              <a:gd name="connsiteY6" fmla="*/ 2126646 h 6035883"/>
              <a:gd name="connsiteX7" fmla="*/ 4253135 w 7453535"/>
              <a:gd name="connsiteY7" fmla="*/ 1860832 h 6035883"/>
              <a:gd name="connsiteX8" fmla="*/ 2592390 w 7453535"/>
              <a:gd name="connsiteY8" fmla="*/ 2155254 h 6035883"/>
              <a:gd name="connsiteX9" fmla="*/ 2212448 w 7453535"/>
              <a:gd name="connsiteY9" fmla="*/ 2059790 h 6035883"/>
              <a:gd name="connsiteX10" fmla="*/ 2070936 w 7453535"/>
              <a:gd name="connsiteY10" fmla="*/ 1848439 h 6035883"/>
              <a:gd name="connsiteX11" fmla="*/ 2126623 w 7453535"/>
              <a:gd name="connsiteY11" fmla="*/ 1478060 h 6035883"/>
              <a:gd name="connsiteX12" fmla="*/ 2243581 w 7453535"/>
              <a:gd name="connsiteY12" fmla="*/ 1371734 h 6035883"/>
              <a:gd name="connsiteX13" fmla="*/ 2135739 w 7453535"/>
              <a:gd name="connsiteY13" fmla="*/ 1218836 h 6035883"/>
              <a:gd name="connsiteX14" fmla="*/ 1880825 w 7453535"/>
              <a:gd name="connsiteY14" fmla="*/ 1119611 h 6035883"/>
              <a:gd name="connsiteX15" fmla="*/ 1957572 w 7453535"/>
              <a:gd name="connsiteY15" fmla="*/ 984754 h 6035883"/>
              <a:gd name="connsiteX16" fmla="*/ 2003073 w 7453535"/>
              <a:gd name="connsiteY16" fmla="*/ 993526 h 6035883"/>
              <a:gd name="connsiteX17" fmla="*/ 2026646 w 7453535"/>
              <a:gd name="connsiteY17" fmla="*/ 895945 h 6035883"/>
              <a:gd name="connsiteX18" fmla="*/ 1949924 w 7453535"/>
              <a:gd name="connsiteY18" fmla="*/ 548208 h 6035883"/>
              <a:gd name="connsiteX19" fmla="*/ 1573730 w 7453535"/>
              <a:gd name="connsiteY19" fmla="*/ 276581 h 6035883"/>
              <a:gd name="connsiteX20" fmla="*/ 1224628 w 7453535"/>
              <a:gd name="connsiteY20" fmla="*/ 244682 h 6035883"/>
              <a:gd name="connsiteX21" fmla="*/ 1072228 w 7453535"/>
              <a:gd name="connsiteY21" fmla="*/ 168482 h 6035883"/>
              <a:gd name="connsiteX22" fmla="*/ 993274 w 7453535"/>
              <a:gd name="connsiteY22" fmla="*/ 16261 h 6035883"/>
              <a:gd name="connsiteX23" fmla="*/ 591553 w 7453535"/>
              <a:gd name="connsiteY23" fmla="*/ 231682 h 6035883"/>
              <a:gd name="connsiteX24" fmla="*/ 308456 w 7453535"/>
              <a:gd name="connsiteY24" fmla="*/ 318707 h 6035883"/>
              <a:gd name="connsiteX25" fmla="*/ 244661 w 7453535"/>
              <a:gd name="connsiteY25" fmla="*/ 276581 h 6035883"/>
              <a:gd name="connsiteX26" fmla="*/ 112 w 7453535"/>
              <a:gd name="connsiteY26" fmla="*/ 489232 h 6035883"/>
              <a:gd name="connsiteX27" fmla="*/ 217290 w 7453535"/>
              <a:gd name="connsiteY27" fmla="*/ 513444 h 6035883"/>
              <a:gd name="connsiteX28" fmla="*/ 508509 w 7453535"/>
              <a:gd name="connsiteY28" fmla="*/ 859003 h 6035883"/>
              <a:gd name="connsiteX29" fmla="*/ 1084633 w 7453535"/>
              <a:gd name="connsiteY29" fmla="*/ 1605650 h 6035883"/>
              <a:gd name="connsiteX30" fmla="*/ 1286651 w 7453535"/>
              <a:gd name="connsiteY30" fmla="*/ 1945892 h 6035883"/>
              <a:gd name="connsiteX31" fmla="*/ 1137795 w 7453535"/>
              <a:gd name="connsiteY31" fmla="*/ 2211706 h 6035883"/>
              <a:gd name="connsiteX32" fmla="*/ 914512 w 7453535"/>
              <a:gd name="connsiteY32" fmla="*/ 2328664 h 6035883"/>
              <a:gd name="connsiteX33" fmla="*/ 694175 w 7453535"/>
              <a:gd name="connsiteY33" fmla="*/ 2185914 h 6035883"/>
              <a:gd name="connsiteX34" fmla="*/ 744391 w 7453535"/>
              <a:gd name="connsiteY34" fmla="*/ 2105381 h 6035883"/>
              <a:gd name="connsiteX35" fmla="*/ 244661 w 7453535"/>
              <a:gd name="connsiteY35" fmla="*/ 2201074 h 6035883"/>
              <a:gd name="connsiteX36" fmla="*/ 611853 w 7453535"/>
              <a:gd name="connsiteY36" fmla="*/ 2232760 h 6035883"/>
              <a:gd name="connsiteX37" fmla="*/ 931938 w 7453535"/>
              <a:gd name="connsiteY37" fmla="*/ 2324364 h 6035883"/>
              <a:gd name="connsiteX38" fmla="*/ 1154977 w 7453535"/>
              <a:gd name="connsiteY38" fmla="*/ 2187719 h 6035883"/>
              <a:gd name="connsiteX39" fmla="*/ 1285290 w 7453535"/>
              <a:gd name="connsiteY39" fmla="*/ 1976428 h 6035883"/>
              <a:gd name="connsiteX40" fmla="*/ 1190958 w 7453535"/>
              <a:gd name="connsiteY40" fmla="*/ 1733241 h 6035883"/>
              <a:gd name="connsiteX41" fmla="*/ 270241 w 7453535"/>
              <a:gd name="connsiteY41" fmla="*/ 548728 h 6035883"/>
              <a:gd name="connsiteX42" fmla="*/ 27377 w 7453535"/>
              <a:gd name="connsiteY42" fmla="*/ 158149 h 6035883"/>
              <a:gd name="connsiteX43" fmla="*/ 622612 w 7453535"/>
              <a:gd name="connsiteY43" fmla="*/ 211819 h 6035883"/>
              <a:gd name="connsiteX44" fmla="*/ 1010205 w 7453535"/>
              <a:gd name="connsiteY44" fmla="*/ 134 h 6035883"/>
              <a:gd name="connsiteX45" fmla="*/ 1074000 w 7453535"/>
              <a:gd name="connsiteY45" fmla="*/ 180888 h 6035883"/>
              <a:gd name="connsiteX46" fmla="*/ 1224628 w 7453535"/>
              <a:gd name="connsiteY46" fmla="*/ 244682 h 6035883"/>
              <a:gd name="connsiteX47" fmla="*/ 1529428 w 7453535"/>
              <a:gd name="connsiteY47" fmla="*/ 244682 h 6035883"/>
              <a:gd name="connsiteX48" fmla="*/ 1900560 w 7453535"/>
              <a:gd name="connsiteY48" fmla="*/ 483149 h 6035883"/>
              <a:gd name="connsiteX49" fmla="*/ 2012942 w 7453535"/>
              <a:gd name="connsiteY49" fmla="*/ 768214 h 6035883"/>
              <a:gd name="connsiteX50" fmla="*/ 2023358 w 7453535"/>
              <a:gd name="connsiteY50" fmla="*/ 983109 h 6035883"/>
              <a:gd name="connsiteX51" fmla="*/ 2126165 w 7453535"/>
              <a:gd name="connsiteY51" fmla="*/ 1108673 h 6035883"/>
              <a:gd name="connsiteX52" fmla="*/ 2275479 w 7453535"/>
              <a:gd name="connsiteY52" fmla="*/ 1350469 h 6035883"/>
              <a:gd name="connsiteX53" fmla="*/ 2139028 w 7453535"/>
              <a:gd name="connsiteY53" fmla="*/ 1463883 h 6035883"/>
              <a:gd name="connsiteX54" fmla="*/ 2093961 w 7453535"/>
              <a:gd name="connsiteY54" fmla="*/ 1930441 h 6035883"/>
              <a:gd name="connsiteX55" fmla="*/ 2594456 w 7453535"/>
              <a:gd name="connsiteY55" fmla="*/ 2381827 h 6035883"/>
              <a:gd name="connsiteX56" fmla="*/ 2477498 w 7453535"/>
              <a:gd name="connsiteY56" fmla="*/ 2456255 h 6035883"/>
              <a:gd name="connsiteX57" fmla="*/ 2520028 w 7453535"/>
              <a:gd name="connsiteY57" fmla="*/ 2732702 h 6035883"/>
              <a:gd name="connsiteX58" fmla="*/ 2562558 w 7453535"/>
              <a:gd name="connsiteY58" fmla="*/ 2828395 h 6035883"/>
              <a:gd name="connsiteX59" fmla="*/ 2658251 w 7453535"/>
              <a:gd name="connsiteY59" fmla="*/ 2860292 h 6035883"/>
              <a:gd name="connsiteX60" fmla="*/ 2626354 w 7453535"/>
              <a:gd name="connsiteY60" fmla="*/ 3009148 h 6035883"/>
              <a:gd name="connsiteX61" fmla="*/ 3115451 w 7453535"/>
              <a:gd name="connsiteY61" fmla="*/ 3062311 h 6035883"/>
              <a:gd name="connsiteX62" fmla="*/ 3753405 w 7453535"/>
              <a:gd name="connsiteY62" fmla="*/ 3232432 h 6035883"/>
              <a:gd name="connsiteX63" fmla="*/ 6863428 w 7453535"/>
              <a:gd name="connsiteY63" fmla="*/ 5654883 h 6035883"/>
              <a:gd name="connsiteX64" fmla="*/ 7244428 w 7453535"/>
              <a:gd name="connsiteY64" fmla="*/ 6035883 h 6035883"/>
              <a:gd name="connsiteX0" fmla="*/ 7409712 w 7558568"/>
              <a:gd name="connsiteY0" fmla="*/ 2934720 h 6035883"/>
              <a:gd name="connsiteX1" fmla="*/ 7558568 w 7558568"/>
              <a:gd name="connsiteY1" fmla="*/ 2583846 h 6035883"/>
              <a:gd name="connsiteX2" fmla="*/ 7409712 w 7558568"/>
              <a:gd name="connsiteY2" fmla="*/ 2381827 h 6035883"/>
              <a:gd name="connsiteX3" fmla="*/ 7207694 w 7558568"/>
              <a:gd name="connsiteY3" fmla="*/ 2466888 h 6035883"/>
              <a:gd name="connsiteX4" fmla="*/ 6931247 w 7558568"/>
              <a:gd name="connsiteY4" fmla="*/ 2605111 h 6035883"/>
              <a:gd name="connsiteX5" fmla="*/ 5346996 w 7558568"/>
              <a:gd name="connsiteY5" fmla="*/ 2371195 h 6035883"/>
              <a:gd name="connsiteX6" fmla="*/ 5421424 w 7558568"/>
              <a:gd name="connsiteY6" fmla="*/ 2126646 h 6035883"/>
              <a:gd name="connsiteX7" fmla="*/ 4358168 w 7558568"/>
              <a:gd name="connsiteY7" fmla="*/ 1860832 h 6035883"/>
              <a:gd name="connsiteX8" fmla="*/ 2697423 w 7558568"/>
              <a:gd name="connsiteY8" fmla="*/ 2155254 h 6035883"/>
              <a:gd name="connsiteX9" fmla="*/ 2317481 w 7558568"/>
              <a:gd name="connsiteY9" fmla="*/ 2059790 h 6035883"/>
              <a:gd name="connsiteX10" fmla="*/ 2175969 w 7558568"/>
              <a:gd name="connsiteY10" fmla="*/ 1848439 h 6035883"/>
              <a:gd name="connsiteX11" fmla="*/ 2231656 w 7558568"/>
              <a:gd name="connsiteY11" fmla="*/ 1478060 h 6035883"/>
              <a:gd name="connsiteX12" fmla="*/ 2348614 w 7558568"/>
              <a:gd name="connsiteY12" fmla="*/ 1371734 h 6035883"/>
              <a:gd name="connsiteX13" fmla="*/ 2240772 w 7558568"/>
              <a:gd name="connsiteY13" fmla="*/ 1218836 h 6035883"/>
              <a:gd name="connsiteX14" fmla="*/ 1985858 w 7558568"/>
              <a:gd name="connsiteY14" fmla="*/ 1119611 h 6035883"/>
              <a:gd name="connsiteX15" fmla="*/ 2062605 w 7558568"/>
              <a:gd name="connsiteY15" fmla="*/ 984754 h 6035883"/>
              <a:gd name="connsiteX16" fmla="*/ 2108106 w 7558568"/>
              <a:gd name="connsiteY16" fmla="*/ 993526 h 6035883"/>
              <a:gd name="connsiteX17" fmla="*/ 2131679 w 7558568"/>
              <a:gd name="connsiteY17" fmla="*/ 895945 h 6035883"/>
              <a:gd name="connsiteX18" fmla="*/ 2054957 w 7558568"/>
              <a:gd name="connsiteY18" fmla="*/ 548208 h 6035883"/>
              <a:gd name="connsiteX19" fmla="*/ 1678763 w 7558568"/>
              <a:gd name="connsiteY19" fmla="*/ 276581 h 6035883"/>
              <a:gd name="connsiteX20" fmla="*/ 1329661 w 7558568"/>
              <a:gd name="connsiteY20" fmla="*/ 244682 h 6035883"/>
              <a:gd name="connsiteX21" fmla="*/ 1177261 w 7558568"/>
              <a:gd name="connsiteY21" fmla="*/ 168482 h 6035883"/>
              <a:gd name="connsiteX22" fmla="*/ 1098307 w 7558568"/>
              <a:gd name="connsiteY22" fmla="*/ 16261 h 6035883"/>
              <a:gd name="connsiteX23" fmla="*/ 696586 w 7558568"/>
              <a:gd name="connsiteY23" fmla="*/ 231682 h 6035883"/>
              <a:gd name="connsiteX24" fmla="*/ 413489 w 7558568"/>
              <a:gd name="connsiteY24" fmla="*/ 318707 h 6035883"/>
              <a:gd name="connsiteX25" fmla="*/ 349694 w 7558568"/>
              <a:gd name="connsiteY25" fmla="*/ 276581 h 6035883"/>
              <a:gd name="connsiteX26" fmla="*/ 105145 w 7558568"/>
              <a:gd name="connsiteY26" fmla="*/ 489232 h 6035883"/>
              <a:gd name="connsiteX27" fmla="*/ 322323 w 7558568"/>
              <a:gd name="connsiteY27" fmla="*/ 513444 h 6035883"/>
              <a:gd name="connsiteX28" fmla="*/ 613542 w 7558568"/>
              <a:gd name="connsiteY28" fmla="*/ 859003 h 6035883"/>
              <a:gd name="connsiteX29" fmla="*/ 1189666 w 7558568"/>
              <a:gd name="connsiteY29" fmla="*/ 1605650 h 6035883"/>
              <a:gd name="connsiteX30" fmla="*/ 1391684 w 7558568"/>
              <a:gd name="connsiteY30" fmla="*/ 1945892 h 6035883"/>
              <a:gd name="connsiteX31" fmla="*/ 1242828 w 7558568"/>
              <a:gd name="connsiteY31" fmla="*/ 2211706 h 6035883"/>
              <a:gd name="connsiteX32" fmla="*/ 1019545 w 7558568"/>
              <a:gd name="connsiteY32" fmla="*/ 2328664 h 6035883"/>
              <a:gd name="connsiteX33" fmla="*/ 799208 w 7558568"/>
              <a:gd name="connsiteY33" fmla="*/ 2185914 h 6035883"/>
              <a:gd name="connsiteX34" fmla="*/ 849424 w 7558568"/>
              <a:gd name="connsiteY34" fmla="*/ 2105381 h 6035883"/>
              <a:gd name="connsiteX35" fmla="*/ 349694 w 7558568"/>
              <a:gd name="connsiteY35" fmla="*/ 2201074 h 6035883"/>
              <a:gd name="connsiteX36" fmla="*/ 716886 w 7558568"/>
              <a:gd name="connsiteY36" fmla="*/ 2232760 h 6035883"/>
              <a:gd name="connsiteX37" fmla="*/ 1036971 w 7558568"/>
              <a:gd name="connsiteY37" fmla="*/ 2324364 h 6035883"/>
              <a:gd name="connsiteX38" fmla="*/ 1260010 w 7558568"/>
              <a:gd name="connsiteY38" fmla="*/ 2187719 h 6035883"/>
              <a:gd name="connsiteX39" fmla="*/ 1390323 w 7558568"/>
              <a:gd name="connsiteY39" fmla="*/ 1976428 h 6035883"/>
              <a:gd name="connsiteX40" fmla="*/ 1295991 w 7558568"/>
              <a:gd name="connsiteY40" fmla="*/ 1733241 h 6035883"/>
              <a:gd name="connsiteX41" fmla="*/ 103670 w 7558568"/>
              <a:gd name="connsiteY41" fmla="*/ 489881 h 6035883"/>
              <a:gd name="connsiteX42" fmla="*/ 132410 w 7558568"/>
              <a:gd name="connsiteY42" fmla="*/ 158149 h 6035883"/>
              <a:gd name="connsiteX43" fmla="*/ 727645 w 7558568"/>
              <a:gd name="connsiteY43" fmla="*/ 211819 h 6035883"/>
              <a:gd name="connsiteX44" fmla="*/ 1115238 w 7558568"/>
              <a:gd name="connsiteY44" fmla="*/ 134 h 6035883"/>
              <a:gd name="connsiteX45" fmla="*/ 1179033 w 7558568"/>
              <a:gd name="connsiteY45" fmla="*/ 180888 h 6035883"/>
              <a:gd name="connsiteX46" fmla="*/ 1329661 w 7558568"/>
              <a:gd name="connsiteY46" fmla="*/ 244682 h 6035883"/>
              <a:gd name="connsiteX47" fmla="*/ 1634461 w 7558568"/>
              <a:gd name="connsiteY47" fmla="*/ 244682 h 6035883"/>
              <a:gd name="connsiteX48" fmla="*/ 2005593 w 7558568"/>
              <a:gd name="connsiteY48" fmla="*/ 483149 h 6035883"/>
              <a:gd name="connsiteX49" fmla="*/ 2117975 w 7558568"/>
              <a:gd name="connsiteY49" fmla="*/ 768214 h 6035883"/>
              <a:gd name="connsiteX50" fmla="*/ 2128391 w 7558568"/>
              <a:gd name="connsiteY50" fmla="*/ 983109 h 6035883"/>
              <a:gd name="connsiteX51" fmla="*/ 2231198 w 7558568"/>
              <a:gd name="connsiteY51" fmla="*/ 1108673 h 6035883"/>
              <a:gd name="connsiteX52" fmla="*/ 2380512 w 7558568"/>
              <a:gd name="connsiteY52" fmla="*/ 1350469 h 6035883"/>
              <a:gd name="connsiteX53" fmla="*/ 2244061 w 7558568"/>
              <a:gd name="connsiteY53" fmla="*/ 1463883 h 6035883"/>
              <a:gd name="connsiteX54" fmla="*/ 2198994 w 7558568"/>
              <a:gd name="connsiteY54" fmla="*/ 1930441 h 6035883"/>
              <a:gd name="connsiteX55" fmla="*/ 2699489 w 7558568"/>
              <a:gd name="connsiteY55" fmla="*/ 2381827 h 6035883"/>
              <a:gd name="connsiteX56" fmla="*/ 2582531 w 7558568"/>
              <a:gd name="connsiteY56" fmla="*/ 2456255 h 6035883"/>
              <a:gd name="connsiteX57" fmla="*/ 2625061 w 7558568"/>
              <a:gd name="connsiteY57" fmla="*/ 2732702 h 6035883"/>
              <a:gd name="connsiteX58" fmla="*/ 2667591 w 7558568"/>
              <a:gd name="connsiteY58" fmla="*/ 2828395 h 6035883"/>
              <a:gd name="connsiteX59" fmla="*/ 2763284 w 7558568"/>
              <a:gd name="connsiteY59" fmla="*/ 2860292 h 6035883"/>
              <a:gd name="connsiteX60" fmla="*/ 2731387 w 7558568"/>
              <a:gd name="connsiteY60" fmla="*/ 3009148 h 6035883"/>
              <a:gd name="connsiteX61" fmla="*/ 3220484 w 7558568"/>
              <a:gd name="connsiteY61" fmla="*/ 3062311 h 6035883"/>
              <a:gd name="connsiteX62" fmla="*/ 3858438 w 7558568"/>
              <a:gd name="connsiteY62" fmla="*/ 3232432 h 6035883"/>
              <a:gd name="connsiteX63" fmla="*/ 6968461 w 7558568"/>
              <a:gd name="connsiteY63" fmla="*/ 5654883 h 6035883"/>
              <a:gd name="connsiteX64" fmla="*/ 7349461 w 7558568"/>
              <a:gd name="connsiteY64" fmla="*/ 6035883 h 6035883"/>
              <a:gd name="connsiteX0" fmla="*/ 7343955 w 7492811"/>
              <a:gd name="connsiteY0" fmla="*/ 2934720 h 6035883"/>
              <a:gd name="connsiteX1" fmla="*/ 7492811 w 7492811"/>
              <a:gd name="connsiteY1" fmla="*/ 2583846 h 6035883"/>
              <a:gd name="connsiteX2" fmla="*/ 7343955 w 7492811"/>
              <a:gd name="connsiteY2" fmla="*/ 2381827 h 6035883"/>
              <a:gd name="connsiteX3" fmla="*/ 7141937 w 7492811"/>
              <a:gd name="connsiteY3" fmla="*/ 2466888 h 6035883"/>
              <a:gd name="connsiteX4" fmla="*/ 6865490 w 7492811"/>
              <a:gd name="connsiteY4" fmla="*/ 2605111 h 6035883"/>
              <a:gd name="connsiteX5" fmla="*/ 5281239 w 7492811"/>
              <a:gd name="connsiteY5" fmla="*/ 2371195 h 6035883"/>
              <a:gd name="connsiteX6" fmla="*/ 5355667 w 7492811"/>
              <a:gd name="connsiteY6" fmla="*/ 2126646 h 6035883"/>
              <a:gd name="connsiteX7" fmla="*/ 4292411 w 7492811"/>
              <a:gd name="connsiteY7" fmla="*/ 1860832 h 6035883"/>
              <a:gd name="connsiteX8" fmla="*/ 2631666 w 7492811"/>
              <a:gd name="connsiteY8" fmla="*/ 2155254 h 6035883"/>
              <a:gd name="connsiteX9" fmla="*/ 2251724 w 7492811"/>
              <a:gd name="connsiteY9" fmla="*/ 2059790 h 6035883"/>
              <a:gd name="connsiteX10" fmla="*/ 2110212 w 7492811"/>
              <a:gd name="connsiteY10" fmla="*/ 1848439 h 6035883"/>
              <a:gd name="connsiteX11" fmla="*/ 2165899 w 7492811"/>
              <a:gd name="connsiteY11" fmla="*/ 1478060 h 6035883"/>
              <a:gd name="connsiteX12" fmla="*/ 2282857 w 7492811"/>
              <a:gd name="connsiteY12" fmla="*/ 1371734 h 6035883"/>
              <a:gd name="connsiteX13" fmla="*/ 2175015 w 7492811"/>
              <a:gd name="connsiteY13" fmla="*/ 1218836 h 6035883"/>
              <a:gd name="connsiteX14" fmla="*/ 1920101 w 7492811"/>
              <a:gd name="connsiteY14" fmla="*/ 1119611 h 6035883"/>
              <a:gd name="connsiteX15" fmla="*/ 1996848 w 7492811"/>
              <a:gd name="connsiteY15" fmla="*/ 984754 h 6035883"/>
              <a:gd name="connsiteX16" fmla="*/ 2042349 w 7492811"/>
              <a:gd name="connsiteY16" fmla="*/ 993526 h 6035883"/>
              <a:gd name="connsiteX17" fmla="*/ 2065922 w 7492811"/>
              <a:gd name="connsiteY17" fmla="*/ 895945 h 6035883"/>
              <a:gd name="connsiteX18" fmla="*/ 1989200 w 7492811"/>
              <a:gd name="connsiteY18" fmla="*/ 548208 h 6035883"/>
              <a:gd name="connsiteX19" fmla="*/ 1613006 w 7492811"/>
              <a:gd name="connsiteY19" fmla="*/ 276581 h 6035883"/>
              <a:gd name="connsiteX20" fmla="*/ 1263904 w 7492811"/>
              <a:gd name="connsiteY20" fmla="*/ 244682 h 6035883"/>
              <a:gd name="connsiteX21" fmla="*/ 1111504 w 7492811"/>
              <a:gd name="connsiteY21" fmla="*/ 168482 h 6035883"/>
              <a:gd name="connsiteX22" fmla="*/ 1032550 w 7492811"/>
              <a:gd name="connsiteY22" fmla="*/ 16261 h 6035883"/>
              <a:gd name="connsiteX23" fmla="*/ 630829 w 7492811"/>
              <a:gd name="connsiteY23" fmla="*/ 231682 h 6035883"/>
              <a:gd name="connsiteX24" fmla="*/ 347732 w 7492811"/>
              <a:gd name="connsiteY24" fmla="*/ 318707 h 6035883"/>
              <a:gd name="connsiteX25" fmla="*/ 283937 w 7492811"/>
              <a:gd name="connsiteY25" fmla="*/ 276581 h 6035883"/>
              <a:gd name="connsiteX26" fmla="*/ 39388 w 7492811"/>
              <a:gd name="connsiteY26" fmla="*/ 489232 h 6035883"/>
              <a:gd name="connsiteX27" fmla="*/ 256566 w 7492811"/>
              <a:gd name="connsiteY27" fmla="*/ 513444 h 6035883"/>
              <a:gd name="connsiteX28" fmla="*/ 547785 w 7492811"/>
              <a:gd name="connsiteY28" fmla="*/ 859003 h 6035883"/>
              <a:gd name="connsiteX29" fmla="*/ 1123909 w 7492811"/>
              <a:gd name="connsiteY29" fmla="*/ 1605650 h 6035883"/>
              <a:gd name="connsiteX30" fmla="*/ 1325927 w 7492811"/>
              <a:gd name="connsiteY30" fmla="*/ 1945892 h 6035883"/>
              <a:gd name="connsiteX31" fmla="*/ 1177071 w 7492811"/>
              <a:gd name="connsiteY31" fmla="*/ 2211706 h 6035883"/>
              <a:gd name="connsiteX32" fmla="*/ 953788 w 7492811"/>
              <a:gd name="connsiteY32" fmla="*/ 2328664 h 6035883"/>
              <a:gd name="connsiteX33" fmla="*/ 733451 w 7492811"/>
              <a:gd name="connsiteY33" fmla="*/ 2185914 h 6035883"/>
              <a:gd name="connsiteX34" fmla="*/ 783667 w 7492811"/>
              <a:gd name="connsiteY34" fmla="*/ 2105381 h 6035883"/>
              <a:gd name="connsiteX35" fmla="*/ 283937 w 7492811"/>
              <a:gd name="connsiteY35" fmla="*/ 2201074 h 6035883"/>
              <a:gd name="connsiteX36" fmla="*/ 651129 w 7492811"/>
              <a:gd name="connsiteY36" fmla="*/ 2232760 h 6035883"/>
              <a:gd name="connsiteX37" fmla="*/ 971214 w 7492811"/>
              <a:gd name="connsiteY37" fmla="*/ 2324364 h 6035883"/>
              <a:gd name="connsiteX38" fmla="*/ 1194253 w 7492811"/>
              <a:gd name="connsiteY38" fmla="*/ 2187719 h 6035883"/>
              <a:gd name="connsiteX39" fmla="*/ 1324566 w 7492811"/>
              <a:gd name="connsiteY39" fmla="*/ 1976428 h 6035883"/>
              <a:gd name="connsiteX40" fmla="*/ 1230234 w 7492811"/>
              <a:gd name="connsiteY40" fmla="*/ 1733241 h 6035883"/>
              <a:gd name="connsiteX41" fmla="*/ 277831 w 7492811"/>
              <a:gd name="connsiteY41" fmla="*/ 769783 h 6035883"/>
              <a:gd name="connsiteX42" fmla="*/ 37913 w 7492811"/>
              <a:gd name="connsiteY42" fmla="*/ 489881 h 6035883"/>
              <a:gd name="connsiteX43" fmla="*/ 66653 w 7492811"/>
              <a:gd name="connsiteY43" fmla="*/ 158149 h 6035883"/>
              <a:gd name="connsiteX44" fmla="*/ 661888 w 7492811"/>
              <a:gd name="connsiteY44" fmla="*/ 211819 h 6035883"/>
              <a:gd name="connsiteX45" fmla="*/ 1049481 w 7492811"/>
              <a:gd name="connsiteY45" fmla="*/ 134 h 6035883"/>
              <a:gd name="connsiteX46" fmla="*/ 1113276 w 7492811"/>
              <a:gd name="connsiteY46" fmla="*/ 180888 h 6035883"/>
              <a:gd name="connsiteX47" fmla="*/ 1263904 w 7492811"/>
              <a:gd name="connsiteY47" fmla="*/ 244682 h 6035883"/>
              <a:gd name="connsiteX48" fmla="*/ 1568704 w 7492811"/>
              <a:gd name="connsiteY48" fmla="*/ 244682 h 6035883"/>
              <a:gd name="connsiteX49" fmla="*/ 1939836 w 7492811"/>
              <a:gd name="connsiteY49" fmla="*/ 483149 h 6035883"/>
              <a:gd name="connsiteX50" fmla="*/ 2052218 w 7492811"/>
              <a:gd name="connsiteY50" fmla="*/ 768214 h 6035883"/>
              <a:gd name="connsiteX51" fmla="*/ 2062634 w 7492811"/>
              <a:gd name="connsiteY51" fmla="*/ 983109 h 6035883"/>
              <a:gd name="connsiteX52" fmla="*/ 2165441 w 7492811"/>
              <a:gd name="connsiteY52" fmla="*/ 1108673 h 6035883"/>
              <a:gd name="connsiteX53" fmla="*/ 2314755 w 7492811"/>
              <a:gd name="connsiteY53" fmla="*/ 1350469 h 6035883"/>
              <a:gd name="connsiteX54" fmla="*/ 2178304 w 7492811"/>
              <a:gd name="connsiteY54" fmla="*/ 1463883 h 6035883"/>
              <a:gd name="connsiteX55" fmla="*/ 2133237 w 7492811"/>
              <a:gd name="connsiteY55" fmla="*/ 1930441 h 6035883"/>
              <a:gd name="connsiteX56" fmla="*/ 2633732 w 7492811"/>
              <a:gd name="connsiteY56" fmla="*/ 2381827 h 6035883"/>
              <a:gd name="connsiteX57" fmla="*/ 2516774 w 7492811"/>
              <a:gd name="connsiteY57" fmla="*/ 2456255 h 6035883"/>
              <a:gd name="connsiteX58" fmla="*/ 2559304 w 7492811"/>
              <a:gd name="connsiteY58" fmla="*/ 2732702 h 6035883"/>
              <a:gd name="connsiteX59" fmla="*/ 2601834 w 7492811"/>
              <a:gd name="connsiteY59" fmla="*/ 2828395 h 6035883"/>
              <a:gd name="connsiteX60" fmla="*/ 2697527 w 7492811"/>
              <a:gd name="connsiteY60" fmla="*/ 2860292 h 6035883"/>
              <a:gd name="connsiteX61" fmla="*/ 2665630 w 7492811"/>
              <a:gd name="connsiteY61" fmla="*/ 3009148 h 6035883"/>
              <a:gd name="connsiteX62" fmla="*/ 3154727 w 7492811"/>
              <a:gd name="connsiteY62" fmla="*/ 3062311 h 6035883"/>
              <a:gd name="connsiteX63" fmla="*/ 3792681 w 7492811"/>
              <a:gd name="connsiteY63" fmla="*/ 3232432 h 6035883"/>
              <a:gd name="connsiteX64" fmla="*/ 6902704 w 7492811"/>
              <a:gd name="connsiteY64" fmla="*/ 5654883 h 6035883"/>
              <a:gd name="connsiteX65" fmla="*/ 7283704 w 7492811"/>
              <a:gd name="connsiteY65" fmla="*/ 6035883 h 6035883"/>
              <a:gd name="connsiteX0" fmla="*/ 7348395 w 7497251"/>
              <a:gd name="connsiteY0" fmla="*/ 2934720 h 6035883"/>
              <a:gd name="connsiteX1" fmla="*/ 7497251 w 7497251"/>
              <a:gd name="connsiteY1" fmla="*/ 2583846 h 6035883"/>
              <a:gd name="connsiteX2" fmla="*/ 7348395 w 7497251"/>
              <a:gd name="connsiteY2" fmla="*/ 2381827 h 6035883"/>
              <a:gd name="connsiteX3" fmla="*/ 7146377 w 7497251"/>
              <a:gd name="connsiteY3" fmla="*/ 2466888 h 6035883"/>
              <a:gd name="connsiteX4" fmla="*/ 6869930 w 7497251"/>
              <a:gd name="connsiteY4" fmla="*/ 2605111 h 6035883"/>
              <a:gd name="connsiteX5" fmla="*/ 5285679 w 7497251"/>
              <a:gd name="connsiteY5" fmla="*/ 2371195 h 6035883"/>
              <a:gd name="connsiteX6" fmla="*/ 5360107 w 7497251"/>
              <a:gd name="connsiteY6" fmla="*/ 2126646 h 6035883"/>
              <a:gd name="connsiteX7" fmla="*/ 4296851 w 7497251"/>
              <a:gd name="connsiteY7" fmla="*/ 1860832 h 6035883"/>
              <a:gd name="connsiteX8" fmla="*/ 2636106 w 7497251"/>
              <a:gd name="connsiteY8" fmla="*/ 2155254 h 6035883"/>
              <a:gd name="connsiteX9" fmla="*/ 2256164 w 7497251"/>
              <a:gd name="connsiteY9" fmla="*/ 2059790 h 6035883"/>
              <a:gd name="connsiteX10" fmla="*/ 2114652 w 7497251"/>
              <a:gd name="connsiteY10" fmla="*/ 1848439 h 6035883"/>
              <a:gd name="connsiteX11" fmla="*/ 2170339 w 7497251"/>
              <a:gd name="connsiteY11" fmla="*/ 1478060 h 6035883"/>
              <a:gd name="connsiteX12" fmla="*/ 2287297 w 7497251"/>
              <a:gd name="connsiteY12" fmla="*/ 1371734 h 6035883"/>
              <a:gd name="connsiteX13" fmla="*/ 2179455 w 7497251"/>
              <a:gd name="connsiteY13" fmla="*/ 1218836 h 6035883"/>
              <a:gd name="connsiteX14" fmla="*/ 1924541 w 7497251"/>
              <a:gd name="connsiteY14" fmla="*/ 1119611 h 6035883"/>
              <a:gd name="connsiteX15" fmla="*/ 2001288 w 7497251"/>
              <a:gd name="connsiteY15" fmla="*/ 984754 h 6035883"/>
              <a:gd name="connsiteX16" fmla="*/ 2046789 w 7497251"/>
              <a:gd name="connsiteY16" fmla="*/ 993526 h 6035883"/>
              <a:gd name="connsiteX17" fmla="*/ 2070362 w 7497251"/>
              <a:gd name="connsiteY17" fmla="*/ 895945 h 6035883"/>
              <a:gd name="connsiteX18" fmla="*/ 1993640 w 7497251"/>
              <a:gd name="connsiteY18" fmla="*/ 548208 h 6035883"/>
              <a:gd name="connsiteX19" fmla="*/ 1617446 w 7497251"/>
              <a:gd name="connsiteY19" fmla="*/ 276581 h 6035883"/>
              <a:gd name="connsiteX20" fmla="*/ 1268344 w 7497251"/>
              <a:gd name="connsiteY20" fmla="*/ 244682 h 6035883"/>
              <a:gd name="connsiteX21" fmla="*/ 1115944 w 7497251"/>
              <a:gd name="connsiteY21" fmla="*/ 168482 h 6035883"/>
              <a:gd name="connsiteX22" fmla="*/ 1036990 w 7497251"/>
              <a:gd name="connsiteY22" fmla="*/ 16261 h 6035883"/>
              <a:gd name="connsiteX23" fmla="*/ 635269 w 7497251"/>
              <a:gd name="connsiteY23" fmla="*/ 231682 h 6035883"/>
              <a:gd name="connsiteX24" fmla="*/ 352172 w 7497251"/>
              <a:gd name="connsiteY24" fmla="*/ 318707 h 6035883"/>
              <a:gd name="connsiteX25" fmla="*/ 288377 w 7497251"/>
              <a:gd name="connsiteY25" fmla="*/ 276581 h 6035883"/>
              <a:gd name="connsiteX26" fmla="*/ 43828 w 7497251"/>
              <a:gd name="connsiteY26" fmla="*/ 489232 h 6035883"/>
              <a:gd name="connsiteX27" fmla="*/ 261006 w 7497251"/>
              <a:gd name="connsiteY27" fmla="*/ 513444 h 6035883"/>
              <a:gd name="connsiteX28" fmla="*/ 552225 w 7497251"/>
              <a:gd name="connsiteY28" fmla="*/ 859003 h 6035883"/>
              <a:gd name="connsiteX29" fmla="*/ 1128349 w 7497251"/>
              <a:gd name="connsiteY29" fmla="*/ 1605650 h 6035883"/>
              <a:gd name="connsiteX30" fmla="*/ 1330367 w 7497251"/>
              <a:gd name="connsiteY30" fmla="*/ 1945892 h 6035883"/>
              <a:gd name="connsiteX31" fmla="*/ 1181511 w 7497251"/>
              <a:gd name="connsiteY31" fmla="*/ 2211706 h 6035883"/>
              <a:gd name="connsiteX32" fmla="*/ 958228 w 7497251"/>
              <a:gd name="connsiteY32" fmla="*/ 2328664 h 6035883"/>
              <a:gd name="connsiteX33" fmla="*/ 737891 w 7497251"/>
              <a:gd name="connsiteY33" fmla="*/ 2185914 h 6035883"/>
              <a:gd name="connsiteX34" fmla="*/ 788107 w 7497251"/>
              <a:gd name="connsiteY34" fmla="*/ 2105381 h 6035883"/>
              <a:gd name="connsiteX35" fmla="*/ 288377 w 7497251"/>
              <a:gd name="connsiteY35" fmla="*/ 2201074 h 6035883"/>
              <a:gd name="connsiteX36" fmla="*/ 655569 w 7497251"/>
              <a:gd name="connsiteY36" fmla="*/ 2232760 h 6035883"/>
              <a:gd name="connsiteX37" fmla="*/ 975654 w 7497251"/>
              <a:gd name="connsiteY37" fmla="*/ 2324364 h 6035883"/>
              <a:gd name="connsiteX38" fmla="*/ 1198693 w 7497251"/>
              <a:gd name="connsiteY38" fmla="*/ 2187719 h 6035883"/>
              <a:gd name="connsiteX39" fmla="*/ 1329006 w 7497251"/>
              <a:gd name="connsiteY39" fmla="*/ 1976428 h 6035883"/>
              <a:gd name="connsiteX40" fmla="*/ 1234674 w 7497251"/>
              <a:gd name="connsiteY40" fmla="*/ 1733241 h 6035883"/>
              <a:gd name="connsiteX41" fmla="*/ 354698 w 7497251"/>
              <a:gd name="connsiteY41" fmla="*/ 593241 h 6035883"/>
              <a:gd name="connsiteX42" fmla="*/ 42353 w 7497251"/>
              <a:gd name="connsiteY42" fmla="*/ 489881 h 6035883"/>
              <a:gd name="connsiteX43" fmla="*/ 71093 w 7497251"/>
              <a:gd name="connsiteY43" fmla="*/ 158149 h 6035883"/>
              <a:gd name="connsiteX44" fmla="*/ 666328 w 7497251"/>
              <a:gd name="connsiteY44" fmla="*/ 211819 h 6035883"/>
              <a:gd name="connsiteX45" fmla="*/ 1053921 w 7497251"/>
              <a:gd name="connsiteY45" fmla="*/ 134 h 6035883"/>
              <a:gd name="connsiteX46" fmla="*/ 1117716 w 7497251"/>
              <a:gd name="connsiteY46" fmla="*/ 180888 h 6035883"/>
              <a:gd name="connsiteX47" fmla="*/ 1268344 w 7497251"/>
              <a:gd name="connsiteY47" fmla="*/ 244682 h 6035883"/>
              <a:gd name="connsiteX48" fmla="*/ 1573144 w 7497251"/>
              <a:gd name="connsiteY48" fmla="*/ 244682 h 6035883"/>
              <a:gd name="connsiteX49" fmla="*/ 1944276 w 7497251"/>
              <a:gd name="connsiteY49" fmla="*/ 483149 h 6035883"/>
              <a:gd name="connsiteX50" fmla="*/ 2056658 w 7497251"/>
              <a:gd name="connsiteY50" fmla="*/ 768214 h 6035883"/>
              <a:gd name="connsiteX51" fmla="*/ 2067074 w 7497251"/>
              <a:gd name="connsiteY51" fmla="*/ 983109 h 6035883"/>
              <a:gd name="connsiteX52" fmla="*/ 2169881 w 7497251"/>
              <a:gd name="connsiteY52" fmla="*/ 1108673 h 6035883"/>
              <a:gd name="connsiteX53" fmla="*/ 2319195 w 7497251"/>
              <a:gd name="connsiteY53" fmla="*/ 1350469 h 6035883"/>
              <a:gd name="connsiteX54" fmla="*/ 2182744 w 7497251"/>
              <a:gd name="connsiteY54" fmla="*/ 1463883 h 6035883"/>
              <a:gd name="connsiteX55" fmla="*/ 2137677 w 7497251"/>
              <a:gd name="connsiteY55" fmla="*/ 1930441 h 6035883"/>
              <a:gd name="connsiteX56" fmla="*/ 2638172 w 7497251"/>
              <a:gd name="connsiteY56" fmla="*/ 2381827 h 6035883"/>
              <a:gd name="connsiteX57" fmla="*/ 2521214 w 7497251"/>
              <a:gd name="connsiteY57" fmla="*/ 2456255 h 6035883"/>
              <a:gd name="connsiteX58" fmla="*/ 2563744 w 7497251"/>
              <a:gd name="connsiteY58" fmla="*/ 2732702 h 6035883"/>
              <a:gd name="connsiteX59" fmla="*/ 2606274 w 7497251"/>
              <a:gd name="connsiteY59" fmla="*/ 2828395 h 6035883"/>
              <a:gd name="connsiteX60" fmla="*/ 2701967 w 7497251"/>
              <a:gd name="connsiteY60" fmla="*/ 2860292 h 6035883"/>
              <a:gd name="connsiteX61" fmla="*/ 2670070 w 7497251"/>
              <a:gd name="connsiteY61" fmla="*/ 3009148 h 6035883"/>
              <a:gd name="connsiteX62" fmla="*/ 3159167 w 7497251"/>
              <a:gd name="connsiteY62" fmla="*/ 3062311 h 6035883"/>
              <a:gd name="connsiteX63" fmla="*/ 3797121 w 7497251"/>
              <a:gd name="connsiteY63" fmla="*/ 3232432 h 6035883"/>
              <a:gd name="connsiteX64" fmla="*/ 6907144 w 7497251"/>
              <a:gd name="connsiteY64" fmla="*/ 5654883 h 6035883"/>
              <a:gd name="connsiteX65" fmla="*/ 7288144 w 7497251"/>
              <a:gd name="connsiteY65" fmla="*/ 6035883 h 6035883"/>
              <a:gd name="connsiteX0" fmla="*/ 7348395 w 7497251"/>
              <a:gd name="connsiteY0" fmla="*/ 2934720 h 6035883"/>
              <a:gd name="connsiteX1" fmla="*/ 7497251 w 7497251"/>
              <a:gd name="connsiteY1" fmla="*/ 2583846 h 6035883"/>
              <a:gd name="connsiteX2" fmla="*/ 7348395 w 7497251"/>
              <a:gd name="connsiteY2" fmla="*/ 2381827 h 6035883"/>
              <a:gd name="connsiteX3" fmla="*/ 7146377 w 7497251"/>
              <a:gd name="connsiteY3" fmla="*/ 2466888 h 6035883"/>
              <a:gd name="connsiteX4" fmla="*/ 6869930 w 7497251"/>
              <a:gd name="connsiteY4" fmla="*/ 2605111 h 6035883"/>
              <a:gd name="connsiteX5" fmla="*/ 5285679 w 7497251"/>
              <a:gd name="connsiteY5" fmla="*/ 2371195 h 6035883"/>
              <a:gd name="connsiteX6" fmla="*/ 5360107 w 7497251"/>
              <a:gd name="connsiteY6" fmla="*/ 2126646 h 6035883"/>
              <a:gd name="connsiteX7" fmla="*/ 4296851 w 7497251"/>
              <a:gd name="connsiteY7" fmla="*/ 1860832 h 6035883"/>
              <a:gd name="connsiteX8" fmla="*/ 2636106 w 7497251"/>
              <a:gd name="connsiteY8" fmla="*/ 2155254 h 6035883"/>
              <a:gd name="connsiteX9" fmla="*/ 2256164 w 7497251"/>
              <a:gd name="connsiteY9" fmla="*/ 2059790 h 6035883"/>
              <a:gd name="connsiteX10" fmla="*/ 2114652 w 7497251"/>
              <a:gd name="connsiteY10" fmla="*/ 1848439 h 6035883"/>
              <a:gd name="connsiteX11" fmla="*/ 2170339 w 7497251"/>
              <a:gd name="connsiteY11" fmla="*/ 1478060 h 6035883"/>
              <a:gd name="connsiteX12" fmla="*/ 2287297 w 7497251"/>
              <a:gd name="connsiteY12" fmla="*/ 1371734 h 6035883"/>
              <a:gd name="connsiteX13" fmla="*/ 2179455 w 7497251"/>
              <a:gd name="connsiteY13" fmla="*/ 1218836 h 6035883"/>
              <a:gd name="connsiteX14" fmla="*/ 1924541 w 7497251"/>
              <a:gd name="connsiteY14" fmla="*/ 1119611 h 6035883"/>
              <a:gd name="connsiteX15" fmla="*/ 2001288 w 7497251"/>
              <a:gd name="connsiteY15" fmla="*/ 984754 h 6035883"/>
              <a:gd name="connsiteX16" fmla="*/ 2046789 w 7497251"/>
              <a:gd name="connsiteY16" fmla="*/ 993526 h 6035883"/>
              <a:gd name="connsiteX17" fmla="*/ 2070362 w 7497251"/>
              <a:gd name="connsiteY17" fmla="*/ 895945 h 6035883"/>
              <a:gd name="connsiteX18" fmla="*/ 1993640 w 7497251"/>
              <a:gd name="connsiteY18" fmla="*/ 548208 h 6035883"/>
              <a:gd name="connsiteX19" fmla="*/ 1617446 w 7497251"/>
              <a:gd name="connsiteY19" fmla="*/ 276581 h 6035883"/>
              <a:gd name="connsiteX20" fmla="*/ 1268344 w 7497251"/>
              <a:gd name="connsiteY20" fmla="*/ 244682 h 6035883"/>
              <a:gd name="connsiteX21" fmla="*/ 1115944 w 7497251"/>
              <a:gd name="connsiteY21" fmla="*/ 168482 h 6035883"/>
              <a:gd name="connsiteX22" fmla="*/ 1036990 w 7497251"/>
              <a:gd name="connsiteY22" fmla="*/ 16261 h 6035883"/>
              <a:gd name="connsiteX23" fmla="*/ 635269 w 7497251"/>
              <a:gd name="connsiteY23" fmla="*/ 231682 h 6035883"/>
              <a:gd name="connsiteX24" fmla="*/ 352172 w 7497251"/>
              <a:gd name="connsiteY24" fmla="*/ 318707 h 6035883"/>
              <a:gd name="connsiteX25" fmla="*/ 288377 w 7497251"/>
              <a:gd name="connsiteY25" fmla="*/ 276581 h 6035883"/>
              <a:gd name="connsiteX26" fmla="*/ 43828 w 7497251"/>
              <a:gd name="connsiteY26" fmla="*/ 489232 h 6035883"/>
              <a:gd name="connsiteX27" fmla="*/ 261006 w 7497251"/>
              <a:gd name="connsiteY27" fmla="*/ 513444 h 6035883"/>
              <a:gd name="connsiteX28" fmla="*/ 552225 w 7497251"/>
              <a:gd name="connsiteY28" fmla="*/ 859003 h 6035883"/>
              <a:gd name="connsiteX29" fmla="*/ 1128349 w 7497251"/>
              <a:gd name="connsiteY29" fmla="*/ 1605650 h 6035883"/>
              <a:gd name="connsiteX30" fmla="*/ 1330367 w 7497251"/>
              <a:gd name="connsiteY30" fmla="*/ 1945892 h 6035883"/>
              <a:gd name="connsiteX31" fmla="*/ 1181511 w 7497251"/>
              <a:gd name="connsiteY31" fmla="*/ 2211706 h 6035883"/>
              <a:gd name="connsiteX32" fmla="*/ 958228 w 7497251"/>
              <a:gd name="connsiteY32" fmla="*/ 2328664 h 6035883"/>
              <a:gd name="connsiteX33" fmla="*/ 737891 w 7497251"/>
              <a:gd name="connsiteY33" fmla="*/ 2185914 h 6035883"/>
              <a:gd name="connsiteX34" fmla="*/ 788107 w 7497251"/>
              <a:gd name="connsiteY34" fmla="*/ 2105381 h 6035883"/>
              <a:gd name="connsiteX35" fmla="*/ 288377 w 7497251"/>
              <a:gd name="connsiteY35" fmla="*/ 2201074 h 6035883"/>
              <a:gd name="connsiteX36" fmla="*/ 655569 w 7497251"/>
              <a:gd name="connsiteY36" fmla="*/ 2232760 h 6035883"/>
              <a:gd name="connsiteX37" fmla="*/ 975654 w 7497251"/>
              <a:gd name="connsiteY37" fmla="*/ 2324364 h 6035883"/>
              <a:gd name="connsiteX38" fmla="*/ 1198693 w 7497251"/>
              <a:gd name="connsiteY38" fmla="*/ 2187719 h 6035883"/>
              <a:gd name="connsiteX39" fmla="*/ 1329006 w 7497251"/>
              <a:gd name="connsiteY39" fmla="*/ 1976428 h 6035883"/>
              <a:gd name="connsiteX40" fmla="*/ 1234674 w 7497251"/>
              <a:gd name="connsiteY40" fmla="*/ 1733241 h 6035883"/>
              <a:gd name="connsiteX41" fmla="*/ 354698 w 7497251"/>
              <a:gd name="connsiteY41" fmla="*/ 593241 h 6035883"/>
              <a:gd name="connsiteX42" fmla="*/ 42353 w 7497251"/>
              <a:gd name="connsiteY42" fmla="*/ 489881 h 6035883"/>
              <a:gd name="connsiteX43" fmla="*/ 71093 w 7497251"/>
              <a:gd name="connsiteY43" fmla="*/ 158149 h 6035883"/>
              <a:gd name="connsiteX44" fmla="*/ 666328 w 7497251"/>
              <a:gd name="connsiteY44" fmla="*/ 211819 h 6035883"/>
              <a:gd name="connsiteX45" fmla="*/ 1053921 w 7497251"/>
              <a:gd name="connsiteY45" fmla="*/ 134 h 6035883"/>
              <a:gd name="connsiteX46" fmla="*/ 1117716 w 7497251"/>
              <a:gd name="connsiteY46" fmla="*/ 180888 h 6035883"/>
              <a:gd name="connsiteX47" fmla="*/ 1268344 w 7497251"/>
              <a:gd name="connsiteY47" fmla="*/ 244682 h 6035883"/>
              <a:gd name="connsiteX48" fmla="*/ 1573144 w 7497251"/>
              <a:gd name="connsiteY48" fmla="*/ 244682 h 6035883"/>
              <a:gd name="connsiteX49" fmla="*/ 1944276 w 7497251"/>
              <a:gd name="connsiteY49" fmla="*/ 483149 h 6035883"/>
              <a:gd name="connsiteX50" fmla="*/ 2056658 w 7497251"/>
              <a:gd name="connsiteY50" fmla="*/ 768214 h 6035883"/>
              <a:gd name="connsiteX51" fmla="*/ 2067074 w 7497251"/>
              <a:gd name="connsiteY51" fmla="*/ 983109 h 6035883"/>
              <a:gd name="connsiteX52" fmla="*/ 2169881 w 7497251"/>
              <a:gd name="connsiteY52" fmla="*/ 1108673 h 6035883"/>
              <a:gd name="connsiteX53" fmla="*/ 2319195 w 7497251"/>
              <a:gd name="connsiteY53" fmla="*/ 1350469 h 6035883"/>
              <a:gd name="connsiteX54" fmla="*/ 2182744 w 7497251"/>
              <a:gd name="connsiteY54" fmla="*/ 1463883 h 6035883"/>
              <a:gd name="connsiteX55" fmla="*/ 2137677 w 7497251"/>
              <a:gd name="connsiteY55" fmla="*/ 1930441 h 6035883"/>
              <a:gd name="connsiteX56" fmla="*/ 2638172 w 7497251"/>
              <a:gd name="connsiteY56" fmla="*/ 2381827 h 6035883"/>
              <a:gd name="connsiteX57" fmla="*/ 2521214 w 7497251"/>
              <a:gd name="connsiteY57" fmla="*/ 2456255 h 6035883"/>
              <a:gd name="connsiteX58" fmla="*/ 2563744 w 7497251"/>
              <a:gd name="connsiteY58" fmla="*/ 2732702 h 6035883"/>
              <a:gd name="connsiteX59" fmla="*/ 2606274 w 7497251"/>
              <a:gd name="connsiteY59" fmla="*/ 2828395 h 6035883"/>
              <a:gd name="connsiteX60" fmla="*/ 2701967 w 7497251"/>
              <a:gd name="connsiteY60" fmla="*/ 2860292 h 6035883"/>
              <a:gd name="connsiteX61" fmla="*/ 2670070 w 7497251"/>
              <a:gd name="connsiteY61" fmla="*/ 3009148 h 6035883"/>
              <a:gd name="connsiteX62" fmla="*/ 3159167 w 7497251"/>
              <a:gd name="connsiteY62" fmla="*/ 3062311 h 6035883"/>
              <a:gd name="connsiteX63" fmla="*/ 3797121 w 7497251"/>
              <a:gd name="connsiteY63" fmla="*/ 3232432 h 6035883"/>
              <a:gd name="connsiteX64" fmla="*/ 6907144 w 7497251"/>
              <a:gd name="connsiteY64" fmla="*/ 5654883 h 6035883"/>
              <a:gd name="connsiteX65" fmla="*/ 7288144 w 7497251"/>
              <a:gd name="connsiteY65" fmla="*/ 6035883 h 6035883"/>
              <a:gd name="connsiteX0" fmla="*/ 7348395 w 7497251"/>
              <a:gd name="connsiteY0" fmla="*/ 2934720 h 6035883"/>
              <a:gd name="connsiteX1" fmla="*/ 7497251 w 7497251"/>
              <a:gd name="connsiteY1" fmla="*/ 2583846 h 6035883"/>
              <a:gd name="connsiteX2" fmla="*/ 7348395 w 7497251"/>
              <a:gd name="connsiteY2" fmla="*/ 2381827 h 6035883"/>
              <a:gd name="connsiteX3" fmla="*/ 7146377 w 7497251"/>
              <a:gd name="connsiteY3" fmla="*/ 2466888 h 6035883"/>
              <a:gd name="connsiteX4" fmla="*/ 6869930 w 7497251"/>
              <a:gd name="connsiteY4" fmla="*/ 2605111 h 6035883"/>
              <a:gd name="connsiteX5" fmla="*/ 5285679 w 7497251"/>
              <a:gd name="connsiteY5" fmla="*/ 2371195 h 6035883"/>
              <a:gd name="connsiteX6" fmla="*/ 5360107 w 7497251"/>
              <a:gd name="connsiteY6" fmla="*/ 2126646 h 6035883"/>
              <a:gd name="connsiteX7" fmla="*/ 4296851 w 7497251"/>
              <a:gd name="connsiteY7" fmla="*/ 1860832 h 6035883"/>
              <a:gd name="connsiteX8" fmla="*/ 2636106 w 7497251"/>
              <a:gd name="connsiteY8" fmla="*/ 2155254 h 6035883"/>
              <a:gd name="connsiteX9" fmla="*/ 2256164 w 7497251"/>
              <a:gd name="connsiteY9" fmla="*/ 2059790 h 6035883"/>
              <a:gd name="connsiteX10" fmla="*/ 2114652 w 7497251"/>
              <a:gd name="connsiteY10" fmla="*/ 1848439 h 6035883"/>
              <a:gd name="connsiteX11" fmla="*/ 2170339 w 7497251"/>
              <a:gd name="connsiteY11" fmla="*/ 1478060 h 6035883"/>
              <a:gd name="connsiteX12" fmla="*/ 2287297 w 7497251"/>
              <a:gd name="connsiteY12" fmla="*/ 1371734 h 6035883"/>
              <a:gd name="connsiteX13" fmla="*/ 2179455 w 7497251"/>
              <a:gd name="connsiteY13" fmla="*/ 1218836 h 6035883"/>
              <a:gd name="connsiteX14" fmla="*/ 1924541 w 7497251"/>
              <a:gd name="connsiteY14" fmla="*/ 1119611 h 6035883"/>
              <a:gd name="connsiteX15" fmla="*/ 2001288 w 7497251"/>
              <a:gd name="connsiteY15" fmla="*/ 984754 h 6035883"/>
              <a:gd name="connsiteX16" fmla="*/ 2046789 w 7497251"/>
              <a:gd name="connsiteY16" fmla="*/ 993526 h 6035883"/>
              <a:gd name="connsiteX17" fmla="*/ 2070362 w 7497251"/>
              <a:gd name="connsiteY17" fmla="*/ 895945 h 6035883"/>
              <a:gd name="connsiteX18" fmla="*/ 1993640 w 7497251"/>
              <a:gd name="connsiteY18" fmla="*/ 548208 h 6035883"/>
              <a:gd name="connsiteX19" fmla="*/ 1617446 w 7497251"/>
              <a:gd name="connsiteY19" fmla="*/ 276581 h 6035883"/>
              <a:gd name="connsiteX20" fmla="*/ 1268344 w 7497251"/>
              <a:gd name="connsiteY20" fmla="*/ 244682 h 6035883"/>
              <a:gd name="connsiteX21" fmla="*/ 1115944 w 7497251"/>
              <a:gd name="connsiteY21" fmla="*/ 168482 h 6035883"/>
              <a:gd name="connsiteX22" fmla="*/ 1036990 w 7497251"/>
              <a:gd name="connsiteY22" fmla="*/ 16261 h 6035883"/>
              <a:gd name="connsiteX23" fmla="*/ 635269 w 7497251"/>
              <a:gd name="connsiteY23" fmla="*/ 231682 h 6035883"/>
              <a:gd name="connsiteX24" fmla="*/ 352172 w 7497251"/>
              <a:gd name="connsiteY24" fmla="*/ 318707 h 6035883"/>
              <a:gd name="connsiteX25" fmla="*/ 288377 w 7497251"/>
              <a:gd name="connsiteY25" fmla="*/ 276581 h 6035883"/>
              <a:gd name="connsiteX26" fmla="*/ 43828 w 7497251"/>
              <a:gd name="connsiteY26" fmla="*/ 489232 h 6035883"/>
              <a:gd name="connsiteX27" fmla="*/ 261006 w 7497251"/>
              <a:gd name="connsiteY27" fmla="*/ 513444 h 6035883"/>
              <a:gd name="connsiteX28" fmla="*/ 552225 w 7497251"/>
              <a:gd name="connsiteY28" fmla="*/ 859003 h 6035883"/>
              <a:gd name="connsiteX29" fmla="*/ 1128349 w 7497251"/>
              <a:gd name="connsiteY29" fmla="*/ 1605650 h 6035883"/>
              <a:gd name="connsiteX30" fmla="*/ 1330367 w 7497251"/>
              <a:gd name="connsiteY30" fmla="*/ 1945892 h 6035883"/>
              <a:gd name="connsiteX31" fmla="*/ 1181511 w 7497251"/>
              <a:gd name="connsiteY31" fmla="*/ 2211706 h 6035883"/>
              <a:gd name="connsiteX32" fmla="*/ 958228 w 7497251"/>
              <a:gd name="connsiteY32" fmla="*/ 2328664 h 6035883"/>
              <a:gd name="connsiteX33" fmla="*/ 737891 w 7497251"/>
              <a:gd name="connsiteY33" fmla="*/ 2185914 h 6035883"/>
              <a:gd name="connsiteX34" fmla="*/ 788107 w 7497251"/>
              <a:gd name="connsiteY34" fmla="*/ 2105381 h 6035883"/>
              <a:gd name="connsiteX35" fmla="*/ 288377 w 7497251"/>
              <a:gd name="connsiteY35" fmla="*/ 2201074 h 6035883"/>
              <a:gd name="connsiteX36" fmla="*/ 655569 w 7497251"/>
              <a:gd name="connsiteY36" fmla="*/ 2232760 h 6035883"/>
              <a:gd name="connsiteX37" fmla="*/ 975654 w 7497251"/>
              <a:gd name="connsiteY37" fmla="*/ 2324364 h 6035883"/>
              <a:gd name="connsiteX38" fmla="*/ 1198693 w 7497251"/>
              <a:gd name="connsiteY38" fmla="*/ 2187719 h 6035883"/>
              <a:gd name="connsiteX39" fmla="*/ 1329006 w 7497251"/>
              <a:gd name="connsiteY39" fmla="*/ 1976428 h 6035883"/>
              <a:gd name="connsiteX40" fmla="*/ 1234674 w 7497251"/>
              <a:gd name="connsiteY40" fmla="*/ 1733241 h 6035883"/>
              <a:gd name="connsiteX41" fmla="*/ 354698 w 7497251"/>
              <a:gd name="connsiteY41" fmla="*/ 593241 h 6035883"/>
              <a:gd name="connsiteX42" fmla="*/ 42353 w 7497251"/>
              <a:gd name="connsiteY42" fmla="*/ 489881 h 6035883"/>
              <a:gd name="connsiteX43" fmla="*/ 71093 w 7497251"/>
              <a:gd name="connsiteY43" fmla="*/ 158149 h 6035883"/>
              <a:gd name="connsiteX44" fmla="*/ 666328 w 7497251"/>
              <a:gd name="connsiteY44" fmla="*/ 211819 h 6035883"/>
              <a:gd name="connsiteX45" fmla="*/ 1053921 w 7497251"/>
              <a:gd name="connsiteY45" fmla="*/ 134 h 6035883"/>
              <a:gd name="connsiteX46" fmla="*/ 1117716 w 7497251"/>
              <a:gd name="connsiteY46" fmla="*/ 180888 h 6035883"/>
              <a:gd name="connsiteX47" fmla="*/ 1268344 w 7497251"/>
              <a:gd name="connsiteY47" fmla="*/ 244682 h 6035883"/>
              <a:gd name="connsiteX48" fmla="*/ 1573144 w 7497251"/>
              <a:gd name="connsiteY48" fmla="*/ 244682 h 6035883"/>
              <a:gd name="connsiteX49" fmla="*/ 1944276 w 7497251"/>
              <a:gd name="connsiteY49" fmla="*/ 483149 h 6035883"/>
              <a:gd name="connsiteX50" fmla="*/ 2056658 w 7497251"/>
              <a:gd name="connsiteY50" fmla="*/ 768214 h 6035883"/>
              <a:gd name="connsiteX51" fmla="*/ 2067074 w 7497251"/>
              <a:gd name="connsiteY51" fmla="*/ 983109 h 6035883"/>
              <a:gd name="connsiteX52" fmla="*/ 2169881 w 7497251"/>
              <a:gd name="connsiteY52" fmla="*/ 1108673 h 6035883"/>
              <a:gd name="connsiteX53" fmla="*/ 2319195 w 7497251"/>
              <a:gd name="connsiteY53" fmla="*/ 1350469 h 6035883"/>
              <a:gd name="connsiteX54" fmla="*/ 2182744 w 7497251"/>
              <a:gd name="connsiteY54" fmla="*/ 1463883 h 6035883"/>
              <a:gd name="connsiteX55" fmla="*/ 2137677 w 7497251"/>
              <a:gd name="connsiteY55" fmla="*/ 1930441 h 6035883"/>
              <a:gd name="connsiteX56" fmla="*/ 2638172 w 7497251"/>
              <a:gd name="connsiteY56" fmla="*/ 2381827 h 6035883"/>
              <a:gd name="connsiteX57" fmla="*/ 2521214 w 7497251"/>
              <a:gd name="connsiteY57" fmla="*/ 2456255 h 6035883"/>
              <a:gd name="connsiteX58" fmla="*/ 2563744 w 7497251"/>
              <a:gd name="connsiteY58" fmla="*/ 2732702 h 6035883"/>
              <a:gd name="connsiteX59" fmla="*/ 2606274 w 7497251"/>
              <a:gd name="connsiteY59" fmla="*/ 2828395 h 6035883"/>
              <a:gd name="connsiteX60" fmla="*/ 2701967 w 7497251"/>
              <a:gd name="connsiteY60" fmla="*/ 2860292 h 6035883"/>
              <a:gd name="connsiteX61" fmla="*/ 2670070 w 7497251"/>
              <a:gd name="connsiteY61" fmla="*/ 3009148 h 6035883"/>
              <a:gd name="connsiteX62" fmla="*/ 3159167 w 7497251"/>
              <a:gd name="connsiteY62" fmla="*/ 3062311 h 6035883"/>
              <a:gd name="connsiteX63" fmla="*/ 3797121 w 7497251"/>
              <a:gd name="connsiteY63" fmla="*/ 3232432 h 6035883"/>
              <a:gd name="connsiteX64" fmla="*/ 6907144 w 7497251"/>
              <a:gd name="connsiteY64" fmla="*/ 5654883 h 6035883"/>
              <a:gd name="connsiteX65" fmla="*/ 7288144 w 7497251"/>
              <a:gd name="connsiteY65" fmla="*/ 6035883 h 6035883"/>
              <a:gd name="connsiteX0" fmla="*/ 7306266 w 7455122"/>
              <a:gd name="connsiteY0" fmla="*/ 2934720 h 6035883"/>
              <a:gd name="connsiteX1" fmla="*/ 7455122 w 7455122"/>
              <a:gd name="connsiteY1" fmla="*/ 2583846 h 6035883"/>
              <a:gd name="connsiteX2" fmla="*/ 7306266 w 7455122"/>
              <a:gd name="connsiteY2" fmla="*/ 2381827 h 6035883"/>
              <a:gd name="connsiteX3" fmla="*/ 7104248 w 7455122"/>
              <a:gd name="connsiteY3" fmla="*/ 2466888 h 6035883"/>
              <a:gd name="connsiteX4" fmla="*/ 6827801 w 7455122"/>
              <a:gd name="connsiteY4" fmla="*/ 2605111 h 6035883"/>
              <a:gd name="connsiteX5" fmla="*/ 5243550 w 7455122"/>
              <a:gd name="connsiteY5" fmla="*/ 2371195 h 6035883"/>
              <a:gd name="connsiteX6" fmla="*/ 5317978 w 7455122"/>
              <a:gd name="connsiteY6" fmla="*/ 2126646 h 6035883"/>
              <a:gd name="connsiteX7" fmla="*/ 4254722 w 7455122"/>
              <a:gd name="connsiteY7" fmla="*/ 1860832 h 6035883"/>
              <a:gd name="connsiteX8" fmla="*/ 2593977 w 7455122"/>
              <a:gd name="connsiteY8" fmla="*/ 2155254 h 6035883"/>
              <a:gd name="connsiteX9" fmla="*/ 2214035 w 7455122"/>
              <a:gd name="connsiteY9" fmla="*/ 2059790 h 6035883"/>
              <a:gd name="connsiteX10" fmla="*/ 2072523 w 7455122"/>
              <a:gd name="connsiteY10" fmla="*/ 1848439 h 6035883"/>
              <a:gd name="connsiteX11" fmla="*/ 2128210 w 7455122"/>
              <a:gd name="connsiteY11" fmla="*/ 1478060 h 6035883"/>
              <a:gd name="connsiteX12" fmla="*/ 2245168 w 7455122"/>
              <a:gd name="connsiteY12" fmla="*/ 1371734 h 6035883"/>
              <a:gd name="connsiteX13" fmla="*/ 2137326 w 7455122"/>
              <a:gd name="connsiteY13" fmla="*/ 1218836 h 6035883"/>
              <a:gd name="connsiteX14" fmla="*/ 1882412 w 7455122"/>
              <a:gd name="connsiteY14" fmla="*/ 1119611 h 6035883"/>
              <a:gd name="connsiteX15" fmla="*/ 1959159 w 7455122"/>
              <a:gd name="connsiteY15" fmla="*/ 984754 h 6035883"/>
              <a:gd name="connsiteX16" fmla="*/ 2004660 w 7455122"/>
              <a:gd name="connsiteY16" fmla="*/ 993526 h 6035883"/>
              <a:gd name="connsiteX17" fmla="*/ 2028233 w 7455122"/>
              <a:gd name="connsiteY17" fmla="*/ 895945 h 6035883"/>
              <a:gd name="connsiteX18" fmla="*/ 1951511 w 7455122"/>
              <a:gd name="connsiteY18" fmla="*/ 548208 h 6035883"/>
              <a:gd name="connsiteX19" fmla="*/ 1575317 w 7455122"/>
              <a:gd name="connsiteY19" fmla="*/ 276581 h 6035883"/>
              <a:gd name="connsiteX20" fmla="*/ 1226215 w 7455122"/>
              <a:gd name="connsiteY20" fmla="*/ 244682 h 6035883"/>
              <a:gd name="connsiteX21" fmla="*/ 1073815 w 7455122"/>
              <a:gd name="connsiteY21" fmla="*/ 168482 h 6035883"/>
              <a:gd name="connsiteX22" fmla="*/ 994861 w 7455122"/>
              <a:gd name="connsiteY22" fmla="*/ 16261 h 6035883"/>
              <a:gd name="connsiteX23" fmla="*/ 593140 w 7455122"/>
              <a:gd name="connsiteY23" fmla="*/ 231682 h 6035883"/>
              <a:gd name="connsiteX24" fmla="*/ 310043 w 7455122"/>
              <a:gd name="connsiteY24" fmla="*/ 318707 h 6035883"/>
              <a:gd name="connsiteX25" fmla="*/ 246248 w 7455122"/>
              <a:gd name="connsiteY25" fmla="*/ 276581 h 6035883"/>
              <a:gd name="connsiteX26" fmla="*/ 1699 w 7455122"/>
              <a:gd name="connsiteY26" fmla="*/ 489232 h 6035883"/>
              <a:gd name="connsiteX27" fmla="*/ 218877 w 7455122"/>
              <a:gd name="connsiteY27" fmla="*/ 513444 h 6035883"/>
              <a:gd name="connsiteX28" fmla="*/ 510096 w 7455122"/>
              <a:gd name="connsiteY28" fmla="*/ 859003 h 6035883"/>
              <a:gd name="connsiteX29" fmla="*/ 1086220 w 7455122"/>
              <a:gd name="connsiteY29" fmla="*/ 1605650 h 6035883"/>
              <a:gd name="connsiteX30" fmla="*/ 1288238 w 7455122"/>
              <a:gd name="connsiteY30" fmla="*/ 1945892 h 6035883"/>
              <a:gd name="connsiteX31" fmla="*/ 1139382 w 7455122"/>
              <a:gd name="connsiteY31" fmla="*/ 2211706 h 6035883"/>
              <a:gd name="connsiteX32" fmla="*/ 916099 w 7455122"/>
              <a:gd name="connsiteY32" fmla="*/ 2328664 h 6035883"/>
              <a:gd name="connsiteX33" fmla="*/ 695762 w 7455122"/>
              <a:gd name="connsiteY33" fmla="*/ 2185914 h 6035883"/>
              <a:gd name="connsiteX34" fmla="*/ 745978 w 7455122"/>
              <a:gd name="connsiteY34" fmla="*/ 2105381 h 6035883"/>
              <a:gd name="connsiteX35" fmla="*/ 246248 w 7455122"/>
              <a:gd name="connsiteY35" fmla="*/ 2201074 h 6035883"/>
              <a:gd name="connsiteX36" fmla="*/ 613440 w 7455122"/>
              <a:gd name="connsiteY36" fmla="*/ 2232760 h 6035883"/>
              <a:gd name="connsiteX37" fmla="*/ 933525 w 7455122"/>
              <a:gd name="connsiteY37" fmla="*/ 2324364 h 6035883"/>
              <a:gd name="connsiteX38" fmla="*/ 1156564 w 7455122"/>
              <a:gd name="connsiteY38" fmla="*/ 2187719 h 6035883"/>
              <a:gd name="connsiteX39" fmla="*/ 1286877 w 7455122"/>
              <a:gd name="connsiteY39" fmla="*/ 1976428 h 6035883"/>
              <a:gd name="connsiteX40" fmla="*/ 1192545 w 7455122"/>
              <a:gd name="connsiteY40" fmla="*/ 1733241 h 6035883"/>
              <a:gd name="connsiteX41" fmla="*/ 312569 w 7455122"/>
              <a:gd name="connsiteY41" fmla="*/ 593241 h 6035883"/>
              <a:gd name="connsiteX42" fmla="*/ 224 w 7455122"/>
              <a:gd name="connsiteY42" fmla="*/ 489881 h 6035883"/>
              <a:gd name="connsiteX43" fmla="*/ 268881 w 7455122"/>
              <a:gd name="connsiteY43" fmla="*/ 284898 h 6035883"/>
              <a:gd name="connsiteX44" fmla="*/ 624199 w 7455122"/>
              <a:gd name="connsiteY44" fmla="*/ 211819 h 6035883"/>
              <a:gd name="connsiteX45" fmla="*/ 1011792 w 7455122"/>
              <a:gd name="connsiteY45" fmla="*/ 134 h 6035883"/>
              <a:gd name="connsiteX46" fmla="*/ 1075587 w 7455122"/>
              <a:gd name="connsiteY46" fmla="*/ 180888 h 6035883"/>
              <a:gd name="connsiteX47" fmla="*/ 1226215 w 7455122"/>
              <a:gd name="connsiteY47" fmla="*/ 244682 h 6035883"/>
              <a:gd name="connsiteX48" fmla="*/ 1531015 w 7455122"/>
              <a:gd name="connsiteY48" fmla="*/ 244682 h 6035883"/>
              <a:gd name="connsiteX49" fmla="*/ 1902147 w 7455122"/>
              <a:gd name="connsiteY49" fmla="*/ 483149 h 6035883"/>
              <a:gd name="connsiteX50" fmla="*/ 2014529 w 7455122"/>
              <a:gd name="connsiteY50" fmla="*/ 768214 h 6035883"/>
              <a:gd name="connsiteX51" fmla="*/ 2024945 w 7455122"/>
              <a:gd name="connsiteY51" fmla="*/ 983109 h 6035883"/>
              <a:gd name="connsiteX52" fmla="*/ 2127752 w 7455122"/>
              <a:gd name="connsiteY52" fmla="*/ 1108673 h 6035883"/>
              <a:gd name="connsiteX53" fmla="*/ 2277066 w 7455122"/>
              <a:gd name="connsiteY53" fmla="*/ 1350469 h 6035883"/>
              <a:gd name="connsiteX54" fmla="*/ 2140615 w 7455122"/>
              <a:gd name="connsiteY54" fmla="*/ 1463883 h 6035883"/>
              <a:gd name="connsiteX55" fmla="*/ 2095548 w 7455122"/>
              <a:gd name="connsiteY55" fmla="*/ 1930441 h 6035883"/>
              <a:gd name="connsiteX56" fmla="*/ 2596043 w 7455122"/>
              <a:gd name="connsiteY56" fmla="*/ 2381827 h 6035883"/>
              <a:gd name="connsiteX57" fmla="*/ 2479085 w 7455122"/>
              <a:gd name="connsiteY57" fmla="*/ 2456255 h 6035883"/>
              <a:gd name="connsiteX58" fmla="*/ 2521615 w 7455122"/>
              <a:gd name="connsiteY58" fmla="*/ 2732702 h 6035883"/>
              <a:gd name="connsiteX59" fmla="*/ 2564145 w 7455122"/>
              <a:gd name="connsiteY59" fmla="*/ 2828395 h 6035883"/>
              <a:gd name="connsiteX60" fmla="*/ 2659838 w 7455122"/>
              <a:gd name="connsiteY60" fmla="*/ 2860292 h 6035883"/>
              <a:gd name="connsiteX61" fmla="*/ 2627941 w 7455122"/>
              <a:gd name="connsiteY61" fmla="*/ 3009148 h 6035883"/>
              <a:gd name="connsiteX62" fmla="*/ 3117038 w 7455122"/>
              <a:gd name="connsiteY62" fmla="*/ 3062311 h 6035883"/>
              <a:gd name="connsiteX63" fmla="*/ 3754992 w 7455122"/>
              <a:gd name="connsiteY63" fmla="*/ 3232432 h 6035883"/>
              <a:gd name="connsiteX64" fmla="*/ 6865015 w 7455122"/>
              <a:gd name="connsiteY64" fmla="*/ 5654883 h 6035883"/>
              <a:gd name="connsiteX65" fmla="*/ 7246015 w 7455122"/>
              <a:gd name="connsiteY65" fmla="*/ 6035883 h 6035883"/>
              <a:gd name="connsiteX0" fmla="*/ 7306291 w 7455147"/>
              <a:gd name="connsiteY0" fmla="*/ 2934720 h 6035883"/>
              <a:gd name="connsiteX1" fmla="*/ 7455147 w 7455147"/>
              <a:gd name="connsiteY1" fmla="*/ 2583846 h 6035883"/>
              <a:gd name="connsiteX2" fmla="*/ 7306291 w 7455147"/>
              <a:gd name="connsiteY2" fmla="*/ 2381827 h 6035883"/>
              <a:gd name="connsiteX3" fmla="*/ 7104273 w 7455147"/>
              <a:gd name="connsiteY3" fmla="*/ 2466888 h 6035883"/>
              <a:gd name="connsiteX4" fmla="*/ 6827826 w 7455147"/>
              <a:gd name="connsiteY4" fmla="*/ 2605111 h 6035883"/>
              <a:gd name="connsiteX5" fmla="*/ 5243575 w 7455147"/>
              <a:gd name="connsiteY5" fmla="*/ 2371195 h 6035883"/>
              <a:gd name="connsiteX6" fmla="*/ 5318003 w 7455147"/>
              <a:gd name="connsiteY6" fmla="*/ 2126646 h 6035883"/>
              <a:gd name="connsiteX7" fmla="*/ 4254747 w 7455147"/>
              <a:gd name="connsiteY7" fmla="*/ 1860832 h 6035883"/>
              <a:gd name="connsiteX8" fmla="*/ 2594002 w 7455147"/>
              <a:gd name="connsiteY8" fmla="*/ 2155254 h 6035883"/>
              <a:gd name="connsiteX9" fmla="*/ 2214060 w 7455147"/>
              <a:gd name="connsiteY9" fmla="*/ 2059790 h 6035883"/>
              <a:gd name="connsiteX10" fmla="*/ 2072548 w 7455147"/>
              <a:gd name="connsiteY10" fmla="*/ 1848439 h 6035883"/>
              <a:gd name="connsiteX11" fmla="*/ 2128235 w 7455147"/>
              <a:gd name="connsiteY11" fmla="*/ 1478060 h 6035883"/>
              <a:gd name="connsiteX12" fmla="*/ 2245193 w 7455147"/>
              <a:gd name="connsiteY12" fmla="*/ 1371734 h 6035883"/>
              <a:gd name="connsiteX13" fmla="*/ 2137351 w 7455147"/>
              <a:gd name="connsiteY13" fmla="*/ 1218836 h 6035883"/>
              <a:gd name="connsiteX14" fmla="*/ 1882437 w 7455147"/>
              <a:gd name="connsiteY14" fmla="*/ 1119611 h 6035883"/>
              <a:gd name="connsiteX15" fmla="*/ 1959184 w 7455147"/>
              <a:gd name="connsiteY15" fmla="*/ 984754 h 6035883"/>
              <a:gd name="connsiteX16" fmla="*/ 2004685 w 7455147"/>
              <a:gd name="connsiteY16" fmla="*/ 993526 h 6035883"/>
              <a:gd name="connsiteX17" fmla="*/ 2028258 w 7455147"/>
              <a:gd name="connsiteY17" fmla="*/ 895945 h 6035883"/>
              <a:gd name="connsiteX18" fmla="*/ 1951536 w 7455147"/>
              <a:gd name="connsiteY18" fmla="*/ 548208 h 6035883"/>
              <a:gd name="connsiteX19" fmla="*/ 1575342 w 7455147"/>
              <a:gd name="connsiteY19" fmla="*/ 276581 h 6035883"/>
              <a:gd name="connsiteX20" fmla="*/ 1226240 w 7455147"/>
              <a:gd name="connsiteY20" fmla="*/ 244682 h 6035883"/>
              <a:gd name="connsiteX21" fmla="*/ 1073840 w 7455147"/>
              <a:gd name="connsiteY21" fmla="*/ 168482 h 6035883"/>
              <a:gd name="connsiteX22" fmla="*/ 994886 w 7455147"/>
              <a:gd name="connsiteY22" fmla="*/ 16261 h 6035883"/>
              <a:gd name="connsiteX23" fmla="*/ 593165 w 7455147"/>
              <a:gd name="connsiteY23" fmla="*/ 231682 h 6035883"/>
              <a:gd name="connsiteX24" fmla="*/ 310068 w 7455147"/>
              <a:gd name="connsiteY24" fmla="*/ 318707 h 6035883"/>
              <a:gd name="connsiteX25" fmla="*/ 246273 w 7455147"/>
              <a:gd name="connsiteY25" fmla="*/ 276581 h 6035883"/>
              <a:gd name="connsiteX26" fmla="*/ 1724 w 7455147"/>
              <a:gd name="connsiteY26" fmla="*/ 489232 h 6035883"/>
              <a:gd name="connsiteX27" fmla="*/ 218902 w 7455147"/>
              <a:gd name="connsiteY27" fmla="*/ 513444 h 6035883"/>
              <a:gd name="connsiteX28" fmla="*/ 510121 w 7455147"/>
              <a:gd name="connsiteY28" fmla="*/ 859003 h 6035883"/>
              <a:gd name="connsiteX29" fmla="*/ 1086245 w 7455147"/>
              <a:gd name="connsiteY29" fmla="*/ 1605650 h 6035883"/>
              <a:gd name="connsiteX30" fmla="*/ 1288263 w 7455147"/>
              <a:gd name="connsiteY30" fmla="*/ 1945892 h 6035883"/>
              <a:gd name="connsiteX31" fmla="*/ 1139407 w 7455147"/>
              <a:gd name="connsiteY31" fmla="*/ 2211706 h 6035883"/>
              <a:gd name="connsiteX32" fmla="*/ 916124 w 7455147"/>
              <a:gd name="connsiteY32" fmla="*/ 2328664 h 6035883"/>
              <a:gd name="connsiteX33" fmla="*/ 695787 w 7455147"/>
              <a:gd name="connsiteY33" fmla="*/ 2185914 h 6035883"/>
              <a:gd name="connsiteX34" fmla="*/ 746003 w 7455147"/>
              <a:gd name="connsiteY34" fmla="*/ 2105381 h 6035883"/>
              <a:gd name="connsiteX35" fmla="*/ 246273 w 7455147"/>
              <a:gd name="connsiteY35" fmla="*/ 2201074 h 6035883"/>
              <a:gd name="connsiteX36" fmla="*/ 613465 w 7455147"/>
              <a:gd name="connsiteY36" fmla="*/ 2232760 h 6035883"/>
              <a:gd name="connsiteX37" fmla="*/ 933550 w 7455147"/>
              <a:gd name="connsiteY37" fmla="*/ 2324364 h 6035883"/>
              <a:gd name="connsiteX38" fmla="*/ 1156589 w 7455147"/>
              <a:gd name="connsiteY38" fmla="*/ 2187719 h 6035883"/>
              <a:gd name="connsiteX39" fmla="*/ 1286902 w 7455147"/>
              <a:gd name="connsiteY39" fmla="*/ 1976428 h 6035883"/>
              <a:gd name="connsiteX40" fmla="*/ 1192570 w 7455147"/>
              <a:gd name="connsiteY40" fmla="*/ 1733241 h 6035883"/>
              <a:gd name="connsiteX41" fmla="*/ 312594 w 7455147"/>
              <a:gd name="connsiteY41" fmla="*/ 593241 h 6035883"/>
              <a:gd name="connsiteX42" fmla="*/ 249 w 7455147"/>
              <a:gd name="connsiteY42" fmla="*/ 489881 h 6035883"/>
              <a:gd name="connsiteX43" fmla="*/ 268906 w 7455147"/>
              <a:gd name="connsiteY43" fmla="*/ 284898 h 6035883"/>
              <a:gd name="connsiteX44" fmla="*/ 624224 w 7455147"/>
              <a:gd name="connsiteY44" fmla="*/ 211819 h 6035883"/>
              <a:gd name="connsiteX45" fmla="*/ 1011817 w 7455147"/>
              <a:gd name="connsiteY45" fmla="*/ 134 h 6035883"/>
              <a:gd name="connsiteX46" fmla="*/ 1075612 w 7455147"/>
              <a:gd name="connsiteY46" fmla="*/ 180888 h 6035883"/>
              <a:gd name="connsiteX47" fmla="*/ 1226240 w 7455147"/>
              <a:gd name="connsiteY47" fmla="*/ 244682 h 6035883"/>
              <a:gd name="connsiteX48" fmla="*/ 1531040 w 7455147"/>
              <a:gd name="connsiteY48" fmla="*/ 244682 h 6035883"/>
              <a:gd name="connsiteX49" fmla="*/ 1902172 w 7455147"/>
              <a:gd name="connsiteY49" fmla="*/ 483149 h 6035883"/>
              <a:gd name="connsiteX50" fmla="*/ 2014554 w 7455147"/>
              <a:gd name="connsiteY50" fmla="*/ 768214 h 6035883"/>
              <a:gd name="connsiteX51" fmla="*/ 2024970 w 7455147"/>
              <a:gd name="connsiteY51" fmla="*/ 983109 h 6035883"/>
              <a:gd name="connsiteX52" fmla="*/ 2127777 w 7455147"/>
              <a:gd name="connsiteY52" fmla="*/ 1108673 h 6035883"/>
              <a:gd name="connsiteX53" fmla="*/ 2277091 w 7455147"/>
              <a:gd name="connsiteY53" fmla="*/ 1350469 h 6035883"/>
              <a:gd name="connsiteX54" fmla="*/ 2140640 w 7455147"/>
              <a:gd name="connsiteY54" fmla="*/ 1463883 h 6035883"/>
              <a:gd name="connsiteX55" fmla="*/ 2095573 w 7455147"/>
              <a:gd name="connsiteY55" fmla="*/ 1930441 h 6035883"/>
              <a:gd name="connsiteX56" fmla="*/ 2596068 w 7455147"/>
              <a:gd name="connsiteY56" fmla="*/ 2381827 h 6035883"/>
              <a:gd name="connsiteX57" fmla="*/ 2479110 w 7455147"/>
              <a:gd name="connsiteY57" fmla="*/ 2456255 h 6035883"/>
              <a:gd name="connsiteX58" fmla="*/ 2521640 w 7455147"/>
              <a:gd name="connsiteY58" fmla="*/ 2732702 h 6035883"/>
              <a:gd name="connsiteX59" fmla="*/ 2564170 w 7455147"/>
              <a:gd name="connsiteY59" fmla="*/ 2828395 h 6035883"/>
              <a:gd name="connsiteX60" fmla="*/ 2659863 w 7455147"/>
              <a:gd name="connsiteY60" fmla="*/ 2860292 h 6035883"/>
              <a:gd name="connsiteX61" fmla="*/ 2627966 w 7455147"/>
              <a:gd name="connsiteY61" fmla="*/ 3009148 h 6035883"/>
              <a:gd name="connsiteX62" fmla="*/ 3117063 w 7455147"/>
              <a:gd name="connsiteY62" fmla="*/ 3062311 h 6035883"/>
              <a:gd name="connsiteX63" fmla="*/ 3755017 w 7455147"/>
              <a:gd name="connsiteY63" fmla="*/ 3232432 h 6035883"/>
              <a:gd name="connsiteX64" fmla="*/ 6865040 w 7455147"/>
              <a:gd name="connsiteY64" fmla="*/ 5654883 h 6035883"/>
              <a:gd name="connsiteX65" fmla="*/ 7246040 w 7455147"/>
              <a:gd name="connsiteY65" fmla="*/ 6035883 h 6035883"/>
              <a:gd name="connsiteX0" fmla="*/ 7306237 w 7455093"/>
              <a:gd name="connsiteY0" fmla="*/ 2934720 h 6035883"/>
              <a:gd name="connsiteX1" fmla="*/ 7455093 w 7455093"/>
              <a:gd name="connsiteY1" fmla="*/ 2583846 h 6035883"/>
              <a:gd name="connsiteX2" fmla="*/ 7306237 w 7455093"/>
              <a:gd name="connsiteY2" fmla="*/ 2381827 h 6035883"/>
              <a:gd name="connsiteX3" fmla="*/ 7104219 w 7455093"/>
              <a:gd name="connsiteY3" fmla="*/ 2466888 h 6035883"/>
              <a:gd name="connsiteX4" fmla="*/ 6827772 w 7455093"/>
              <a:gd name="connsiteY4" fmla="*/ 2605111 h 6035883"/>
              <a:gd name="connsiteX5" fmla="*/ 5243521 w 7455093"/>
              <a:gd name="connsiteY5" fmla="*/ 2371195 h 6035883"/>
              <a:gd name="connsiteX6" fmla="*/ 5317949 w 7455093"/>
              <a:gd name="connsiteY6" fmla="*/ 2126646 h 6035883"/>
              <a:gd name="connsiteX7" fmla="*/ 4254693 w 7455093"/>
              <a:gd name="connsiteY7" fmla="*/ 1860832 h 6035883"/>
              <a:gd name="connsiteX8" fmla="*/ 2593948 w 7455093"/>
              <a:gd name="connsiteY8" fmla="*/ 2155254 h 6035883"/>
              <a:gd name="connsiteX9" fmla="*/ 2214006 w 7455093"/>
              <a:gd name="connsiteY9" fmla="*/ 2059790 h 6035883"/>
              <a:gd name="connsiteX10" fmla="*/ 2072494 w 7455093"/>
              <a:gd name="connsiteY10" fmla="*/ 1848439 h 6035883"/>
              <a:gd name="connsiteX11" fmla="*/ 2128181 w 7455093"/>
              <a:gd name="connsiteY11" fmla="*/ 1478060 h 6035883"/>
              <a:gd name="connsiteX12" fmla="*/ 2245139 w 7455093"/>
              <a:gd name="connsiteY12" fmla="*/ 1371734 h 6035883"/>
              <a:gd name="connsiteX13" fmla="*/ 2137297 w 7455093"/>
              <a:gd name="connsiteY13" fmla="*/ 1218836 h 6035883"/>
              <a:gd name="connsiteX14" fmla="*/ 1882383 w 7455093"/>
              <a:gd name="connsiteY14" fmla="*/ 1119611 h 6035883"/>
              <a:gd name="connsiteX15" fmla="*/ 1959130 w 7455093"/>
              <a:gd name="connsiteY15" fmla="*/ 984754 h 6035883"/>
              <a:gd name="connsiteX16" fmla="*/ 2004631 w 7455093"/>
              <a:gd name="connsiteY16" fmla="*/ 993526 h 6035883"/>
              <a:gd name="connsiteX17" fmla="*/ 2028204 w 7455093"/>
              <a:gd name="connsiteY17" fmla="*/ 895945 h 6035883"/>
              <a:gd name="connsiteX18" fmla="*/ 1951482 w 7455093"/>
              <a:gd name="connsiteY18" fmla="*/ 548208 h 6035883"/>
              <a:gd name="connsiteX19" fmla="*/ 1575288 w 7455093"/>
              <a:gd name="connsiteY19" fmla="*/ 276581 h 6035883"/>
              <a:gd name="connsiteX20" fmla="*/ 1226186 w 7455093"/>
              <a:gd name="connsiteY20" fmla="*/ 244682 h 6035883"/>
              <a:gd name="connsiteX21" fmla="*/ 1073786 w 7455093"/>
              <a:gd name="connsiteY21" fmla="*/ 168482 h 6035883"/>
              <a:gd name="connsiteX22" fmla="*/ 994832 w 7455093"/>
              <a:gd name="connsiteY22" fmla="*/ 16261 h 6035883"/>
              <a:gd name="connsiteX23" fmla="*/ 593111 w 7455093"/>
              <a:gd name="connsiteY23" fmla="*/ 231682 h 6035883"/>
              <a:gd name="connsiteX24" fmla="*/ 310014 w 7455093"/>
              <a:gd name="connsiteY24" fmla="*/ 318707 h 6035883"/>
              <a:gd name="connsiteX25" fmla="*/ 246219 w 7455093"/>
              <a:gd name="connsiteY25" fmla="*/ 276581 h 6035883"/>
              <a:gd name="connsiteX26" fmla="*/ 1670 w 7455093"/>
              <a:gd name="connsiteY26" fmla="*/ 489232 h 6035883"/>
              <a:gd name="connsiteX27" fmla="*/ 218848 w 7455093"/>
              <a:gd name="connsiteY27" fmla="*/ 513444 h 6035883"/>
              <a:gd name="connsiteX28" fmla="*/ 510067 w 7455093"/>
              <a:gd name="connsiteY28" fmla="*/ 859003 h 6035883"/>
              <a:gd name="connsiteX29" fmla="*/ 1086191 w 7455093"/>
              <a:gd name="connsiteY29" fmla="*/ 1605650 h 6035883"/>
              <a:gd name="connsiteX30" fmla="*/ 1288209 w 7455093"/>
              <a:gd name="connsiteY30" fmla="*/ 1945892 h 6035883"/>
              <a:gd name="connsiteX31" fmla="*/ 1139353 w 7455093"/>
              <a:gd name="connsiteY31" fmla="*/ 2211706 h 6035883"/>
              <a:gd name="connsiteX32" fmla="*/ 916070 w 7455093"/>
              <a:gd name="connsiteY32" fmla="*/ 2328664 h 6035883"/>
              <a:gd name="connsiteX33" fmla="*/ 695733 w 7455093"/>
              <a:gd name="connsiteY33" fmla="*/ 2185914 h 6035883"/>
              <a:gd name="connsiteX34" fmla="*/ 745949 w 7455093"/>
              <a:gd name="connsiteY34" fmla="*/ 2105381 h 6035883"/>
              <a:gd name="connsiteX35" fmla="*/ 246219 w 7455093"/>
              <a:gd name="connsiteY35" fmla="*/ 2201074 h 6035883"/>
              <a:gd name="connsiteX36" fmla="*/ 613411 w 7455093"/>
              <a:gd name="connsiteY36" fmla="*/ 2232760 h 6035883"/>
              <a:gd name="connsiteX37" fmla="*/ 933496 w 7455093"/>
              <a:gd name="connsiteY37" fmla="*/ 2324364 h 6035883"/>
              <a:gd name="connsiteX38" fmla="*/ 1156535 w 7455093"/>
              <a:gd name="connsiteY38" fmla="*/ 2187719 h 6035883"/>
              <a:gd name="connsiteX39" fmla="*/ 1286848 w 7455093"/>
              <a:gd name="connsiteY39" fmla="*/ 1976428 h 6035883"/>
              <a:gd name="connsiteX40" fmla="*/ 1192516 w 7455093"/>
              <a:gd name="connsiteY40" fmla="*/ 1733241 h 6035883"/>
              <a:gd name="connsiteX41" fmla="*/ 312540 w 7455093"/>
              <a:gd name="connsiteY41" fmla="*/ 593241 h 6035883"/>
              <a:gd name="connsiteX42" fmla="*/ 195 w 7455093"/>
              <a:gd name="connsiteY42" fmla="*/ 489881 h 6035883"/>
              <a:gd name="connsiteX43" fmla="*/ 268852 w 7455093"/>
              <a:gd name="connsiteY43" fmla="*/ 284898 h 6035883"/>
              <a:gd name="connsiteX44" fmla="*/ 624170 w 7455093"/>
              <a:gd name="connsiteY44" fmla="*/ 211819 h 6035883"/>
              <a:gd name="connsiteX45" fmla="*/ 1011763 w 7455093"/>
              <a:gd name="connsiteY45" fmla="*/ 134 h 6035883"/>
              <a:gd name="connsiteX46" fmla="*/ 1075558 w 7455093"/>
              <a:gd name="connsiteY46" fmla="*/ 180888 h 6035883"/>
              <a:gd name="connsiteX47" fmla="*/ 1226186 w 7455093"/>
              <a:gd name="connsiteY47" fmla="*/ 244682 h 6035883"/>
              <a:gd name="connsiteX48" fmla="*/ 1530986 w 7455093"/>
              <a:gd name="connsiteY48" fmla="*/ 244682 h 6035883"/>
              <a:gd name="connsiteX49" fmla="*/ 1902118 w 7455093"/>
              <a:gd name="connsiteY49" fmla="*/ 483149 h 6035883"/>
              <a:gd name="connsiteX50" fmla="*/ 2014500 w 7455093"/>
              <a:gd name="connsiteY50" fmla="*/ 768214 h 6035883"/>
              <a:gd name="connsiteX51" fmla="*/ 2024916 w 7455093"/>
              <a:gd name="connsiteY51" fmla="*/ 983109 h 6035883"/>
              <a:gd name="connsiteX52" fmla="*/ 2127723 w 7455093"/>
              <a:gd name="connsiteY52" fmla="*/ 1108673 h 6035883"/>
              <a:gd name="connsiteX53" fmla="*/ 2277037 w 7455093"/>
              <a:gd name="connsiteY53" fmla="*/ 1350469 h 6035883"/>
              <a:gd name="connsiteX54" fmla="*/ 2140586 w 7455093"/>
              <a:gd name="connsiteY54" fmla="*/ 1463883 h 6035883"/>
              <a:gd name="connsiteX55" fmla="*/ 2095519 w 7455093"/>
              <a:gd name="connsiteY55" fmla="*/ 1930441 h 6035883"/>
              <a:gd name="connsiteX56" fmla="*/ 2596014 w 7455093"/>
              <a:gd name="connsiteY56" fmla="*/ 2381827 h 6035883"/>
              <a:gd name="connsiteX57" fmla="*/ 2479056 w 7455093"/>
              <a:gd name="connsiteY57" fmla="*/ 2456255 h 6035883"/>
              <a:gd name="connsiteX58" fmla="*/ 2521586 w 7455093"/>
              <a:gd name="connsiteY58" fmla="*/ 2732702 h 6035883"/>
              <a:gd name="connsiteX59" fmla="*/ 2564116 w 7455093"/>
              <a:gd name="connsiteY59" fmla="*/ 2828395 h 6035883"/>
              <a:gd name="connsiteX60" fmla="*/ 2659809 w 7455093"/>
              <a:gd name="connsiteY60" fmla="*/ 2860292 h 6035883"/>
              <a:gd name="connsiteX61" fmla="*/ 2627912 w 7455093"/>
              <a:gd name="connsiteY61" fmla="*/ 3009148 h 6035883"/>
              <a:gd name="connsiteX62" fmla="*/ 3117009 w 7455093"/>
              <a:gd name="connsiteY62" fmla="*/ 3062311 h 6035883"/>
              <a:gd name="connsiteX63" fmla="*/ 3754963 w 7455093"/>
              <a:gd name="connsiteY63" fmla="*/ 3232432 h 6035883"/>
              <a:gd name="connsiteX64" fmla="*/ 6864986 w 7455093"/>
              <a:gd name="connsiteY64" fmla="*/ 5654883 h 6035883"/>
              <a:gd name="connsiteX65" fmla="*/ 7245986 w 7455093"/>
              <a:gd name="connsiteY65" fmla="*/ 6035883 h 6035883"/>
              <a:gd name="connsiteX0" fmla="*/ 7306214 w 7455070"/>
              <a:gd name="connsiteY0" fmla="*/ 2934720 h 6035883"/>
              <a:gd name="connsiteX1" fmla="*/ 7455070 w 7455070"/>
              <a:gd name="connsiteY1" fmla="*/ 2583846 h 6035883"/>
              <a:gd name="connsiteX2" fmla="*/ 7306214 w 7455070"/>
              <a:gd name="connsiteY2" fmla="*/ 2381827 h 6035883"/>
              <a:gd name="connsiteX3" fmla="*/ 7104196 w 7455070"/>
              <a:gd name="connsiteY3" fmla="*/ 2466888 h 6035883"/>
              <a:gd name="connsiteX4" fmla="*/ 6827749 w 7455070"/>
              <a:gd name="connsiteY4" fmla="*/ 2605111 h 6035883"/>
              <a:gd name="connsiteX5" fmla="*/ 5243498 w 7455070"/>
              <a:gd name="connsiteY5" fmla="*/ 2371195 h 6035883"/>
              <a:gd name="connsiteX6" fmla="*/ 5317926 w 7455070"/>
              <a:gd name="connsiteY6" fmla="*/ 2126646 h 6035883"/>
              <a:gd name="connsiteX7" fmla="*/ 4254670 w 7455070"/>
              <a:gd name="connsiteY7" fmla="*/ 1860832 h 6035883"/>
              <a:gd name="connsiteX8" fmla="*/ 2593925 w 7455070"/>
              <a:gd name="connsiteY8" fmla="*/ 2155254 h 6035883"/>
              <a:gd name="connsiteX9" fmla="*/ 2213983 w 7455070"/>
              <a:gd name="connsiteY9" fmla="*/ 2059790 h 6035883"/>
              <a:gd name="connsiteX10" fmla="*/ 2072471 w 7455070"/>
              <a:gd name="connsiteY10" fmla="*/ 1848439 h 6035883"/>
              <a:gd name="connsiteX11" fmla="*/ 2128158 w 7455070"/>
              <a:gd name="connsiteY11" fmla="*/ 1478060 h 6035883"/>
              <a:gd name="connsiteX12" fmla="*/ 2245116 w 7455070"/>
              <a:gd name="connsiteY12" fmla="*/ 1371734 h 6035883"/>
              <a:gd name="connsiteX13" fmla="*/ 2137274 w 7455070"/>
              <a:gd name="connsiteY13" fmla="*/ 1218836 h 6035883"/>
              <a:gd name="connsiteX14" fmla="*/ 1882360 w 7455070"/>
              <a:gd name="connsiteY14" fmla="*/ 1119611 h 6035883"/>
              <a:gd name="connsiteX15" fmla="*/ 1959107 w 7455070"/>
              <a:gd name="connsiteY15" fmla="*/ 984754 h 6035883"/>
              <a:gd name="connsiteX16" fmla="*/ 2004608 w 7455070"/>
              <a:gd name="connsiteY16" fmla="*/ 993526 h 6035883"/>
              <a:gd name="connsiteX17" fmla="*/ 2028181 w 7455070"/>
              <a:gd name="connsiteY17" fmla="*/ 895945 h 6035883"/>
              <a:gd name="connsiteX18" fmla="*/ 1951459 w 7455070"/>
              <a:gd name="connsiteY18" fmla="*/ 548208 h 6035883"/>
              <a:gd name="connsiteX19" fmla="*/ 1575265 w 7455070"/>
              <a:gd name="connsiteY19" fmla="*/ 276581 h 6035883"/>
              <a:gd name="connsiteX20" fmla="*/ 1226163 w 7455070"/>
              <a:gd name="connsiteY20" fmla="*/ 244682 h 6035883"/>
              <a:gd name="connsiteX21" fmla="*/ 1073763 w 7455070"/>
              <a:gd name="connsiteY21" fmla="*/ 168482 h 6035883"/>
              <a:gd name="connsiteX22" fmla="*/ 994809 w 7455070"/>
              <a:gd name="connsiteY22" fmla="*/ 16261 h 6035883"/>
              <a:gd name="connsiteX23" fmla="*/ 593088 w 7455070"/>
              <a:gd name="connsiteY23" fmla="*/ 231682 h 6035883"/>
              <a:gd name="connsiteX24" fmla="*/ 309991 w 7455070"/>
              <a:gd name="connsiteY24" fmla="*/ 318707 h 6035883"/>
              <a:gd name="connsiteX25" fmla="*/ 246196 w 7455070"/>
              <a:gd name="connsiteY25" fmla="*/ 276581 h 6035883"/>
              <a:gd name="connsiteX26" fmla="*/ 1647 w 7455070"/>
              <a:gd name="connsiteY26" fmla="*/ 489232 h 6035883"/>
              <a:gd name="connsiteX27" fmla="*/ 218825 w 7455070"/>
              <a:gd name="connsiteY27" fmla="*/ 513444 h 6035883"/>
              <a:gd name="connsiteX28" fmla="*/ 510044 w 7455070"/>
              <a:gd name="connsiteY28" fmla="*/ 859003 h 6035883"/>
              <a:gd name="connsiteX29" fmla="*/ 1086168 w 7455070"/>
              <a:gd name="connsiteY29" fmla="*/ 1605650 h 6035883"/>
              <a:gd name="connsiteX30" fmla="*/ 1288186 w 7455070"/>
              <a:gd name="connsiteY30" fmla="*/ 1945892 h 6035883"/>
              <a:gd name="connsiteX31" fmla="*/ 1139330 w 7455070"/>
              <a:gd name="connsiteY31" fmla="*/ 2211706 h 6035883"/>
              <a:gd name="connsiteX32" fmla="*/ 916047 w 7455070"/>
              <a:gd name="connsiteY32" fmla="*/ 2328664 h 6035883"/>
              <a:gd name="connsiteX33" fmla="*/ 695710 w 7455070"/>
              <a:gd name="connsiteY33" fmla="*/ 2185914 h 6035883"/>
              <a:gd name="connsiteX34" fmla="*/ 745926 w 7455070"/>
              <a:gd name="connsiteY34" fmla="*/ 2105381 h 6035883"/>
              <a:gd name="connsiteX35" fmla="*/ 246196 w 7455070"/>
              <a:gd name="connsiteY35" fmla="*/ 2201074 h 6035883"/>
              <a:gd name="connsiteX36" fmla="*/ 613388 w 7455070"/>
              <a:gd name="connsiteY36" fmla="*/ 2232760 h 6035883"/>
              <a:gd name="connsiteX37" fmla="*/ 933473 w 7455070"/>
              <a:gd name="connsiteY37" fmla="*/ 2324364 h 6035883"/>
              <a:gd name="connsiteX38" fmla="*/ 1156512 w 7455070"/>
              <a:gd name="connsiteY38" fmla="*/ 2187719 h 6035883"/>
              <a:gd name="connsiteX39" fmla="*/ 1286825 w 7455070"/>
              <a:gd name="connsiteY39" fmla="*/ 1976428 h 6035883"/>
              <a:gd name="connsiteX40" fmla="*/ 1192493 w 7455070"/>
              <a:gd name="connsiteY40" fmla="*/ 1733241 h 6035883"/>
              <a:gd name="connsiteX41" fmla="*/ 312517 w 7455070"/>
              <a:gd name="connsiteY41" fmla="*/ 593241 h 6035883"/>
              <a:gd name="connsiteX42" fmla="*/ 172 w 7455070"/>
              <a:gd name="connsiteY42" fmla="*/ 489881 h 6035883"/>
              <a:gd name="connsiteX43" fmla="*/ 268829 w 7455070"/>
              <a:gd name="connsiteY43" fmla="*/ 284898 h 6035883"/>
              <a:gd name="connsiteX44" fmla="*/ 624147 w 7455070"/>
              <a:gd name="connsiteY44" fmla="*/ 211819 h 6035883"/>
              <a:gd name="connsiteX45" fmla="*/ 1011740 w 7455070"/>
              <a:gd name="connsiteY45" fmla="*/ 134 h 6035883"/>
              <a:gd name="connsiteX46" fmla="*/ 1075535 w 7455070"/>
              <a:gd name="connsiteY46" fmla="*/ 180888 h 6035883"/>
              <a:gd name="connsiteX47" fmla="*/ 1226163 w 7455070"/>
              <a:gd name="connsiteY47" fmla="*/ 244682 h 6035883"/>
              <a:gd name="connsiteX48" fmla="*/ 1530963 w 7455070"/>
              <a:gd name="connsiteY48" fmla="*/ 244682 h 6035883"/>
              <a:gd name="connsiteX49" fmla="*/ 1902095 w 7455070"/>
              <a:gd name="connsiteY49" fmla="*/ 483149 h 6035883"/>
              <a:gd name="connsiteX50" fmla="*/ 2014477 w 7455070"/>
              <a:gd name="connsiteY50" fmla="*/ 768214 h 6035883"/>
              <a:gd name="connsiteX51" fmla="*/ 2024893 w 7455070"/>
              <a:gd name="connsiteY51" fmla="*/ 983109 h 6035883"/>
              <a:gd name="connsiteX52" fmla="*/ 2127700 w 7455070"/>
              <a:gd name="connsiteY52" fmla="*/ 1108673 h 6035883"/>
              <a:gd name="connsiteX53" fmla="*/ 2277014 w 7455070"/>
              <a:gd name="connsiteY53" fmla="*/ 1350469 h 6035883"/>
              <a:gd name="connsiteX54" fmla="*/ 2140563 w 7455070"/>
              <a:gd name="connsiteY54" fmla="*/ 1463883 h 6035883"/>
              <a:gd name="connsiteX55" fmla="*/ 2095496 w 7455070"/>
              <a:gd name="connsiteY55" fmla="*/ 1930441 h 6035883"/>
              <a:gd name="connsiteX56" fmla="*/ 2595991 w 7455070"/>
              <a:gd name="connsiteY56" fmla="*/ 2381827 h 6035883"/>
              <a:gd name="connsiteX57" fmla="*/ 2479033 w 7455070"/>
              <a:gd name="connsiteY57" fmla="*/ 2456255 h 6035883"/>
              <a:gd name="connsiteX58" fmla="*/ 2521563 w 7455070"/>
              <a:gd name="connsiteY58" fmla="*/ 2732702 h 6035883"/>
              <a:gd name="connsiteX59" fmla="*/ 2564093 w 7455070"/>
              <a:gd name="connsiteY59" fmla="*/ 2828395 h 6035883"/>
              <a:gd name="connsiteX60" fmla="*/ 2659786 w 7455070"/>
              <a:gd name="connsiteY60" fmla="*/ 2860292 h 6035883"/>
              <a:gd name="connsiteX61" fmla="*/ 2627889 w 7455070"/>
              <a:gd name="connsiteY61" fmla="*/ 3009148 h 6035883"/>
              <a:gd name="connsiteX62" fmla="*/ 3116986 w 7455070"/>
              <a:gd name="connsiteY62" fmla="*/ 3062311 h 6035883"/>
              <a:gd name="connsiteX63" fmla="*/ 3754940 w 7455070"/>
              <a:gd name="connsiteY63" fmla="*/ 3232432 h 6035883"/>
              <a:gd name="connsiteX64" fmla="*/ 6864963 w 7455070"/>
              <a:gd name="connsiteY64" fmla="*/ 5654883 h 6035883"/>
              <a:gd name="connsiteX65" fmla="*/ 7245963 w 7455070"/>
              <a:gd name="connsiteY65" fmla="*/ 6035883 h 6035883"/>
              <a:gd name="connsiteX0" fmla="*/ 7306080 w 7454936"/>
              <a:gd name="connsiteY0" fmla="*/ 2934720 h 6035883"/>
              <a:gd name="connsiteX1" fmla="*/ 7454936 w 7454936"/>
              <a:gd name="connsiteY1" fmla="*/ 2583846 h 6035883"/>
              <a:gd name="connsiteX2" fmla="*/ 7306080 w 7454936"/>
              <a:gd name="connsiteY2" fmla="*/ 2381827 h 6035883"/>
              <a:gd name="connsiteX3" fmla="*/ 7104062 w 7454936"/>
              <a:gd name="connsiteY3" fmla="*/ 2466888 h 6035883"/>
              <a:gd name="connsiteX4" fmla="*/ 6827615 w 7454936"/>
              <a:gd name="connsiteY4" fmla="*/ 2605111 h 6035883"/>
              <a:gd name="connsiteX5" fmla="*/ 5243364 w 7454936"/>
              <a:gd name="connsiteY5" fmla="*/ 2371195 h 6035883"/>
              <a:gd name="connsiteX6" fmla="*/ 5317792 w 7454936"/>
              <a:gd name="connsiteY6" fmla="*/ 2126646 h 6035883"/>
              <a:gd name="connsiteX7" fmla="*/ 4254536 w 7454936"/>
              <a:gd name="connsiteY7" fmla="*/ 1860832 h 6035883"/>
              <a:gd name="connsiteX8" fmla="*/ 2593791 w 7454936"/>
              <a:gd name="connsiteY8" fmla="*/ 2155254 h 6035883"/>
              <a:gd name="connsiteX9" fmla="*/ 2213849 w 7454936"/>
              <a:gd name="connsiteY9" fmla="*/ 2059790 h 6035883"/>
              <a:gd name="connsiteX10" fmla="*/ 2072337 w 7454936"/>
              <a:gd name="connsiteY10" fmla="*/ 1848439 h 6035883"/>
              <a:gd name="connsiteX11" fmla="*/ 2128024 w 7454936"/>
              <a:gd name="connsiteY11" fmla="*/ 1478060 h 6035883"/>
              <a:gd name="connsiteX12" fmla="*/ 2244982 w 7454936"/>
              <a:gd name="connsiteY12" fmla="*/ 1371734 h 6035883"/>
              <a:gd name="connsiteX13" fmla="*/ 2137140 w 7454936"/>
              <a:gd name="connsiteY13" fmla="*/ 1218836 h 6035883"/>
              <a:gd name="connsiteX14" fmla="*/ 1882226 w 7454936"/>
              <a:gd name="connsiteY14" fmla="*/ 1119611 h 6035883"/>
              <a:gd name="connsiteX15" fmla="*/ 1958973 w 7454936"/>
              <a:gd name="connsiteY15" fmla="*/ 984754 h 6035883"/>
              <a:gd name="connsiteX16" fmla="*/ 2004474 w 7454936"/>
              <a:gd name="connsiteY16" fmla="*/ 993526 h 6035883"/>
              <a:gd name="connsiteX17" fmla="*/ 2028047 w 7454936"/>
              <a:gd name="connsiteY17" fmla="*/ 895945 h 6035883"/>
              <a:gd name="connsiteX18" fmla="*/ 1951325 w 7454936"/>
              <a:gd name="connsiteY18" fmla="*/ 548208 h 6035883"/>
              <a:gd name="connsiteX19" fmla="*/ 1575131 w 7454936"/>
              <a:gd name="connsiteY19" fmla="*/ 276581 h 6035883"/>
              <a:gd name="connsiteX20" fmla="*/ 1226029 w 7454936"/>
              <a:gd name="connsiteY20" fmla="*/ 244682 h 6035883"/>
              <a:gd name="connsiteX21" fmla="*/ 1073629 w 7454936"/>
              <a:gd name="connsiteY21" fmla="*/ 168482 h 6035883"/>
              <a:gd name="connsiteX22" fmla="*/ 994675 w 7454936"/>
              <a:gd name="connsiteY22" fmla="*/ 16261 h 6035883"/>
              <a:gd name="connsiteX23" fmla="*/ 592954 w 7454936"/>
              <a:gd name="connsiteY23" fmla="*/ 231682 h 6035883"/>
              <a:gd name="connsiteX24" fmla="*/ 309857 w 7454936"/>
              <a:gd name="connsiteY24" fmla="*/ 318707 h 6035883"/>
              <a:gd name="connsiteX25" fmla="*/ 246062 w 7454936"/>
              <a:gd name="connsiteY25" fmla="*/ 276581 h 6035883"/>
              <a:gd name="connsiteX26" fmla="*/ 1513 w 7454936"/>
              <a:gd name="connsiteY26" fmla="*/ 489232 h 6035883"/>
              <a:gd name="connsiteX27" fmla="*/ 218691 w 7454936"/>
              <a:gd name="connsiteY27" fmla="*/ 513444 h 6035883"/>
              <a:gd name="connsiteX28" fmla="*/ 509910 w 7454936"/>
              <a:gd name="connsiteY28" fmla="*/ 859003 h 6035883"/>
              <a:gd name="connsiteX29" fmla="*/ 1086034 w 7454936"/>
              <a:gd name="connsiteY29" fmla="*/ 1605650 h 6035883"/>
              <a:gd name="connsiteX30" fmla="*/ 1288052 w 7454936"/>
              <a:gd name="connsiteY30" fmla="*/ 1945892 h 6035883"/>
              <a:gd name="connsiteX31" fmla="*/ 1139196 w 7454936"/>
              <a:gd name="connsiteY31" fmla="*/ 2211706 h 6035883"/>
              <a:gd name="connsiteX32" fmla="*/ 915913 w 7454936"/>
              <a:gd name="connsiteY32" fmla="*/ 2328664 h 6035883"/>
              <a:gd name="connsiteX33" fmla="*/ 695576 w 7454936"/>
              <a:gd name="connsiteY33" fmla="*/ 2185914 h 6035883"/>
              <a:gd name="connsiteX34" fmla="*/ 745792 w 7454936"/>
              <a:gd name="connsiteY34" fmla="*/ 2105381 h 6035883"/>
              <a:gd name="connsiteX35" fmla="*/ 246062 w 7454936"/>
              <a:gd name="connsiteY35" fmla="*/ 2201074 h 6035883"/>
              <a:gd name="connsiteX36" fmla="*/ 613254 w 7454936"/>
              <a:gd name="connsiteY36" fmla="*/ 2232760 h 6035883"/>
              <a:gd name="connsiteX37" fmla="*/ 933339 w 7454936"/>
              <a:gd name="connsiteY37" fmla="*/ 2324364 h 6035883"/>
              <a:gd name="connsiteX38" fmla="*/ 1156378 w 7454936"/>
              <a:gd name="connsiteY38" fmla="*/ 2187719 h 6035883"/>
              <a:gd name="connsiteX39" fmla="*/ 1286691 w 7454936"/>
              <a:gd name="connsiteY39" fmla="*/ 1976428 h 6035883"/>
              <a:gd name="connsiteX40" fmla="*/ 1192359 w 7454936"/>
              <a:gd name="connsiteY40" fmla="*/ 1733241 h 6035883"/>
              <a:gd name="connsiteX41" fmla="*/ 312383 w 7454936"/>
              <a:gd name="connsiteY41" fmla="*/ 593241 h 6035883"/>
              <a:gd name="connsiteX42" fmla="*/ 38 w 7454936"/>
              <a:gd name="connsiteY42" fmla="*/ 489881 h 6035883"/>
              <a:gd name="connsiteX43" fmla="*/ 291329 w 7454936"/>
              <a:gd name="connsiteY43" fmla="*/ 307531 h 6035883"/>
              <a:gd name="connsiteX44" fmla="*/ 624013 w 7454936"/>
              <a:gd name="connsiteY44" fmla="*/ 211819 h 6035883"/>
              <a:gd name="connsiteX45" fmla="*/ 1011606 w 7454936"/>
              <a:gd name="connsiteY45" fmla="*/ 134 h 6035883"/>
              <a:gd name="connsiteX46" fmla="*/ 1075401 w 7454936"/>
              <a:gd name="connsiteY46" fmla="*/ 180888 h 6035883"/>
              <a:gd name="connsiteX47" fmla="*/ 1226029 w 7454936"/>
              <a:gd name="connsiteY47" fmla="*/ 244682 h 6035883"/>
              <a:gd name="connsiteX48" fmla="*/ 1530829 w 7454936"/>
              <a:gd name="connsiteY48" fmla="*/ 244682 h 6035883"/>
              <a:gd name="connsiteX49" fmla="*/ 1901961 w 7454936"/>
              <a:gd name="connsiteY49" fmla="*/ 483149 h 6035883"/>
              <a:gd name="connsiteX50" fmla="*/ 2014343 w 7454936"/>
              <a:gd name="connsiteY50" fmla="*/ 768214 h 6035883"/>
              <a:gd name="connsiteX51" fmla="*/ 2024759 w 7454936"/>
              <a:gd name="connsiteY51" fmla="*/ 983109 h 6035883"/>
              <a:gd name="connsiteX52" fmla="*/ 2127566 w 7454936"/>
              <a:gd name="connsiteY52" fmla="*/ 1108673 h 6035883"/>
              <a:gd name="connsiteX53" fmla="*/ 2276880 w 7454936"/>
              <a:gd name="connsiteY53" fmla="*/ 1350469 h 6035883"/>
              <a:gd name="connsiteX54" fmla="*/ 2140429 w 7454936"/>
              <a:gd name="connsiteY54" fmla="*/ 1463883 h 6035883"/>
              <a:gd name="connsiteX55" fmla="*/ 2095362 w 7454936"/>
              <a:gd name="connsiteY55" fmla="*/ 1930441 h 6035883"/>
              <a:gd name="connsiteX56" fmla="*/ 2595857 w 7454936"/>
              <a:gd name="connsiteY56" fmla="*/ 2381827 h 6035883"/>
              <a:gd name="connsiteX57" fmla="*/ 2478899 w 7454936"/>
              <a:gd name="connsiteY57" fmla="*/ 2456255 h 6035883"/>
              <a:gd name="connsiteX58" fmla="*/ 2521429 w 7454936"/>
              <a:gd name="connsiteY58" fmla="*/ 2732702 h 6035883"/>
              <a:gd name="connsiteX59" fmla="*/ 2563959 w 7454936"/>
              <a:gd name="connsiteY59" fmla="*/ 2828395 h 6035883"/>
              <a:gd name="connsiteX60" fmla="*/ 2659652 w 7454936"/>
              <a:gd name="connsiteY60" fmla="*/ 2860292 h 6035883"/>
              <a:gd name="connsiteX61" fmla="*/ 2627755 w 7454936"/>
              <a:gd name="connsiteY61" fmla="*/ 3009148 h 6035883"/>
              <a:gd name="connsiteX62" fmla="*/ 3116852 w 7454936"/>
              <a:gd name="connsiteY62" fmla="*/ 3062311 h 6035883"/>
              <a:gd name="connsiteX63" fmla="*/ 3754806 w 7454936"/>
              <a:gd name="connsiteY63" fmla="*/ 3232432 h 6035883"/>
              <a:gd name="connsiteX64" fmla="*/ 6864829 w 7454936"/>
              <a:gd name="connsiteY64" fmla="*/ 5654883 h 6035883"/>
              <a:gd name="connsiteX65" fmla="*/ 7245829 w 7454936"/>
              <a:gd name="connsiteY65" fmla="*/ 6035883 h 6035883"/>
              <a:gd name="connsiteX0" fmla="*/ 7306081 w 7454937"/>
              <a:gd name="connsiteY0" fmla="*/ 2934720 h 6035883"/>
              <a:gd name="connsiteX1" fmla="*/ 7454937 w 7454937"/>
              <a:gd name="connsiteY1" fmla="*/ 2583846 h 6035883"/>
              <a:gd name="connsiteX2" fmla="*/ 7306081 w 7454937"/>
              <a:gd name="connsiteY2" fmla="*/ 2381827 h 6035883"/>
              <a:gd name="connsiteX3" fmla="*/ 7104063 w 7454937"/>
              <a:gd name="connsiteY3" fmla="*/ 2466888 h 6035883"/>
              <a:gd name="connsiteX4" fmla="*/ 6827616 w 7454937"/>
              <a:gd name="connsiteY4" fmla="*/ 2605111 h 6035883"/>
              <a:gd name="connsiteX5" fmla="*/ 5243365 w 7454937"/>
              <a:gd name="connsiteY5" fmla="*/ 2371195 h 6035883"/>
              <a:gd name="connsiteX6" fmla="*/ 5317793 w 7454937"/>
              <a:gd name="connsiteY6" fmla="*/ 2126646 h 6035883"/>
              <a:gd name="connsiteX7" fmla="*/ 4254537 w 7454937"/>
              <a:gd name="connsiteY7" fmla="*/ 1860832 h 6035883"/>
              <a:gd name="connsiteX8" fmla="*/ 2593792 w 7454937"/>
              <a:gd name="connsiteY8" fmla="*/ 2155254 h 6035883"/>
              <a:gd name="connsiteX9" fmla="*/ 2213850 w 7454937"/>
              <a:gd name="connsiteY9" fmla="*/ 2059790 h 6035883"/>
              <a:gd name="connsiteX10" fmla="*/ 2072338 w 7454937"/>
              <a:gd name="connsiteY10" fmla="*/ 1848439 h 6035883"/>
              <a:gd name="connsiteX11" fmla="*/ 2128025 w 7454937"/>
              <a:gd name="connsiteY11" fmla="*/ 1478060 h 6035883"/>
              <a:gd name="connsiteX12" fmla="*/ 2244983 w 7454937"/>
              <a:gd name="connsiteY12" fmla="*/ 1371734 h 6035883"/>
              <a:gd name="connsiteX13" fmla="*/ 2137141 w 7454937"/>
              <a:gd name="connsiteY13" fmla="*/ 1218836 h 6035883"/>
              <a:gd name="connsiteX14" fmla="*/ 1882227 w 7454937"/>
              <a:gd name="connsiteY14" fmla="*/ 1119611 h 6035883"/>
              <a:gd name="connsiteX15" fmla="*/ 1958974 w 7454937"/>
              <a:gd name="connsiteY15" fmla="*/ 984754 h 6035883"/>
              <a:gd name="connsiteX16" fmla="*/ 2004475 w 7454937"/>
              <a:gd name="connsiteY16" fmla="*/ 993526 h 6035883"/>
              <a:gd name="connsiteX17" fmla="*/ 2028048 w 7454937"/>
              <a:gd name="connsiteY17" fmla="*/ 895945 h 6035883"/>
              <a:gd name="connsiteX18" fmla="*/ 1951326 w 7454937"/>
              <a:gd name="connsiteY18" fmla="*/ 548208 h 6035883"/>
              <a:gd name="connsiteX19" fmla="*/ 1575132 w 7454937"/>
              <a:gd name="connsiteY19" fmla="*/ 276581 h 6035883"/>
              <a:gd name="connsiteX20" fmla="*/ 1226030 w 7454937"/>
              <a:gd name="connsiteY20" fmla="*/ 244682 h 6035883"/>
              <a:gd name="connsiteX21" fmla="*/ 1073630 w 7454937"/>
              <a:gd name="connsiteY21" fmla="*/ 168482 h 6035883"/>
              <a:gd name="connsiteX22" fmla="*/ 994676 w 7454937"/>
              <a:gd name="connsiteY22" fmla="*/ 16261 h 6035883"/>
              <a:gd name="connsiteX23" fmla="*/ 592955 w 7454937"/>
              <a:gd name="connsiteY23" fmla="*/ 231682 h 6035883"/>
              <a:gd name="connsiteX24" fmla="*/ 309858 w 7454937"/>
              <a:gd name="connsiteY24" fmla="*/ 318707 h 6035883"/>
              <a:gd name="connsiteX25" fmla="*/ 246063 w 7454937"/>
              <a:gd name="connsiteY25" fmla="*/ 276581 h 6035883"/>
              <a:gd name="connsiteX26" fmla="*/ 1514 w 7454937"/>
              <a:gd name="connsiteY26" fmla="*/ 489232 h 6035883"/>
              <a:gd name="connsiteX27" fmla="*/ 218692 w 7454937"/>
              <a:gd name="connsiteY27" fmla="*/ 513444 h 6035883"/>
              <a:gd name="connsiteX28" fmla="*/ 509911 w 7454937"/>
              <a:gd name="connsiteY28" fmla="*/ 859003 h 6035883"/>
              <a:gd name="connsiteX29" fmla="*/ 1086035 w 7454937"/>
              <a:gd name="connsiteY29" fmla="*/ 1605650 h 6035883"/>
              <a:gd name="connsiteX30" fmla="*/ 1288053 w 7454937"/>
              <a:gd name="connsiteY30" fmla="*/ 1945892 h 6035883"/>
              <a:gd name="connsiteX31" fmla="*/ 1139197 w 7454937"/>
              <a:gd name="connsiteY31" fmla="*/ 2211706 h 6035883"/>
              <a:gd name="connsiteX32" fmla="*/ 915914 w 7454937"/>
              <a:gd name="connsiteY32" fmla="*/ 2328664 h 6035883"/>
              <a:gd name="connsiteX33" fmla="*/ 695577 w 7454937"/>
              <a:gd name="connsiteY33" fmla="*/ 2185914 h 6035883"/>
              <a:gd name="connsiteX34" fmla="*/ 745793 w 7454937"/>
              <a:gd name="connsiteY34" fmla="*/ 2105381 h 6035883"/>
              <a:gd name="connsiteX35" fmla="*/ 246063 w 7454937"/>
              <a:gd name="connsiteY35" fmla="*/ 2201074 h 6035883"/>
              <a:gd name="connsiteX36" fmla="*/ 613255 w 7454937"/>
              <a:gd name="connsiteY36" fmla="*/ 2232760 h 6035883"/>
              <a:gd name="connsiteX37" fmla="*/ 933340 w 7454937"/>
              <a:gd name="connsiteY37" fmla="*/ 2324364 h 6035883"/>
              <a:gd name="connsiteX38" fmla="*/ 1156379 w 7454937"/>
              <a:gd name="connsiteY38" fmla="*/ 2187719 h 6035883"/>
              <a:gd name="connsiteX39" fmla="*/ 1286692 w 7454937"/>
              <a:gd name="connsiteY39" fmla="*/ 1976428 h 6035883"/>
              <a:gd name="connsiteX40" fmla="*/ 1192360 w 7454937"/>
              <a:gd name="connsiteY40" fmla="*/ 1733241 h 6035883"/>
              <a:gd name="connsiteX41" fmla="*/ 312384 w 7454937"/>
              <a:gd name="connsiteY41" fmla="*/ 593241 h 6035883"/>
              <a:gd name="connsiteX42" fmla="*/ 39 w 7454937"/>
              <a:gd name="connsiteY42" fmla="*/ 489881 h 6035883"/>
              <a:gd name="connsiteX43" fmla="*/ 291330 w 7454937"/>
              <a:gd name="connsiteY43" fmla="*/ 307531 h 6035883"/>
              <a:gd name="connsiteX44" fmla="*/ 624014 w 7454937"/>
              <a:gd name="connsiteY44" fmla="*/ 211819 h 6035883"/>
              <a:gd name="connsiteX45" fmla="*/ 1011607 w 7454937"/>
              <a:gd name="connsiteY45" fmla="*/ 134 h 6035883"/>
              <a:gd name="connsiteX46" fmla="*/ 1075402 w 7454937"/>
              <a:gd name="connsiteY46" fmla="*/ 180888 h 6035883"/>
              <a:gd name="connsiteX47" fmla="*/ 1226030 w 7454937"/>
              <a:gd name="connsiteY47" fmla="*/ 244682 h 6035883"/>
              <a:gd name="connsiteX48" fmla="*/ 1530830 w 7454937"/>
              <a:gd name="connsiteY48" fmla="*/ 244682 h 6035883"/>
              <a:gd name="connsiteX49" fmla="*/ 1901962 w 7454937"/>
              <a:gd name="connsiteY49" fmla="*/ 483149 h 6035883"/>
              <a:gd name="connsiteX50" fmla="*/ 2014344 w 7454937"/>
              <a:gd name="connsiteY50" fmla="*/ 768214 h 6035883"/>
              <a:gd name="connsiteX51" fmla="*/ 2024760 w 7454937"/>
              <a:gd name="connsiteY51" fmla="*/ 983109 h 6035883"/>
              <a:gd name="connsiteX52" fmla="*/ 2127567 w 7454937"/>
              <a:gd name="connsiteY52" fmla="*/ 1108673 h 6035883"/>
              <a:gd name="connsiteX53" fmla="*/ 2276881 w 7454937"/>
              <a:gd name="connsiteY53" fmla="*/ 1350469 h 6035883"/>
              <a:gd name="connsiteX54" fmla="*/ 2140430 w 7454937"/>
              <a:gd name="connsiteY54" fmla="*/ 1463883 h 6035883"/>
              <a:gd name="connsiteX55" fmla="*/ 2095363 w 7454937"/>
              <a:gd name="connsiteY55" fmla="*/ 1930441 h 6035883"/>
              <a:gd name="connsiteX56" fmla="*/ 2595858 w 7454937"/>
              <a:gd name="connsiteY56" fmla="*/ 2381827 h 6035883"/>
              <a:gd name="connsiteX57" fmla="*/ 2478900 w 7454937"/>
              <a:gd name="connsiteY57" fmla="*/ 2456255 h 6035883"/>
              <a:gd name="connsiteX58" fmla="*/ 2521430 w 7454937"/>
              <a:gd name="connsiteY58" fmla="*/ 2732702 h 6035883"/>
              <a:gd name="connsiteX59" fmla="*/ 2563960 w 7454937"/>
              <a:gd name="connsiteY59" fmla="*/ 2828395 h 6035883"/>
              <a:gd name="connsiteX60" fmla="*/ 2659653 w 7454937"/>
              <a:gd name="connsiteY60" fmla="*/ 2860292 h 6035883"/>
              <a:gd name="connsiteX61" fmla="*/ 2627756 w 7454937"/>
              <a:gd name="connsiteY61" fmla="*/ 3009148 h 6035883"/>
              <a:gd name="connsiteX62" fmla="*/ 3116853 w 7454937"/>
              <a:gd name="connsiteY62" fmla="*/ 3062311 h 6035883"/>
              <a:gd name="connsiteX63" fmla="*/ 3754807 w 7454937"/>
              <a:gd name="connsiteY63" fmla="*/ 3232432 h 6035883"/>
              <a:gd name="connsiteX64" fmla="*/ 6864830 w 7454937"/>
              <a:gd name="connsiteY64" fmla="*/ 5654883 h 6035883"/>
              <a:gd name="connsiteX65" fmla="*/ 7245830 w 7454937"/>
              <a:gd name="connsiteY65" fmla="*/ 6035883 h 6035883"/>
              <a:gd name="connsiteX0" fmla="*/ 7306153 w 7455009"/>
              <a:gd name="connsiteY0" fmla="*/ 2934720 h 6035883"/>
              <a:gd name="connsiteX1" fmla="*/ 7455009 w 7455009"/>
              <a:gd name="connsiteY1" fmla="*/ 2583846 h 6035883"/>
              <a:gd name="connsiteX2" fmla="*/ 7306153 w 7455009"/>
              <a:gd name="connsiteY2" fmla="*/ 2381827 h 6035883"/>
              <a:gd name="connsiteX3" fmla="*/ 7104135 w 7455009"/>
              <a:gd name="connsiteY3" fmla="*/ 2466888 h 6035883"/>
              <a:gd name="connsiteX4" fmla="*/ 6827688 w 7455009"/>
              <a:gd name="connsiteY4" fmla="*/ 2605111 h 6035883"/>
              <a:gd name="connsiteX5" fmla="*/ 5243437 w 7455009"/>
              <a:gd name="connsiteY5" fmla="*/ 2371195 h 6035883"/>
              <a:gd name="connsiteX6" fmla="*/ 5317865 w 7455009"/>
              <a:gd name="connsiteY6" fmla="*/ 2126646 h 6035883"/>
              <a:gd name="connsiteX7" fmla="*/ 4254609 w 7455009"/>
              <a:gd name="connsiteY7" fmla="*/ 1860832 h 6035883"/>
              <a:gd name="connsiteX8" fmla="*/ 2593864 w 7455009"/>
              <a:gd name="connsiteY8" fmla="*/ 2155254 h 6035883"/>
              <a:gd name="connsiteX9" fmla="*/ 2213922 w 7455009"/>
              <a:gd name="connsiteY9" fmla="*/ 2059790 h 6035883"/>
              <a:gd name="connsiteX10" fmla="*/ 2072410 w 7455009"/>
              <a:gd name="connsiteY10" fmla="*/ 1848439 h 6035883"/>
              <a:gd name="connsiteX11" fmla="*/ 2128097 w 7455009"/>
              <a:gd name="connsiteY11" fmla="*/ 1478060 h 6035883"/>
              <a:gd name="connsiteX12" fmla="*/ 2245055 w 7455009"/>
              <a:gd name="connsiteY12" fmla="*/ 1371734 h 6035883"/>
              <a:gd name="connsiteX13" fmla="*/ 2137213 w 7455009"/>
              <a:gd name="connsiteY13" fmla="*/ 1218836 h 6035883"/>
              <a:gd name="connsiteX14" fmla="*/ 1882299 w 7455009"/>
              <a:gd name="connsiteY14" fmla="*/ 1119611 h 6035883"/>
              <a:gd name="connsiteX15" fmla="*/ 1959046 w 7455009"/>
              <a:gd name="connsiteY15" fmla="*/ 984754 h 6035883"/>
              <a:gd name="connsiteX16" fmla="*/ 2004547 w 7455009"/>
              <a:gd name="connsiteY16" fmla="*/ 993526 h 6035883"/>
              <a:gd name="connsiteX17" fmla="*/ 2028120 w 7455009"/>
              <a:gd name="connsiteY17" fmla="*/ 895945 h 6035883"/>
              <a:gd name="connsiteX18" fmla="*/ 1951398 w 7455009"/>
              <a:gd name="connsiteY18" fmla="*/ 548208 h 6035883"/>
              <a:gd name="connsiteX19" fmla="*/ 1575204 w 7455009"/>
              <a:gd name="connsiteY19" fmla="*/ 276581 h 6035883"/>
              <a:gd name="connsiteX20" fmla="*/ 1226102 w 7455009"/>
              <a:gd name="connsiteY20" fmla="*/ 244682 h 6035883"/>
              <a:gd name="connsiteX21" fmla="*/ 1073702 w 7455009"/>
              <a:gd name="connsiteY21" fmla="*/ 168482 h 6035883"/>
              <a:gd name="connsiteX22" fmla="*/ 994748 w 7455009"/>
              <a:gd name="connsiteY22" fmla="*/ 16261 h 6035883"/>
              <a:gd name="connsiteX23" fmla="*/ 593027 w 7455009"/>
              <a:gd name="connsiteY23" fmla="*/ 231682 h 6035883"/>
              <a:gd name="connsiteX24" fmla="*/ 309930 w 7455009"/>
              <a:gd name="connsiteY24" fmla="*/ 318707 h 6035883"/>
              <a:gd name="connsiteX25" fmla="*/ 246135 w 7455009"/>
              <a:gd name="connsiteY25" fmla="*/ 276581 h 6035883"/>
              <a:gd name="connsiteX26" fmla="*/ 1586 w 7455009"/>
              <a:gd name="connsiteY26" fmla="*/ 489232 h 6035883"/>
              <a:gd name="connsiteX27" fmla="*/ 218764 w 7455009"/>
              <a:gd name="connsiteY27" fmla="*/ 513444 h 6035883"/>
              <a:gd name="connsiteX28" fmla="*/ 509983 w 7455009"/>
              <a:gd name="connsiteY28" fmla="*/ 859003 h 6035883"/>
              <a:gd name="connsiteX29" fmla="*/ 1086107 w 7455009"/>
              <a:gd name="connsiteY29" fmla="*/ 1605650 h 6035883"/>
              <a:gd name="connsiteX30" fmla="*/ 1288125 w 7455009"/>
              <a:gd name="connsiteY30" fmla="*/ 1945892 h 6035883"/>
              <a:gd name="connsiteX31" fmla="*/ 1139269 w 7455009"/>
              <a:gd name="connsiteY31" fmla="*/ 2211706 h 6035883"/>
              <a:gd name="connsiteX32" fmla="*/ 915986 w 7455009"/>
              <a:gd name="connsiteY32" fmla="*/ 2328664 h 6035883"/>
              <a:gd name="connsiteX33" fmla="*/ 695649 w 7455009"/>
              <a:gd name="connsiteY33" fmla="*/ 2185914 h 6035883"/>
              <a:gd name="connsiteX34" fmla="*/ 745865 w 7455009"/>
              <a:gd name="connsiteY34" fmla="*/ 2105381 h 6035883"/>
              <a:gd name="connsiteX35" fmla="*/ 246135 w 7455009"/>
              <a:gd name="connsiteY35" fmla="*/ 2201074 h 6035883"/>
              <a:gd name="connsiteX36" fmla="*/ 613327 w 7455009"/>
              <a:gd name="connsiteY36" fmla="*/ 2232760 h 6035883"/>
              <a:gd name="connsiteX37" fmla="*/ 933412 w 7455009"/>
              <a:gd name="connsiteY37" fmla="*/ 2324364 h 6035883"/>
              <a:gd name="connsiteX38" fmla="*/ 1156451 w 7455009"/>
              <a:gd name="connsiteY38" fmla="*/ 2187719 h 6035883"/>
              <a:gd name="connsiteX39" fmla="*/ 1286764 w 7455009"/>
              <a:gd name="connsiteY39" fmla="*/ 1976428 h 6035883"/>
              <a:gd name="connsiteX40" fmla="*/ 1192432 w 7455009"/>
              <a:gd name="connsiteY40" fmla="*/ 1733241 h 6035883"/>
              <a:gd name="connsiteX41" fmla="*/ 312456 w 7455009"/>
              <a:gd name="connsiteY41" fmla="*/ 593241 h 6035883"/>
              <a:gd name="connsiteX42" fmla="*/ 111 w 7455009"/>
              <a:gd name="connsiteY42" fmla="*/ 489881 h 6035883"/>
              <a:gd name="connsiteX43" fmla="*/ 277822 w 7455009"/>
              <a:gd name="connsiteY43" fmla="*/ 293951 h 6035883"/>
              <a:gd name="connsiteX44" fmla="*/ 624086 w 7455009"/>
              <a:gd name="connsiteY44" fmla="*/ 211819 h 6035883"/>
              <a:gd name="connsiteX45" fmla="*/ 1011679 w 7455009"/>
              <a:gd name="connsiteY45" fmla="*/ 134 h 6035883"/>
              <a:gd name="connsiteX46" fmla="*/ 1075474 w 7455009"/>
              <a:gd name="connsiteY46" fmla="*/ 180888 h 6035883"/>
              <a:gd name="connsiteX47" fmla="*/ 1226102 w 7455009"/>
              <a:gd name="connsiteY47" fmla="*/ 244682 h 6035883"/>
              <a:gd name="connsiteX48" fmla="*/ 1530902 w 7455009"/>
              <a:gd name="connsiteY48" fmla="*/ 244682 h 6035883"/>
              <a:gd name="connsiteX49" fmla="*/ 1902034 w 7455009"/>
              <a:gd name="connsiteY49" fmla="*/ 483149 h 6035883"/>
              <a:gd name="connsiteX50" fmla="*/ 2014416 w 7455009"/>
              <a:gd name="connsiteY50" fmla="*/ 768214 h 6035883"/>
              <a:gd name="connsiteX51" fmla="*/ 2024832 w 7455009"/>
              <a:gd name="connsiteY51" fmla="*/ 983109 h 6035883"/>
              <a:gd name="connsiteX52" fmla="*/ 2127639 w 7455009"/>
              <a:gd name="connsiteY52" fmla="*/ 1108673 h 6035883"/>
              <a:gd name="connsiteX53" fmla="*/ 2276953 w 7455009"/>
              <a:gd name="connsiteY53" fmla="*/ 1350469 h 6035883"/>
              <a:gd name="connsiteX54" fmla="*/ 2140502 w 7455009"/>
              <a:gd name="connsiteY54" fmla="*/ 1463883 h 6035883"/>
              <a:gd name="connsiteX55" fmla="*/ 2095435 w 7455009"/>
              <a:gd name="connsiteY55" fmla="*/ 1930441 h 6035883"/>
              <a:gd name="connsiteX56" fmla="*/ 2595930 w 7455009"/>
              <a:gd name="connsiteY56" fmla="*/ 2381827 h 6035883"/>
              <a:gd name="connsiteX57" fmla="*/ 2478972 w 7455009"/>
              <a:gd name="connsiteY57" fmla="*/ 2456255 h 6035883"/>
              <a:gd name="connsiteX58" fmla="*/ 2521502 w 7455009"/>
              <a:gd name="connsiteY58" fmla="*/ 2732702 h 6035883"/>
              <a:gd name="connsiteX59" fmla="*/ 2564032 w 7455009"/>
              <a:gd name="connsiteY59" fmla="*/ 2828395 h 6035883"/>
              <a:gd name="connsiteX60" fmla="*/ 2659725 w 7455009"/>
              <a:gd name="connsiteY60" fmla="*/ 2860292 h 6035883"/>
              <a:gd name="connsiteX61" fmla="*/ 2627828 w 7455009"/>
              <a:gd name="connsiteY61" fmla="*/ 3009148 h 6035883"/>
              <a:gd name="connsiteX62" fmla="*/ 3116925 w 7455009"/>
              <a:gd name="connsiteY62" fmla="*/ 3062311 h 6035883"/>
              <a:gd name="connsiteX63" fmla="*/ 3754879 w 7455009"/>
              <a:gd name="connsiteY63" fmla="*/ 3232432 h 6035883"/>
              <a:gd name="connsiteX64" fmla="*/ 6864902 w 7455009"/>
              <a:gd name="connsiteY64" fmla="*/ 5654883 h 6035883"/>
              <a:gd name="connsiteX65" fmla="*/ 7245902 w 7455009"/>
              <a:gd name="connsiteY65" fmla="*/ 6035883 h 6035883"/>
              <a:gd name="connsiteX0" fmla="*/ 7306066 w 7454922"/>
              <a:gd name="connsiteY0" fmla="*/ 2934720 h 6035883"/>
              <a:gd name="connsiteX1" fmla="*/ 7454922 w 7454922"/>
              <a:gd name="connsiteY1" fmla="*/ 2583846 h 6035883"/>
              <a:gd name="connsiteX2" fmla="*/ 7306066 w 7454922"/>
              <a:gd name="connsiteY2" fmla="*/ 2381827 h 6035883"/>
              <a:gd name="connsiteX3" fmla="*/ 7104048 w 7454922"/>
              <a:gd name="connsiteY3" fmla="*/ 2466888 h 6035883"/>
              <a:gd name="connsiteX4" fmla="*/ 6827601 w 7454922"/>
              <a:gd name="connsiteY4" fmla="*/ 2605111 h 6035883"/>
              <a:gd name="connsiteX5" fmla="*/ 5243350 w 7454922"/>
              <a:gd name="connsiteY5" fmla="*/ 2371195 h 6035883"/>
              <a:gd name="connsiteX6" fmla="*/ 5317778 w 7454922"/>
              <a:gd name="connsiteY6" fmla="*/ 2126646 h 6035883"/>
              <a:gd name="connsiteX7" fmla="*/ 4254522 w 7454922"/>
              <a:gd name="connsiteY7" fmla="*/ 1860832 h 6035883"/>
              <a:gd name="connsiteX8" fmla="*/ 2593777 w 7454922"/>
              <a:gd name="connsiteY8" fmla="*/ 2155254 h 6035883"/>
              <a:gd name="connsiteX9" fmla="*/ 2213835 w 7454922"/>
              <a:gd name="connsiteY9" fmla="*/ 2059790 h 6035883"/>
              <a:gd name="connsiteX10" fmla="*/ 2072323 w 7454922"/>
              <a:gd name="connsiteY10" fmla="*/ 1848439 h 6035883"/>
              <a:gd name="connsiteX11" fmla="*/ 2128010 w 7454922"/>
              <a:gd name="connsiteY11" fmla="*/ 1478060 h 6035883"/>
              <a:gd name="connsiteX12" fmla="*/ 2244968 w 7454922"/>
              <a:gd name="connsiteY12" fmla="*/ 1371734 h 6035883"/>
              <a:gd name="connsiteX13" fmla="*/ 2137126 w 7454922"/>
              <a:gd name="connsiteY13" fmla="*/ 1218836 h 6035883"/>
              <a:gd name="connsiteX14" fmla="*/ 1882212 w 7454922"/>
              <a:gd name="connsiteY14" fmla="*/ 1119611 h 6035883"/>
              <a:gd name="connsiteX15" fmla="*/ 1958959 w 7454922"/>
              <a:gd name="connsiteY15" fmla="*/ 984754 h 6035883"/>
              <a:gd name="connsiteX16" fmla="*/ 2004460 w 7454922"/>
              <a:gd name="connsiteY16" fmla="*/ 993526 h 6035883"/>
              <a:gd name="connsiteX17" fmla="*/ 2028033 w 7454922"/>
              <a:gd name="connsiteY17" fmla="*/ 895945 h 6035883"/>
              <a:gd name="connsiteX18" fmla="*/ 1951311 w 7454922"/>
              <a:gd name="connsiteY18" fmla="*/ 548208 h 6035883"/>
              <a:gd name="connsiteX19" fmla="*/ 1575117 w 7454922"/>
              <a:gd name="connsiteY19" fmla="*/ 276581 h 6035883"/>
              <a:gd name="connsiteX20" fmla="*/ 1226015 w 7454922"/>
              <a:gd name="connsiteY20" fmla="*/ 244682 h 6035883"/>
              <a:gd name="connsiteX21" fmla="*/ 1073615 w 7454922"/>
              <a:gd name="connsiteY21" fmla="*/ 168482 h 6035883"/>
              <a:gd name="connsiteX22" fmla="*/ 994661 w 7454922"/>
              <a:gd name="connsiteY22" fmla="*/ 16261 h 6035883"/>
              <a:gd name="connsiteX23" fmla="*/ 592940 w 7454922"/>
              <a:gd name="connsiteY23" fmla="*/ 231682 h 6035883"/>
              <a:gd name="connsiteX24" fmla="*/ 309843 w 7454922"/>
              <a:gd name="connsiteY24" fmla="*/ 318707 h 6035883"/>
              <a:gd name="connsiteX25" fmla="*/ 246048 w 7454922"/>
              <a:gd name="connsiteY25" fmla="*/ 276581 h 6035883"/>
              <a:gd name="connsiteX26" fmla="*/ 1499 w 7454922"/>
              <a:gd name="connsiteY26" fmla="*/ 489232 h 6035883"/>
              <a:gd name="connsiteX27" fmla="*/ 218677 w 7454922"/>
              <a:gd name="connsiteY27" fmla="*/ 513444 h 6035883"/>
              <a:gd name="connsiteX28" fmla="*/ 509896 w 7454922"/>
              <a:gd name="connsiteY28" fmla="*/ 859003 h 6035883"/>
              <a:gd name="connsiteX29" fmla="*/ 1086020 w 7454922"/>
              <a:gd name="connsiteY29" fmla="*/ 1605650 h 6035883"/>
              <a:gd name="connsiteX30" fmla="*/ 1288038 w 7454922"/>
              <a:gd name="connsiteY30" fmla="*/ 1945892 h 6035883"/>
              <a:gd name="connsiteX31" fmla="*/ 1139182 w 7454922"/>
              <a:gd name="connsiteY31" fmla="*/ 2211706 h 6035883"/>
              <a:gd name="connsiteX32" fmla="*/ 915899 w 7454922"/>
              <a:gd name="connsiteY32" fmla="*/ 2328664 h 6035883"/>
              <a:gd name="connsiteX33" fmla="*/ 695562 w 7454922"/>
              <a:gd name="connsiteY33" fmla="*/ 2185914 h 6035883"/>
              <a:gd name="connsiteX34" fmla="*/ 745778 w 7454922"/>
              <a:gd name="connsiteY34" fmla="*/ 2105381 h 6035883"/>
              <a:gd name="connsiteX35" fmla="*/ 246048 w 7454922"/>
              <a:gd name="connsiteY35" fmla="*/ 2201074 h 6035883"/>
              <a:gd name="connsiteX36" fmla="*/ 613240 w 7454922"/>
              <a:gd name="connsiteY36" fmla="*/ 2232760 h 6035883"/>
              <a:gd name="connsiteX37" fmla="*/ 933325 w 7454922"/>
              <a:gd name="connsiteY37" fmla="*/ 2324364 h 6035883"/>
              <a:gd name="connsiteX38" fmla="*/ 1156364 w 7454922"/>
              <a:gd name="connsiteY38" fmla="*/ 2187719 h 6035883"/>
              <a:gd name="connsiteX39" fmla="*/ 1286677 w 7454922"/>
              <a:gd name="connsiteY39" fmla="*/ 1976428 h 6035883"/>
              <a:gd name="connsiteX40" fmla="*/ 1192345 w 7454922"/>
              <a:gd name="connsiteY40" fmla="*/ 1733241 h 6035883"/>
              <a:gd name="connsiteX41" fmla="*/ 312369 w 7454922"/>
              <a:gd name="connsiteY41" fmla="*/ 593241 h 6035883"/>
              <a:gd name="connsiteX42" fmla="*/ 24 w 7454922"/>
              <a:gd name="connsiteY42" fmla="*/ 489881 h 6035883"/>
              <a:gd name="connsiteX43" fmla="*/ 295842 w 7454922"/>
              <a:gd name="connsiteY43" fmla="*/ 307531 h 6035883"/>
              <a:gd name="connsiteX44" fmla="*/ 623999 w 7454922"/>
              <a:gd name="connsiteY44" fmla="*/ 211819 h 6035883"/>
              <a:gd name="connsiteX45" fmla="*/ 1011592 w 7454922"/>
              <a:gd name="connsiteY45" fmla="*/ 134 h 6035883"/>
              <a:gd name="connsiteX46" fmla="*/ 1075387 w 7454922"/>
              <a:gd name="connsiteY46" fmla="*/ 180888 h 6035883"/>
              <a:gd name="connsiteX47" fmla="*/ 1226015 w 7454922"/>
              <a:gd name="connsiteY47" fmla="*/ 244682 h 6035883"/>
              <a:gd name="connsiteX48" fmla="*/ 1530815 w 7454922"/>
              <a:gd name="connsiteY48" fmla="*/ 244682 h 6035883"/>
              <a:gd name="connsiteX49" fmla="*/ 1901947 w 7454922"/>
              <a:gd name="connsiteY49" fmla="*/ 483149 h 6035883"/>
              <a:gd name="connsiteX50" fmla="*/ 2014329 w 7454922"/>
              <a:gd name="connsiteY50" fmla="*/ 768214 h 6035883"/>
              <a:gd name="connsiteX51" fmla="*/ 2024745 w 7454922"/>
              <a:gd name="connsiteY51" fmla="*/ 983109 h 6035883"/>
              <a:gd name="connsiteX52" fmla="*/ 2127552 w 7454922"/>
              <a:gd name="connsiteY52" fmla="*/ 1108673 h 6035883"/>
              <a:gd name="connsiteX53" fmla="*/ 2276866 w 7454922"/>
              <a:gd name="connsiteY53" fmla="*/ 1350469 h 6035883"/>
              <a:gd name="connsiteX54" fmla="*/ 2140415 w 7454922"/>
              <a:gd name="connsiteY54" fmla="*/ 1463883 h 6035883"/>
              <a:gd name="connsiteX55" fmla="*/ 2095348 w 7454922"/>
              <a:gd name="connsiteY55" fmla="*/ 1930441 h 6035883"/>
              <a:gd name="connsiteX56" fmla="*/ 2595843 w 7454922"/>
              <a:gd name="connsiteY56" fmla="*/ 2381827 h 6035883"/>
              <a:gd name="connsiteX57" fmla="*/ 2478885 w 7454922"/>
              <a:gd name="connsiteY57" fmla="*/ 2456255 h 6035883"/>
              <a:gd name="connsiteX58" fmla="*/ 2521415 w 7454922"/>
              <a:gd name="connsiteY58" fmla="*/ 2732702 h 6035883"/>
              <a:gd name="connsiteX59" fmla="*/ 2563945 w 7454922"/>
              <a:gd name="connsiteY59" fmla="*/ 2828395 h 6035883"/>
              <a:gd name="connsiteX60" fmla="*/ 2659638 w 7454922"/>
              <a:gd name="connsiteY60" fmla="*/ 2860292 h 6035883"/>
              <a:gd name="connsiteX61" fmla="*/ 2627741 w 7454922"/>
              <a:gd name="connsiteY61" fmla="*/ 3009148 h 6035883"/>
              <a:gd name="connsiteX62" fmla="*/ 3116838 w 7454922"/>
              <a:gd name="connsiteY62" fmla="*/ 3062311 h 6035883"/>
              <a:gd name="connsiteX63" fmla="*/ 3754792 w 7454922"/>
              <a:gd name="connsiteY63" fmla="*/ 3232432 h 6035883"/>
              <a:gd name="connsiteX64" fmla="*/ 6864815 w 7454922"/>
              <a:gd name="connsiteY64" fmla="*/ 5654883 h 6035883"/>
              <a:gd name="connsiteX65" fmla="*/ 7245815 w 7454922"/>
              <a:gd name="connsiteY65" fmla="*/ 6035883 h 6035883"/>
              <a:gd name="connsiteX0" fmla="*/ 7307157 w 7456013"/>
              <a:gd name="connsiteY0" fmla="*/ 2934720 h 6035883"/>
              <a:gd name="connsiteX1" fmla="*/ 7456013 w 7456013"/>
              <a:gd name="connsiteY1" fmla="*/ 2583846 h 6035883"/>
              <a:gd name="connsiteX2" fmla="*/ 7307157 w 7456013"/>
              <a:gd name="connsiteY2" fmla="*/ 2381827 h 6035883"/>
              <a:gd name="connsiteX3" fmla="*/ 7105139 w 7456013"/>
              <a:gd name="connsiteY3" fmla="*/ 2466888 h 6035883"/>
              <a:gd name="connsiteX4" fmla="*/ 6828692 w 7456013"/>
              <a:gd name="connsiteY4" fmla="*/ 2605111 h 6035883"/>
              <a:gd name="connsiteX5" fmla="*/ 5244441 w 7456013"/>
              <a:gd name="connsiteY5" fmla="*/ 2371195 h 6035883"/>
              <a:gd name="connsiteX6" fmla="*/ 5318869 w 7456013"/>
              <a:gd name="connsiteY6" fmla="*/ 2126646 h 6035883"/>
              <a:gd name="connsiteX7" fmla="*/ 4255613 w 7456013"/>
              <a:gd name="connsiteY7" fmla="*/ 1860832 h 6035883"/>
              <a:gd name="connsiteX8" fmla="*/ 2594868 w 7456013"/>
              <a:gd name="connsiteY8" fmla="*/ 2155254 h 6035883"/>
              <a:gd name="connsiteX9" fmla="*/ 2214926 w 7456013"/>
              <a:gd name="connsiteY9" fmla="*/ 2059790 h 6035883"/>
              <a:gd name="connsiteX10" fmla="*/ 2073414 w 7456013"/>
              <a:gd name="connsiteY10" fmla="*/ 1848439 h 6035883"/>
              <a:gd name="connsiteX11" fmla="*/ 2129101 w 7456013"/>
              <a:gd name="connsiteY11" fmla="*/ 1478060 h 6035883"/>
              <a:gd name="connsiteX12" fmla="*/ 2246059 w 7456013"/>
              <a:gd name="connsiteY12" fmla="*/ 1371734 h 6035883"/>
              <a:gd name="connsiteX13" fmla="*/ 2138217 w 7456013"/>
              <a:gd name="connsiteY13" fmla="*/ 1218836 h 6035883"/>
              <a:gd name="connsiteX14" fmla="*/ 1883303 w 7456013"/>
              <a:gd name="connsiteY14" fmla="*/ 1119611 h 6035883"/>
              <a:gd name="connsiteX15" fmla="*/ 1960050 w 7456013"/>
              <a:gd name="connsiteY15" fmla="*/ 984754 h 6035883"/>
              <a:gd name="connsiteX16" fmla="*/ 2005551 w 7456013"/>
              <a:gd name="connsiteY16" fmla="*/ 993526 h 6035883"/>
              <a:gd name="connsiteX17" fmla="*/ 2029124 w 7456013"/>
              <a:gd name="connsiteY17" fmla="*/ 895945 h 6035883"/>
              <a:gd name="connsiteX18" fmla="*/ 1952402 w 7456013"/>
              <a:gd name="connsiteY18" fmla="*/ 548208 h 6035883"/>
              <a:gd name="connsiteX19" fmla="*/ 1576208 w 7456013"/>
              <a:gd name="connsiteY19" fmla="*/ 276581 h 6035883"/>
              <a:gd name="connsiteX20" fmla="*/ 1227106 w 7456013"/>
              <a:gd name="connsiteY20" fmla="*/ 244682 h 6035883"/>
              <a:gd name="connsiteX21" fmla="*/ 1074706 w 7456013"/>
              <a:gd name="connsiteY21" fmla="*/ 168482 h 6035883"/>
              <a:gd name="connsiteX22" fmla="*/ 995752 w 7456013"/>
              <a:gd name="connsiteY22" fmla="*/ 16261 h 6035883"/>
              <a:gd name="connsiteX23" fmla="*/ 594031 w 7456013"/>
              <a:gd name="connsiteY23" fmla="*/ 231682 h 6035883"/>
              <a:gd name="connsiteX24" fmla="*/ 310934 w 7456013"/>
              <a:gd name="connsiteY24" fmla="*/ 318707 h 6035883"/>
              <a:gd name="connsiteX25" fmla="*/ 247139 w 7456013"/>
              <a:gd name="connsiteY25" fmla="*/ 276581 h 6035883"/>
              <a:gd name="connsiteX26" fmla="*/ 2590 w 7456013"/>
              <a:gd name="connsiteY26" fmla="*/ 489232 h 6035883"/>
              <a:gd name="connsiteX27" fmla="*/ 219768 w 7456013"/>
              <a:gd name="connsiteY27" fmla="*/ 513444 h 6035883"/>
              <a:gd name="connsiteX28" fmla="*/ 510987 w 7456013"/>
              <a:gd name="connsiteY28" fmla="*/ 859003 h 6035883"/>
              <a:gd name="connsiteX29" fmla="*/ 1087111 w 7456013"/>
              <a:gd name="connsiteY29" fmla="*/ 1605650 h 6035883"/>
              <a:gd name="connsiteX30" fmla="*/ 1289129 w 7456013"/>
              <a:gd name="connsiteY30" fmla="*/ 1945892 h 6035883"/>
              <a:gd name="connsiteX31" fmla="*/ 1140273 w 7456013"/>
              <a:gd name="connsiteY31" fmla="*/ 2211706 h 6035883"/>
              <a:gd name="connsiteX32" fmla="*/ 916990 w 7456013"/>
              <a:gd name="connsiteY32" fmla="*/ 2328664 h 6035883"/>
              <a:gd name="connsiteX33" fmla="*/ 696653 w 7456013"/>
              <a:gd name="connsiteY33" fmla="*/ 2185914 h 6035883"/>
              <a:gd name="connsiteX34" fmla="*/ 746869 w 7456013"/>
              <a:gd name="connsiteY34" fmla="*/ 2105381 h 6035883"/>
              <a:gd name="connsiteX35" fmla="*/ 247139 w 7456013"/>
              <a:gd name="connsiteY35" fmla="*/ 2201074 h 6035883"/>
              <a:gd name="connsiteX36" fmla="*/ 614331 w 7456013"/>
              <a:gd name="connsiteY36" fmla="*/ 2232760 h 6035883"/>
              <a:gd name="connsiteX37" fmla="*/ 934416 w 7456013"/>
              <a:gd name="connsiteY37" fmla="*/ 2324364 h 6035883"/>
              <a:gd name="connsiteX38" fmla="*/ 1157455 w 7456013"/>
              <a:gd name="connsiteY38" fmla="*/ 2187719 h 6035883"/>
              <a:gd name="connsiteX39" fmla="*/ 1287768 w 7456013"/>
              <a:gd name="connsiteY39" fmla="*/ 1976428 h 6035883"/>
              <a:gd name="connsiteX40" fmla="*/ 1193436 w 7456013"/>
              <a:gd name="connsiteY40" fmla="*/ 1733241 h 6035883"/>
              <a:gd name="connsiteX41" fmla="*/ 313460 w 7456013"/>
              <a:gd name="connsiteY41" fmla="*/ 593241 h 6035883"/>
              <a:gd name="connsiteX42" fmla="*/ 1115 w 7456013"/>
              <a:gd name="connsiteY42" fmla="*/ 489881 h 6035883"/>
              <a:gd name="connsiteX43" fmla="*/ 215451 w 7456013"/>
              <a:gd name="connsiteY43" fmla="*/ 144568 h 6035883"/>
              <a:gd name="connsiteX44" fmla="*/ 625090 w 7456013"/>
              <a:gd name="connsiteY44" fmla="*/ 211819 h 6035883"/>
              <a:gd name="connsiteX45" fmla="*/ 1012683 w 7456013"/>
              <a:gd name="connsiteY45" fmla="*/ 134 h 6035883"/>
              <a:gd name="connsiteX46" fmla="*/ 1076478 w 7456013"/>
              <a:gd name="connsiteY46" fmla="*/ 180888 h 6035883"/>
              <a:gd name="connsiteX47" fmla="*/ 1227106 w 7456013"/>
              <a:gd name="connsiteY47" fmla="*/ 244682 h 6035883"/>
              <a:gd name="connsiteX48" fmla="*/ 1531906 w 7456013"/>
              <a:gd name="connsiteY48" fmla="*/ 244682 h 6035883"/>
              <a:gd name="connsiteX49" fmla="*/ 1903038 w 7456013"/>
              <a:gd name="connsiteY49" fmla="*/ 483149 h 6035883"/>
              <a:gd name="connsiteX50" fmla="*/ 2015420 w 7456013"/>
              <a:gd name="connsiteY50" fmla="*/ 768214 h 6035883"/>
              <a:gd name="connsiteX51" fmla="*/ 2025836 w 7456013"/>
              <a:gd name="connsiteY51" fmla="*/ 983109 h 6035883"/>
              <a:gd name="connsiteX52" fmla="*/ 2128643 w 7456013"/>
              <a:gd name="connsiteY52" fmla="*/ 1108673 h 6035883"/>
              <a:gd name="connsiteX53" fmla="*/ 2277957 w 7456013"/>
              <a:gd name="connsiteY53" fmla="*/ 1350469 h 6035883"/>
              <a:gd name="connsiteX54" fmla="*/ 2141506 w 7456013"/>
              <a:gd name="connsiteY54" fmla="*/ 1463883 h 6035883"/>
              <a:gd name="connsiteX55" fmla="*/ 2096439 w 7456013"/>
              <a:gd name="connsiteY55" fmla="*/ 1930441 h 6035883"/>
              <a:gd name="connsiteX56" fmla="*/ 2596934 w 7456013"/>
              <a:gd name="connsiteY56" fmla="*/ 2381827 h 6035883"/>
              <a:gd name="connsiteX57" fmla="*/ 2479976 w 7456013"/>
              <a:gd name="connsiteY57" fmla="*/ 2456255 h 6035883"/>
              <a:gd name="connsiteX58" fmla="*/ 2522506 w 7456013"/>
              <a:gd name="connsiteY58" fmla="*/ 2732702 h 6035883"/>
              <a:gd name="connsiteX59" fmla="*/ 2565036 w 7456013"/>
              <a:gd name="connsiteY59" fmla="*/ 2828395 h 6035883"/>
              <a:gd name="connsiteX60" fmla="*/ 2660729 w 7456013"/>
              <a:gd name="connsiteY60" fmla="*/ 2860292 h 6035883"/>
              <a:gd name="connsiteX61" fmla="*/ 2628832 w 7456013"/>
              <a:gd name="connsiteY61" fmla="*/ 3009148 h 6035883"/>
              <a:gd name="connsiteX62" fmla="*/ 3117929 w 7456013"/>
              <a:gd name="connsiteY62" fmla="*/ 3062311 h 6035883"/>
              <a:gd name="connsiteX63" fmla="*/ 3755883 w 7456013"/>
              <a:gd name="connsiteY63" fmla="*/ 3232432 h 6035883"/>
              <a:gd name="connsiteX64" fmla="*/ 6865906 w 7456013"/>
              <a:gd name="connsiteY64" fmla="*/ 5654883 h 6035883"/>
              <a:gd name="connsiteX65" fmla="*/ 7246906 w 7456013"/>
              <a:gd name="connsiteY65" fmla="*/ 6035883 h 6035883"/>
              <a:gd name="connsiteX0" fmla="*/ 7307066 w 7455922"/>
              <a:gd name="connsiteY0" fmla="*/ 2934720 h 6035883"/>
              <a:gd name="connsiteX1" fmla="*/ 7455922 w 7455922"/>
              <a:gd name="connsiteY1" fmla="*/ 2583846 h 6035883"/>
              <a:gd name="connsiteX2" fmla="*/ 7307066 w 7455922"/>
              <a:gd name="connsiteY2" fmla="*/ 2381827 h 6035883"/>
              <a:gd name="connsiteX3" fmla="*/ 7105048 w 7455922"/>
              <a:gd name="connsiteY3" fmla="*/ 2466888 h 6035883"/>
              <a:gd name="connsiteX4" fmla="*/ 6828601 w 7455922"/>
              <a:gd name="connsiteY4" fmla="*/ 2605111 h 6035883"/>
              <a:gd name="connsiteX5" fmla="*/ 5244350 w 7455922"/>
              <a:gd name="connsiteY5" fmla="*/ 2371195 h 6035883"/>
              <a:gd name="connsiteX6" fmla="*/ 5318778 w 7455922"/>
              <a:gd name="connsiteY6" fmla="*/ 2126646 h 6035883"/>
              <a:gd name="connsiteX7" fmla="*/ 4255522 w 7455922"/>
              <a:gd name="connsiteY7" fmla="*/ 1860832 h 6035883"/>
              <a:gd name="connsiteX8" fmla="*/ 2594777 w 7455922"/>
              <a:gd name="connsiteY8" fmla="*/ 2155254 h 6035883"/>
              <a:gd name="connsiteX9" fmla="*/ 2214835 w 7455922"/>
              <a:gd name="connsiteY9" fmla="*/ 2059790 h 6035883"/>
              <a:gd name="connsiteX10" fmla="*/ 2073323 w 7455922"/>
              <a:gd name="connsiteY10" fmla="*/ 1848439 h 6035883"/>
              <a:gd name="connsiteX11" fmla="*/ 2129010 w 7455922"/>
              <a:gd name="connsiteY11" fmla="*/ 1478060 h 6035883"/>
              <a:gd name="connsiteX12" fmla="*/ 2245968 w 7455922"/>
              <a:gd name="connsiteY12" fmla="*/ 1371734 h 6035883"/>
              <a:gd name="connsiteX13" fmla="*/ 2138126 w 7455922"/>
              <a:gd name="connsiteY13" fmla="*/ 1218836 h 6035883"/>
              <a:gd name="connsiteX14" fmla="*/ 1883212 w 7455922"/>
              <a:gd name="connsiteY14" fmla="*/ 1119611 h 6035883"/>
              <a:gd name="connsiteX15" fmla="*/ 1959959 w 7455922"/>
              <a:gd name="connsiteY15" fmla="*/ 984754 h 6035883"/>
              <a:gd name="connsiteX16" fmla="*/ 2005460 w 7455922"/>
              <a:gd name="connsiteY16" fmla="*/ 993526 h 6035883"/>
              <a:gd name="connsiteX17" fmla="*/ 2029033 w 7455922"/>
              <a:gd name="connsiteY17" fmla="*/ 895945 h 6035883"/>
              <a:gd name="connsiteX18" fmla="*/ 1952311 w 7455922"/>
              <a:gd name="connsiteY18" fmla="*/ 548208 h 6035883"/>
              <a:gd name="connsiteX19" fmla="*/ 1576117 w 7455922"/>
              <a:gd name="connsiteY19" fmla="*/ 276581 h 6035883"/>
              <a:gd name="connsiteX20" fmla="*/ 1227015 w 7455922"/>
              <a:gd name="connsiteY20" fmla="*/ 244682 h 6035883"/>
              <a:gd name="connsiteX21" fmla="*/ 1074615 w 7455922"/>
              <a:gd name="connsiteY21" fmla="*/ 168482 h 6035883"/>
              <a:gd name="connsiteX22" fmla="*/ 995661 w 7455922"/>
              <a:gd name="connsiteY22" fmla="*/ 16261 h 6035883"/>
              <a:gd name="connsiteX23" fmla="*/ 593940 w 7455922"/>
              <a:gd name="connsiteY23" fmla="*/ 231682 h 6035883"/>
              <a:gd name="connsiteX24" fmla="*/ 310843 w 7455922"/>
              <a:gd name="connsiteY24" fmla="*/ 318707 h 6035883"/>
              <a:gd name="connsiteX25" fmla="*/ 247048 w 7455922"/>
              <a:gd name="connsiteY25" fmla="*/ 276581 h 6035883"/>
              <a:gd name="connsiteX26" fmla="*/ 2499 w 7455922"/>
              <a:gd name="connsiteY26" fmla="*/ 489232 h 6035883"/>
              <a:gd name="connsiteX27" fmla="*/ 219677 w 7455922"/>
              <a:gd name="connsiteY27" fmla="*/ 513444 h 6035883"/>
              <a:gd name="connsiteX28" fmla="*/ 510896 w 7455922"/>
              <a:gd name="connsiteY28" fmla="*/ 859003 h 6035883"/>
              <a:gd name="connsiteX29" fmla="*/ 1087020 w 7455922"/>
              <a:gd name="connsiteY29" fmla="*/ 1605650 h 6035883"/>
              <a:gd name="connsiteX30" fmla="*/ 1289038 w 7455922"/>
              <a:gd name="connsiteY30" fmla="*/ 1945892 h 6035883"/>
              <a:gd name="connsiteX31" fmla="*/ 1140182 w 7455922"/>
              <a:gd name="connsiteY31" fmla="*/ 2211706 h 6035883"/>
              <a:gd name="connsiteX32" fmla="*/ 916899 w 7455922"/>
              <a:gd name="connsiteY32" fmla="*/ 2328664 h 6035883"/>
              <a:gd name="connsiteX33" fmla="*/ 696562 w 7455922"/>
              <a:gd name="connsiteY33" fmla="*/ 2185914 h 6035883"/>
              <a:gd name="connsiteX34" fmla="*/ 746778 w 7455922"/>
              <a:gd name="connsiteY34" fmla="*/ 2105381 h 6035883"/>
              <a:gd name="connsiteX35" fmla="*/ 247048 w 7455922"/>
              <a:gd name="connsiteY35" fmla="*/ 2201074 h 6035883"/>
              <a:gd name="connsiteX36" fmla="*/ 614240 w 7455922"/>
              <a:gd name="connsiteY36" fmla="*/ 2232760 h 6035883"/>
              <a:gd name="connsiteX37" fmla="*/ 934325 w 7455922"/>
              <a:gd name="connsiteY37" fmla="*/ 2324364 h 6035883"/>
              <a:gd name="connsiteX38" fmla="*/ 1157364 w 7455922"/>
              <a:gd name="connsiteY38" fmla="*/ 2187719 h 6035883"/>
              <a:gd name="connsiteX39" fmla="*/ 1287677 w 7455922"/>
              <a:gd name="connsiteY39" fmla="*/ 1976428 h 6035883"/>
              <a:gd name="connsiteX40" fmla="*/ 1193345 w 7455922"/>
              <a:gd name="connsiteY40" fmla="*/ 1733241 h 6035883"/>
              <a:gd name="connsiteX41" fmla="*/ 313369 w 7455922"/>
              <a:gd name="connsiteY41" fmla="*/ 593241 h 6035883"/>
              <a:gd name="connsiteX42" fmla="*/ 1024 w 7455922"/>
              <a:gd name="connsiteY42" fmla="*/ 489881 h 6035883"/>
              <a:gd name="connsiteX43" fmla="*/ 215360 w 7455922"/>
              <a:gd name="connsiteY43" fmla="*/ 144568 h 6035883"/>
              <a:gd name="connsiteX44" fmla="*/ 281682 w 7455922"/>
              <a:gd name="connsiteY44" fmla="*/ 181308 h 6035883"/>
              <a:gd name="connsiteX45" fmla="*/ 624999 w 7455922"/>
              <a:gd name="connsiteY45" fmla="*/ 211819 h 6035883"/>
              <a:gd name="connsiteX46" fmla="*/ 1012592 w 7455922"/>
              <a:gd name="connsiteY46" fmla="*/ 134 h 6035883"/>
              <a:gd name="connsiteX47" fmla="*/ 1076387 w 7455922"/>
              <a:gd name="connsiteY47" fmla="*/ 180888 h 6035883"/>
              <a:gd name="connsiteX48" fmla="*/ 1227015 w 7455922"/>
              <a:gd name="connsiteY48" fmla="*/ 244682 h 6035883"/>
              <a:gd name="connsiteX49" fmla="*/ 1531815 w 7455922"/>
              <a:gd name="connsiteY49" fmla="*/ 244682 h 6035883"/>
              <a:gd name="connsiteX50" fmla="*/ 1902947 w 7455922"/>
              <a:gd name="connsiteY50" fmla="*/ 483149 h 6035883"/>
              <a:gd name="connsiteX51" fmla="*/ 2015329 w 7455922"/>
              <a:gd name="connsiteY51" fmla="*/ 768214 h 6035883"/>
              <a:gd name="connsiteX52" fmla="*/ 2025745 w 7455922"/>
              <a:gd name="connsiteY52" fmla="*/ 983109 h 6035883"/>
              <a:gd name="connsiteX53" fmla="*/ 2128552 w 7455922"/>
              <a:gd name="connsiteY53" fmla="*/ 1108673 h 6035883"/>
              <a:gd name="connsiteX54" fmla="*/ 2277866 w 7455922"/>
              <a:gd name="connsiteY54" fmla="*/ 1350469 h 6035883"/>
              <a:gd name="connsiteX55" fmla="*/ 2141415 w 7455922"/>
              <a:gd name="connsiteY55" fmla="*/ 1463883 h 6035883"/>
              <a:gd name="connsiteX56" fmla="*/ 2096348 w 7455922"/>
              <a:gd name="connsiteY56" fmla="*/ 1930441 h 6035883"/>
              <a:gd name="connsiteX57" fmla="*/ 2596843 w 7455922"/>
              <a:gd name="connsiteY57" fmla="*/ 2381827 h 6035883"/>
              <a:gd name="connsiteX58" fmla="*/ 2479885 w 7455922"/>
              <a:gd name="connsiteY58" fmla="*/ 2456255 h 6035883"/>
              <a:gd name="connsiteX59" fmla="*/ 2522415 w 7455922"/>
              <a:gd name="connsiteY59" fmla="*/ 2732702 h 6035883"/>
              <a:gd name="connsiteX60" fmla="*/ 2564945 w 7455922"/>
              <a:gd name="connsiteY60" fmla="*/ 2828395 h 6035883"/>
              <a:gd name="connsiteX61" fmla="*/ 2660638 w 7455922"/>
              <a:gd name="connsiteY61" fmla="*/ 2860292 h 6035883"/>
              <a:gd name="connsiteX62" fmla="*/ 2628741 w 7455922"/>
              <a:gd name="connsiteY62" fmla="*/ 3009148 h 6035883"/>
              <a:gd name="connsiteX63" fmla="*/ 3117838 w 7455922"/>
              <a:gd name="connsiteY63" fmla="*/ 3062311 h 6035883"/>
              <a:gd name="connsiteX64" fmla="*/ 3755792 w 7455922"/>
              <a:gd name="connsiteY64" fmla="*/ 3232432 h 6035883"/>
              <a:gd name="connsiteX65" fmla="*/ 6865815 w 7455922"/>
              <a:gd name="connsiteY65" fmla="*/ 5654883 h 6035883"/>
              <a:gd name="connsiteX66" fmla="*/ 7246815 w 7455922"/>
              <a:gd name="connsiteY66" fmla="*/ 6035883 h 6035883"/>
              <a:gd name="connsiteX0" fmla="*/ 7307085 w 7455941"/>
              <a:gd name="connsiteY0" fmla="*/ 2934720 h 6035883"/>
              <a:gd name="connsiteX1" fmla="*/ 7455941 w 7455941"/>
              <a:gd name="connsiteY1" fmla="*/ 2583846 h 6035883"/>
              <a:gd name="connsiteX2" fmla="*/ 7307085 w 7455941"/>
              <a:gd name="connsiteY2" fmla="*/ 2381827 h 6035883"/>
              <a:gd name="connsiteX3" fmla="*/ 7105067 w 7455941"/>
              <a:gd name="connsiteY3" fmla="*/ 2466888 h 6035883"/>
              <a:gd name="connsiteX4" fmla="*/ 6828620 w 7455941"/>
              <a:gd name="connsiteY4" fmla="*/ 2605111 h 6035883"/>
              <a:gd name="connsiteX5" fmla="*/ 5244369 w 7455941"/>
              <a:gd name="connsiteY5" fmla="*/ 2371195 h 6035883"/>
              <a:gd name="connsiteX6" fmla="*/ 5318797 w 7455941"/>
              <a:gd name="connsiteY6" fmla="*/ 2126646 h 6035883"/>
              <a:gd name="connsiteX7" fmla="*/ 4255541 w 7455941"/>
              <a:gd name="connsiteY7" fmla="*/ 1860832 h 6035883"/>
              <a:gd name="connsiteX8" fmla="*/ 2594796 w 7455941"/>
              <a:gd name="connsiteY8" fmla="*/ 2155254 h 6035883"/>
              <a:gd name="connsiteX9" fmla="*/ 2214854 w 7455941"/>
              <a:gd name="connsiteY9" fmla="*/ 2059790 h 6035883"/>
              <a:gd name="connsiteX10" fmla="*/ 2073342 w 7455941"/>
              <a:gd name="connsiteY10" fmla="*/ 1848439 h 6035883"/>
              <a:gd name="connsiteX11" fmla="*/ 2129029 w 7455941"/>
              <a:gd name="connsiteY11" fmla="*/ 1478060 h 6035883"/>
              <a:gd name="connsiteX12" fmla="*/ 2245987 w 7455941"/>
              <a:gd name="connsiteY12" fmla="*/ 1371734 h 6035883"/>
              <a:gd name="connsiteX13" fmla="*/ 2138145 w 7455941"/>
              <a:gd name="connsiteY13" fmla="*/ 1218836 h 6035883"/>
              <a:gd name="connsiteX14" fmla="*/ 1883231 w 7455941"/>
              <a:gd name="connsiteY14" fmla="*/ 1119611 h 6035883"/>
              <a:gd name="connsiteX15" fmla="*/ 1959978 w 7455941"/>
              <a:gd name="connsiteY15" fmla="*/ 984754 h 6035883"/>
              <a:gd name="connsiteX16" fmla="*/ 2005479 w 7455941"/>
              <a:gd name="connsiteY16" fmla="*/ 993526 h 6035883"/>
              <a:gd name="connsiteX17" fmla="*/ 2029052 w 7455941"/>
              <a:gd name="connsiteY17" fmla="*/ 895945 h 6035883"/>
              <a:gd name="connsiteX18" fmla="*/ 1952330 w 7455941"/>
              <a:gd name="connsiteY18" fmla="*/ 548208 h 6035883"/>
              <a:gd name="connsiteX19" fmla="*/ 1576136 w 7455941"/>
              <a:gd name="connsiteY19" fmla="*/ 276581 h 6035883"/>
              <a:gd name="connsiteX20" fmla="*/ 1227034 w 7455941"/>
              <a:gd name="connsiteY20" fmla="*/ 244682 h 6035883"/>
              <a:gd name="connsiteX21" fmla="*/ 1074634 w 7455941"/>
              <a:gd name="connsiteY21" fmla="*/ 168482 h 6035883"/>
              <a:gd name="connsiteX22" fmla="*/ 995680 w 7455941"/>
              <a:gd name="connsiteY22" fmla="*/ 16261 h 6035883"/>
              <a:gd name="connsiteX23" fmla="*/ 593959 w 7455941"/>
              <a:gd name="connsiteY23" fmla="*/ 231682 h 6035883"/>
              <a:gd name="connsiteX24" fmla="*/ 310862 w 7455941"/>
              <a:gd name="connsiteY24" fmla="*/ 318707 h 6035883"/>
              <a:gd name="connsiteX25" fmla="*/ 247067 w 7455941"/>
              <a:gd name="connsiteY25" fmla="*/ 276581 h 6035883"/>
              <a:gd name="connsiteX26" fmla="*/ 2518 w 7455941"/>
              <a:gd name="connsiteY26" fmla="*/ 489232 h 6035883"/>
              <a:gd name="connsiteX27" fmla="*/ 219696 w 7455941"/>
              <a:gd name="connsiteY27" fmla="*/ 513444 h 6035883"/>
              <a:gd name="connsiteX28" fmla="*/ 510915 w 7455941"/>
              <a:gd name="connsiteY28" fmla="*/ 859003 h 6035883"/>
              <a:gd name="connsiteX29" fmla="*/ 1087039 w 7455941"/>
              <a:gd name="connsiteY29" fmla="*/ 1605650 h 6035883"/>
              <a:gd name="connsiteX30" fmla="*/ 1289057 w 7455941"/>
              <a:gd name="connsiteY30" fmla="*/ 1945892 h 6035883"/>
              <a:gd name="connsiteX31" fmla="*/ 1140201 w 7455941"/>
              <a:gd name="connsiteY31" fmla="*/ 2211706 h 6035883"/>
              <a:gd name="connsiteX32" fmla="*/ 916918 w 7455941"/>
              <a:gd name="connsiteY32" fmla="*/ 2328664 h 6035883"/>
              <a:gd name="connsiteX33" fmla="*/ 696581 w 7455941"/>
              <a:gd name="connsiteY33" fmla="*/ 2185914 h 6035883"/>
              <a:gd name="connsiteX34" fmla="*/ 746797 w 7455941"/>
              <a:gd name="connsiteY34" fmla="*/ 2105381 h 6035883"/>
              <a:gd name="connsiteX35" fmla="*/ 247067 w 7455941"/>
              <a:gd name="connsiteY35" fmla="*/ 2201074 h 6035883"/>
              <a:gd name="connsiteX36" fmla="*/ 614259 w 7455941"/>
              <a:gd name="connsiteY36" fmla="*/ 2232760 h 6035883"/>
              <a:gd name="connsiteX37" fmla="*/ 934344 w 7455941"/>
              <a:gd name="connsiteY37" fmla="*/ 2324364 h 6035883"/>
              <a:gd name="connsiteX38" fmla="*/ 1157383 w 7455941"/>
              <a:gd name="connsiteY38" fmla="*/ 2187719 h 6035883"/>
              <a:gd name="connsiteX39" fmla="*/ 1287696 w 7455941"/>
              <a:gd name="connsiteY39" fmla="*/ 1976428 h 6035883"/>
              <a:gd name="connsiteX40" fmla="*/ 1193364 w 7455941"/>
              <a:gd name="connsiteY40" fmla="*/ 1733241 h 6035883"/>
              <a:gd name="connsiteX41" fmla="*/ 313388 w 7455941"/>
              <a:gd name="connsiteY41" fmla="*/ 593241 h 6035883"/>
              <a:gd name="connsiteX42" fmla="*/ 1043 w 7455941"/>
              <a:gd name="connsiteY42" fmla="*/ 489881 h 6035883"/>
              <a:gd name="connsiteX43" fmla="*/ 215379 w 7455941"/>
              <a:gd name="connsiteY43" fmla="*/ 144568 h 6035883"/>
              <a:gd name="connsiteX44" fmla="*/ 304335 w 7455941"/>
              <a:gd name="connsiteY44" fmla="*/ 317110 h 6035883"/>
              <a:gd name="connsiteX45" fmla="*/ 625018 w 7455941"/>
              <a:gd name="connsiteY45" fmla="*/ 211819 h 6035883"/>
              <a:gd name="connsiteX46" fmla="*/ 1012611 w 7455941"/>
              <a:gd name="connsiteY46" fmla="*/ 134 h 6035883"/>
              <a:gd name="connsiteX47" fmla="*/ 1076406 w 7455941"/>
              <a:gd name="connsiteY47" fmla="*/ 180888 h 6035883"/>
              <a:gd name="connsiteX48" fmla="*/ 1227034 w 7455941"/>
              <a:gd name="connsiteY48" fmla="*/ 244682 h 6035883"/>
              <a:gd name="connsiteX49" fmla="*/ 1531834 w 7455941"/>
              <a:gd name="connsiteY49" fmla="*/ 244682 h 6035883"/>
              <a:gd name="connsiteX50" fmla="*/ 1902966 w 7455941"/>
              <a:gd name="connsiteY50" fmla="*/ 483149 h 6035883"/>
              <a:gd name="connsiteX51" fmla="*/ 2015348 w 7455941"/>
              <a:gd name="connsiteY51" fmla="*/ 768214 h 6035883"/>
              <a:gd name="connsiteX52" fmla="*/ 2025764 w 7455941"/>
              <a:gd name="connsiteY52" fmla="*/ 983109 h 6035883"/>
              <a:gd name="connsiteX53" fmla="*/ 2128571 w 7455941"/>
              <a:gd name="connsiteY53" fmla="*/ 1108673 h 6035883"/>
              <a:gd name="connsiteX54" fmla="*/ 2277885 w 7455941"/>
              <a:gd name="connsiteY54" fmla="*/ 1350469 h 6035883"/>
              <a:gd name="connsiteX55" fmla="*/ 2141434 w 7455941"/>
              <a:gd name="connsiteY55" fmla="*/ 1463883 h 6035883"/>
              <a:gd name="connsiteX56" fmla="*/ 2096367 w 7455941"/>
              <a:gd name="connsiteY56" fmla="*/ 1930441 h 6035883"/>
              <a:gd name="connsiteX57" fmla="*/ 2596862 w 7455941"/>
              <a:gd name="connsiteY57" fmla="*/ 2381827 h 6035883"/>
              <a:gd name="connsiteX58" fmla="*/ 2479904 w 7455941"/>
              <a:gd name="connsiteY58" fmla="*/ 2456255 h 6035883"/>
              <a:gd name="connsiteX59" fmla="*/ 2522434 w 7455941"/>
              <a:gd name="connsiteY59" fmla="*/ 2732702 h 6035883"/>
              <a:gd name="connsiteX60" fmla="*/ 2564964 w 7455941"/>
              <a:gd name="connsiteY60" fmla="*/ 2828395 h 6035883"/>
              <a:gd name="connsiteX61" fmla="*/ 2660657 w 7455941"/>
              <a:gd name="connsiteY61" fmla="*/ 2860292 h 6035883"/>
              <a:gd name="connsiteX62" fmla="*/ 2628760 w 7455941"/>
              <a:gd name="connsiteY62" fmla="*/ 3009148 h 6035883"/>
              <a:gd name="connsiteX63" fmla="*/ 3117857 w 7455941"/>
              <a:gd name="connsiteY63" fmla="*/ 3062311 h 6035883"/>
              <a:gd name="connsiteX64" fmla="*/ 3755811 w 7455941"/>
              <a:gd name="connsiteY64" fmla="*/ 3232432 h 6035883"/>
              <a:gd name="connsiteX65" fmla="*/ 6865834 w 7455941"/>
              <a:gd name="connsiteY65" fmla="*/ 5654883 h 6035883"/>
              <a:gd name="connsiteX66" fmla="*/ 7246834 w 7455941"/>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04520 w 7455394"/>
              <a:gd name="connsiteY3" fmla="*/ 2466888 h 6035883"/>
              <a:gd name="connsiteX4" fmla="*/ 6828073 w 7455394"/>
              <a:gd name="connsiteY4" fmla="*/ 2605111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04520 w 7455394"/>
              <a:gd name="connsiteY3" fmla="*/ 2466888 h 6035883"/>
              <a:gd name="connsiteX4" fmla="*/ 6828073 w 7455394"/>
              <a:gd name="connsiteY4" fmla="*/ 2605111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086413 w 7455394"/>
              <a:gd name="connsiteY3" fmla="*/ 2498575 h 6035883"/>
              <a:gd name="connsiteX4" fmla="*/ 6828073 w 7455394"/>
              <a:gd name="connsiteY4" fmla="*/ 2605111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086413 w 7455394"/>
              <a:gd name="connsiteY3" fmla="*/ 2498575 h 6035883"/>
              <a:gd name="connsiteX4" fmla="*/ 6828073 w 7455394"/>
              <a:gd name="connsiteY4" fmla="*/ 2605111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086413 w 7455394"/>
              <a:gd name="connsiteY3" fmla="*/ 2498575 h 6035883"/>
              <a:gd name="connsiteX4" fmla="*/ 6719431 w 7455394"/>
              <a:gd name="connsiteY4" fmla="*/ 2596057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095466 w 7455394"/>
              <a:gd name="connsiteY3" fmla="*/ 2521209 h 6035883"/>
              <a:gd name="connsiteX4" fmla="*/ 6719431 w 7455394"/>
              <a:gd name="connsiteY4" fmla="*/ 2596057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96057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96057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77338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76428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54705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7149 w 7455394"/>
              <a:gd name="connsiteY39" fmla="*/ 1992303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54705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88510 w 7455394"/>
              <a:gd name="connsiteY30" fmla="*/ 194589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3974 w 7455394"/>
              <a:gd name="connsiteY39" fmla="*/ 2011353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54705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69460 w 7455394"/>
              <a:gd name="connsiteY30" fmla="*/ 1968117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283974 w 7455394"/>
              <a:gd name="connsiteY39" fmla="*/ 2011353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54705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69460 w 7455394"/>
              <a:gd name="connsiteY30" fmla="*/ 1968117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350649 w 7455394"/>
              <a:gd name="connsiteY39" fmla="*/ 1973253 h 6035883"/>
              <a:gd name="connsiteX40" fmla="*/ 1192817 w 7455394"/>
              <a:gd name="connsiteY40" fmla="*/ 1733241 h 6035883"/>
              <a:gd name="connsiteX41" fmla="*/ 312841 w 7455394"/>
              <a:gd name="connsiteY41" fmla="*/ 593241 h 6035883"/>
              <a:gd name="connsiteX42" fmla="*/ 496 w 7455394"/>
              <a:gd name="connsiteY42" fmla="*/ 489881 h 6035883"/>
              <a:gd name="connsiteX43" fmla="*/ 241992 w 7455394"/>
              <a:gd name="connsiteY43" fmla="*/ 280370 h 6035883"/>
              <a:gd name="connsiteX44" fmla="*/ 303788 w 7455394"/>
              <a:gd name="connsiteY44" fmla="*/ 317110 h 6035883"/>
              <a:gd name="connsiteX45" fmla="*/ 624471 w 7455394"/>
              <a:gd name="connsiteY45" fmla="*/ 211819 h 6035883"/>
              <a:gd name="connsiteX46" fmla="*/ 1012064 w 7455394"/>
              <a:gd name="connsiteY46" fmla="*/ 134 h 6035883"/>
              <a:gd name="connsiteX47" fmla="*/ 1075859 w 7455394"/>
              <a:gd name="connsiteY47" fmla="*/ 180888 h 6035883"/>
              <a:gd name="connsiteX48" fmla="*/ 1226487 w 7455394"/>
              <a:gd name="connsiteY48" fmla="*/ 244682 h 6035883"/>
              <a:gd name="connsiteX49" fmla="*/ 1531287 w 7455394"/>
              <a:gd name="connsiteY49" fmla="*/ 244682 h 6035883"/>
              <a:gd name="connsiteX50" fmla="*/ 1902419 w 7455394"/>
              <a:gd name="connsiteY50" fmla="*/ 483149 h 6035883"/>
              <a:gd name="connsiteX51" fmla="*/ 2014801 w 7455394"/>
              <a:gd name="connsiteY51" fmla="*/ 768214 h 6035883"/>
              <a:gd name="connsiteX52" fmla="*/ 2025217 w 7455394"/>
              <a:gd name="connsiteY52" fmla="*/ 983109 h 6035883"/>
              <a:gd name="connsiteX53" fmla="*/ 2128024 w 7455394"/>
              <a:gd name="connsiteY53" fmla="*/ 1108673 h 6035883"/>
              <a:gd name="connsiteX54" fmla="*/ 2254705 w 7455394"/>
              <a:gd name="connsiteY54" fmla="*/ 1350469 h 6035883"/>
              <a:gd name="connsiteX55" fmla="*/ 2140887 w 7455394"/>
              <a:gd name="connsiteY55" fmla="*/ 1463883 h 6035883"/>
              <a:gd name="connsiteX56" fmla="*/ 2095820 w 7455394"/>
              <a:gd name="connsiteY56" fmla="*/ 1930441 h 6035883"/>
              <a:gd name="connsiteX57" fmla="*/ 2596315 w 7455394"/>
              <a:gd name="connsiteY57" fmla="*/ 2381827 h 6035883"/>
              <a:gd name="connsiteX58" fmla="*/ 2479357 w 7455394"/>
              <a:gd name="connsiteY58" fmla="*/ 2456255 h 6035883"/>
              <a:gd name="connsiteX59" fmla="*/ 2521887 w 7455394"/>
              <a:gd name="connsiteY59" fmla="*/ 2732702 h 6035883"/>
              <a:gd name="connsiteX60" fmla="*/ 2564417 w 7455394"/>
              <a:gd name="connsiteY60" fmla="*/ 2828395 h 6035883"/>
              <a:gd name="connsiteX61" fmla="*/ 2660110 w 7455394"/>
              <a:gd name="connsiteY61" fmla="*/ 2860292 h 6035883"/>
              <a:gd name="connsiteX62" fmla="*/ 2628213 w 7455394"/>
              <a:gd name="connsiteY62" fmla="*/ 3009148 h 6035883"/>
              <a:gd name="connsiteX63" fmla="*/ 3117310 w 7455394"/>
              <a:gd name="connsiteY63" fmla="*/ 3062311 h 6035883"/>
              <a:gd name="connsiteX64" fmla="*/ 3755264 w 7455394"/>
              <a:gd name="connsiteY64" fmla="*/ 3232432 h 6035883"/>
              <a:gd name="connsiteX65" fmla="*/ 6865287 w 7455394"/>
              <a:gd name="connsiteY65" fmla="*/ 5654883 h 6035883"/>
              <a:gd name="connsiteX66" fmla="*/ 7246287 w 7455394"/>
              <a:gd name="connsiteY66"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69460 w 7455394"/>
              <a:gd name="connsiteY30" fmla="*/ 1968117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192817 w 7455394"/>
              <a:gd name="connsiteY39" fmla="*/ 1733241 h 6035883"/>
              <a:gd name="connsiteX40" fmla="*/ 312841 w 7455394"/>
              <a:gd name="connsiteY40" fmla="*/ 593241 h 6035883"/>
              <a:gd name="connsiteX41" fmla="*/ 496 w 7455394"/>
              <a:gd name="connsiteY41" fmla="*/ 489881 h 6035883"/>
              <a:gd name="connsiteX42" fmla="*/ 241992 w 7455394"/>
              <a:gd name="connsiteY42" fmla="*/ 280370 h 6035883"/>
              <a:gd name="connsiteX43" fmla="*/ 303788 w 7455394"/>
              <a:gd name="connsiteY43" fmla="*/ 317110 h 6035883"/>
              <a:gd name="connsiteX44" fmla="*/ 624471 w 7455394"/>
              <a:gd name="connsiteY44" fmla="*/ 211819 h 6035883"/>
              <a:gd name="connsiteX45" fmla="*/ 1012064 w 7455394"/>
              <a:gd name="connsiteY45" fmla="*/ 134 h 6035883"/>
              <a:gd name="connsiteX46" fmla="*/ 1075859 w 7455394"/>
              <a:gd name="connsiteY46" fmla="*/ 180888 h 6035883"/>
              <a:gd name="connsiteX47" fmla="*/ 1226487 w 7455394"/>
              <a:gd name="connsiteY47" fmla="*/ 244682 h 6035883"/>
              <a:gd name="connsiteX48" fmla="*/ 1531287 w 7455394"/>
              <a:gd name="connsiteY48" fmla="*/ 244682 h 6035883"/>
              <a:gd name="connsiteX49" fmla="*/ 1902419 w 7455394"/>
              <a:gd name="connsiteY49" fmla="*/ 483149 h 6035883"/>
              <a:gd name="connsiteX50" fmla="*/ 2014801 w 7455394"/>
              <a:gd name="connsiteY50" fmla="*/ 768214 h 6035883"/>
              <a:gd name="connsiteX51" fmla="*/ 2025217 w 7455394"/>
              <a:gd name="connsiteY51" fmla="*/ 983109 h 6035883"/>
              <a:gd name="connsiteX52" fmla="*/ 2128024 w 7455394"/>
              <a:gd name="connsiteY52" fmla="*/ 1108673 h 6035883"/>
              <a:gd name="connsiteX53" fmla="*/ 2254705 w 7455394"/>
              <a:gd name="connsiteY53" fmla="*/ 1350469 h 6035883"/>
              <a:gd name="connsiteX54" fmla="*/ 2140887 w 7455394"/>
              <a:gd name="connsiteY54" fmla="*/ 1463883 h 6035883"/>
              <a:gd name="connsiteX55" fmla="*/ 2095820 w 7455394"/>
              <a:gd name="connsiteY55" fmla="*/ 1930441 h 6035883"/>
              <a:gd name="connsiteX56" fmla="*/ 2596315 w 7455394"/>
              <a:gd name="connsiteY56" fmla="*/ 2381827 h 6035883"/>
              <a:gd name="connsiteX57" fmla="*/ 2479357 w 7455394"/>
              <a:gd name="connsiteY57" fmla="*/ 2456255 h 6035883"/>
              <a:gd name="connsiteX58" fmla="*/ 2521887 w 7455394"/>
              <a:gd name="connsiteY58" fmla="*/ 2732702 h 6035883"/>
              <a:gd name="connsiteX59" fmla="*/ 2564417 w 7455394"/>
              <a:gd name="connsiteY59" fmla="*/ 2828395 h 6035883"/>
              <a:gd name="connsiteX60" fmla="*/ 2660110 w 7455394"/>
              <a:gd name="connsiteY60" fmla="*/ 2860292 h 6035883"/>
              <a:gd name="connsiteX61" fmla="*/ 2628213 w 7455394"/>
              <a:gd name="connsiteY61" fmla="*/ 3009148 h 6035883"/>
              <a:gd name="connsiteX62" fmla="*/ 3117310 w 7455394"/>
              <a:gd name="connsiteY62" fmla="*/ 3062311 h 6035883"/>
              <a:gd name="connsiteX63" fmla="*/ 3755264 w 7455394"/>
              <a:gd name="connsiteY63" fmla="*/ 3232432 h 6035883"/>
              <a:gd name="connsiteX64" fmla="*/ 6865287 w 7455394"/>
              <a:gd name="connsiteY64" fmla="*/ 5654883 h 6035883"/>
              <a:gd name="connsiteX65" fmla="*/ 7246287 w 7455394"/>
              <a:gd name="connsiteY65"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69460 w 7455394"/>
              <a:gd name="connsiteY30" fmla="*/ 1968117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189642 w 7455394"/>
              <a:gd name="connsiteY39" fmla="*/ 1749116 h 6035883"/>
              <a:gd name="connsiteX40" fmla="*/ 312841 w 7455394"/>
              <a:gd name="connsiteY40" fmla="*/ 593241 h 6035883"/>
              <a:gd name="connsiteX41" fmla="*/ 496 w 7455394"/>
              <a:gd name="connsiteY41" fmla="*/ 489881 h 6035883"/>
              <a:gd name="connsiteX42" fmla="*/ 241992 w 7455394"/>
              <a:gd name="connsiteY42" fmla="*/ 280370 h 6035883"/>
              <a:gd name="connsiteX43" fmla="*/ 303788 w 7455394"/>
              <a:gd name="connsiteY43" fmla="*/ 317110 h 6035883"/>
              <a:gd name="connsiteX44" fmla="*/ 624471 w 7455394"/>
              <a:gd name="connsiteY44" fmla="*/ 211819 h 6035883"/>
              <a:gd name="connsiteX45" fmla="*/ 1012064 w 7455394"/>
              <a:gd name="connsiteY45" fmla="*/ 134 h 6035883"/>
              <a:gd name="connsiteX46" fmla="*/ 1075859 w 7455394"/>
              <a:gd name="connsiteY46" fmla="*/ 180888 h 6035883"/>
              <a:gd name="connsiteX47" fmla="*/ 1226487 w 7455394"/>
              <a:gd name="connsiteY47" fmla="*/ 244682 h 6035883"/>
              <a:gd name="connsiteX48" fmla="*/ 1531287 w 7455394"/>
              <a:gd name="connsiteY48" fmla="*/ 244682 h 6035883"/>
              <a:gd name="connsiteX49" fmla="*/ 1902419 w 7455394"/>
              <a:gd name="connsiteY49" fmla="*/ 483149 h 6035883"/>
              <a:gd name="connsiteX50" fmla="*/ 2014801 w 7455394"/>
              <a:gd name="connsiteY50" fmla="*/ 768214 h 6035883"/>
              <a:gd name="connsiteX51" fmla="*/ 2025217 w 7455394"/>
              <a:gd name="connsiteY51" fmla="*/ 983109 h 6035883"/>
              <a:gd name="connsiteX52" fmla="*/ 2128024 w 7455394"/>
              <a:gd name="connsiteY52" fmla="*/ 1108673 h 6035883"/>
              <a:gd name="connsiteX53" fmla="*/ 2254705 w 7455394"/>
              <a:gd name="connsiteY53" fmla="*/ 1350469 h 6035883"/>
              <a:gd name="connsiteX54" fmla="*/ 2140887 w 7455394"/>
              <a:gd name="connsiteY54" fmla="*/ 1463883 h 6035883"/>
              <a:gd name="connsiteX55" fmla="*/ 2095820 w 7455394"/>
              <a:gd name="connsiteY55" fmla="*/ 1930441 h 6035883"/>
              <a:gd name="connsiteX56" fmla="*/ 2596315 w 7455394"/>
              <a:gd name="connsiteY56" fmla="*/ 2381827 h 6035883"/>
              <a:gd name="connsiteX57" fmla="*/ 2479357 w 7455394"/>
              <a:gd name="connsiteY57" fmla="*/ 2456255 h 6035883"/>
              <a:gd name="connsiteX58" fmla="*/ 2521887 w 7455394"/>
              <a:gd name="connsiteY58" fmla="*/ 2732702 h 6035883"/>
              <a:gd name="connsiteX59" fmla="*/ 2564417 w 7455394"/>
              <a:gd name="connsiteY59" fmla="*/ 2828395 h 6035883"/>
              <a:gd name="connsiteX60" fmla="*/ 2660110 w 7455394"/>
              <a:gd name="connsiteY60" fmla="*/ 2860292 h 6035883"/>
              <a:gd name="connsiteX61" fmla="*/ 2628213 w 7455394"/>
              <a:gd name="connsiteY61" fmla="*/ 3009148 h 6035883"/>
              <a:gd name="connsiteX62" fmla="*/ 3117310 w 7455394"/>
              <a:gd name="connsiteY62" fmla="*/ 3062311 h 6035883"/>
              <a:gd name="connsiteX63" fmla="*/ 3755264 w 7455394"/>
              <a:gd name="connsiteY63" fmla="*/ 3232432 h 6035883"/>
              <a:gd name="connsiteX64" fmla="*/ 6865287 w 7455394"/>
              <a:gd name="connsiteY64" fmla="*/ 5654883 h 6035883"/>
              <a:gd name="connsiteX65" fmla="*/ 7246287 w 7455394"/>
              <a:gd name="connsiteY65" fmla="*/ 6035883 h 6035883"/>
              <a:gd name="connsiteX0" fmla="*/ 7306538 w 7455394"/>
              <a:gd name="connsiteY0" fmla="*/ 2934720 h 6035883"/>
              <a:gd name="connsiteX1" fmla="*/ 7455394 w 7455394"/>
              <a:gd name="connsiteY1" fmla="*/ 2583846 h 6035883"/>
              <a:gd name="connsiteX2" fmla="*/ 7306538 w 7455394"/>
              <a:gd name="connsiteY2" fmla="*/ 2381827 h 6035883"/>
              <a:gd name="connsiteX3" fmla="*/ 7127154 w 7455394"/>
              <a:gd name="connsiteY3" fmla="*/ 2466888 h 6035883"/>
              <a:gd name="connsiteX4" fmla="*/ 6719431 w 7455394"/>
              <a:gd name="connsiteY4" fmla="*/ 2541736 h 6035883"/>
              <a:gd name="connsiteX5" fmla="*/ 5243822 w 7455394"/>
              <a:gd name="connsiteY5" fmla="*/ 2371195 h 6035883"/>
              <a:gd name="connsiteX6" fmla="*/ 5318250 w 7455394"/>
              <a:gd name="connsiteY6" fmla="*/ 2126646 h 6035883"/>
              <a:gd name="connsiteX7" fmla="*/ 4254994 w 7455394"/>
              <a:gd name="connsiteY7" fmla="*/ 1860832 h 6035883"/>
              <a:gd name="connsiteX8" fmla="*/ 2594249 w 7455394"/>
              <a:gd name="connsiteY8" fmla="*/ 2155254 h 6035883"/>
              <a:gd name="connsiteX9" fmla="*/ 2214307 w 7455394"/>
              <a:gd name="connsiteY9" fmla="*/ 2059790 h 6035883"/>
              <a:gd name="connsiteX10" fmla="*/ 2072795 w 7455394"/>
              <a:gd name="connsiteY10" fmla="*/ 1848439 h 6035883"/>
              <a:gd name="connsiteX11" fmla="*/ 2128482 w 7455394"/>
              <a:gd name="connsiteY11" fmla="*/ 1478060 h 6035883"/>
              <a:gd name="connsiteX12" fmla="*/ 2245440 w 7455394"/>
              <a:gd name="connsiteY12" fmla="*/ 1371734 h 6035883"/>
              <a:gd name="connsiteX13" fmla="*/ 2137598 w 7455394"/>
              <a:gd name="connsiteY13" fmla="*/ 1218836 h 6035883"/>
              <a:gd name="connsiteX14" fmla="*/ 1882684 w 7455394"/>
              <a:gd name="connsiteY14" fmla="*/ 1119611 h 6035883"/>
              <a:gd name="connsiteX15" fmla="*/ 1959431 w 7455394"/>
              <a:gd name="connsiteY15" fmla="*/ 984754 h 6035883"/>
              <a:gd name="connsiteX16" fmla="*/ 2004932 w 7455394"/>
              <a:gd name="connsiteY16" fmla="*/ 993526 h 6035883"/>
              <a:gd name="connsiteX17" fmla="*/ 2028505 w 7455394"/>
              <a:gd name="connsiteY17" fmla="*/ 895945 h 6035883"/>
              <a:gd name="connsiteX18" fmla="*/ 1951783 w 7455394"/>
              <a:gd name="connsiteY18" fmla="*/ 548208 h 6035883"/>
              <a:gd name="connsiteX19" fmla="*/ 1575589 w 7455394"/>
              <a:gd name="connsiteY19" fmla="*/ 276581 h 6035883"/>
              <a:gd name="connsiteX20" fmla="*/ 1226487 w 7455394"/>
              <a:gd name="connsiteY20" fmla="*/ 244682 h 6035883"/>
              <a:gd name="connsiteX21" fmla="*/ 1074087 w 7455394"/>
              <a:gd name="connsiteY21" fmla="*/ 168482 h 6035883"/>
              <a:gd name="connsiteX22" fmla="*/ 995133 w 7455394"/>
              <a:gd name="connsiteY22" fmla="*/ 16261 h 6035883"/>
              <a:gd name="connsiteX23" fmla="*/ 593412 w 7455394"/>
              <a:gd name="connsiteY23" fmla="*/ 231682 h 6035883"/>
              <a:gd name="connsiteX24" fmla="*/ 310315 w 7455394"/>
              <a:gd name="connsiteY24" fmla="*/ 318707 h 6035883"/>
              <a:gd name="connsiteX25" fmla="*/ 246520 w 7455394"/>
              <a:gd name="connsiteY25" fmla="*/ 276581 h 6035883"/>
              <a:gd name="connsiteX26" fmla="*/ 1971 w 7455394"/>
              <a:gd name="connsiteY26" fmla="*/ 489232 h 6035883"/>
              <a:gd name="connsiteX27" fmla="*/ 219149 w 7455394"/>
              <a:gd name="connsiteY27" fmla="*/ 513444 h 6035883"/>
              <a:gd name="connsiteX28" fmla="*/ 510368 w 7455394"/>
              <a:gd name="connsiteY28" fmla="*/ 859003 h 6035883"/>
              <a:gd name="connsiteX29" fmla="*/ 1086492 w 7455394"/>
              <a:gd name="connsiteY29" fmla="*/ 1605650 h 6035883"/>
              <a:gd name="connsiteX30" fmla="*/ 1256760 w 7455394"/>
              <a:gd name="connsiteY30" fmla="*/ 1964942 h 6035883"/>
              <a:gd name="connsiteX31" fmla="*/ 1139654 w 7455394"/>
              <a:gd name="connsiteY31" fmla="*/ 2211706 h 6035883"/>
              <a:gd name="connsiteX32" fmla="*/ 916371 w 7455394"/>
              <a:gd name="connsiteY32" fmla="*/ 2328664 h 6035883"/>
              <a:gd name="connsiteX33" fmla="*/ 696034 w 7455394"/>
              <a:gd name="connsiteY33" fmla="*/ 2185914 h 6035883"/>
              <a:gd name="connsiteX34" fmla="*/ 746250 w 7455394"/>
              <a:gd name="connsiteY34" fmla="*/ 2105381 h 6035883"/>
              <a:gd name="connsiteX35" fmla="*/ 246520 w 7455394"/>
              <a:gd name="connsiteY35" fmla="*/ 2201074 h 6035883"/>
              <a:gd name="connsiteX36" fmla="*/ 613712 w 7455394"/>
              <a:gd name="connsiteY36" fmla="*/ 2232760 h 6035883"/>
              <a:gd name="connsiteX37" fmla="*/ 933797 w 7455394"/>
              <a:gd name="connsiteY37" fmla="*/ 2324364 h 6035883"/>
              <a:gd name="connsiteX38" fmla="*/ 1156836 w 7455394"/>
              <a:gd name="connsiteY38" fmla="*/ 2187719 h 6035883"/>
              <a:gd name="connsiteX39" fmla="*/ 1189642 w 7455394"/>
              <a:gd name="connsiteY39" fmla="*/ 1749116 h 6035883"/>
              <a:gd name="connsiteX40" fmla="*/ 312841 w 7455394"/>
              <a:gd name="connsiteY40" fmla="*/ 593241 h 6035883"/>
              <a:gd name="connsiteX41" fmla="*/ 496 w 7455394"/>
              <a:gd name="connsiteY41" fmla="*/ 489881 h 6035883"/>
              <a:gd name="connsiteX42" fmla="*/ 241992 w 7455394"/>
              <a:gd name="connsiteY42" fmla="*/ 280370 h 6035883"/>
              <a:gd name="connsiteX43" fmla="*/ 303788 w 7455394"/>
              <a:gd name="connsiteY43" fmla="*/ 317110 h 6035883"/>
              <a:gd name="connsiteX44" fmla="*/ 624471 w 7455394"/>
              <a:gd name="connsiteY44" fmla="*/ 211819 h 6035883"/>
              <a:gd name="connsiteX45" fmla="*/ 1012064 w 7455394"/>
              <a:gd name="connsiteY45" fmla="*/ 134 h 6035883"/>
              <a:gd name="connsiteX46" fmla="*/ 1075859 w 7455394"/>
              <a:gd name="connsiteY46" fmla="*/ 180888 h 6035883"/>
              <a:gd name="connsiteX47" fmla="*/ 1226487 w 7455394"/>
              <a:gd name="connsiteY47" fmla="*/ 244682 h 6035883"/>
              <a:gd name="connsiteX48" fmla="*/ 1531287 w 7455394"/>
              <a:gd name="connsiteY48" fmla="*/ 244682 h 6035883"/>
              <a:gd name="connsiteX49" fmla="*/ 1902419 w 7455394"/>
              <a:gd name="connsiteY49" fmla="*/ 483149 h 6035883"/>
              <a:gd name="connsiteX50" fmla="*/ 2014801 w 7455394"/>
              <a:gd name="connsiteY50" fmla="*/ 768214 h 6035883"/>
              <a:gd name="connsiteX51" fmla="*/ 2025217 w 7455394"/>
              <a:gd name="connsiteY51" fmla="*/ 983109 h 6035883"/>
              <a:gd name="connsiteX52" fmla="*/ 2128024 w 7455394"/>
              <a:gd name="connsiteY52" fmla="*/ 1108673 h 6035883"/>
              <a:gd name="connsiteX53" fmla="*/ 2254705 w 7455394"/>
              <a:gd name="connsiteY53" fmla="*/ 1350469 h 6035883"/>
              <a:gd name="connsiteX54" fmla="*/ 2140887 w 7455394"/>
              <a:gd name="connsiteY54" fmla="*/ 1463883 h 6035883"/>
              <a:gd name="connsiteX55" fmla="*/ 2095820 w 7455394"/>
              <a:gd name="connsiteY55" fmla="*/ 1930441 h 6035883"/>
              <a:gd name="connsiteX56" fmla="*/ 2596315 w 7455394"/>
              <a:gd name="connsiteY56" fmla="*/ 2381827 h 6035883"/>
              <a:gd name="connsiteX57" fmla="*/ 2479357 w 7455394"/>
              <a:gd name="connsiteY57" fmla="*/ 2456255 h 6035883"/>
              <a:gd name="connsiteX58" fmla="*/ 2521887 w 7455394"/>
              <a:gd name="connsiteY58" fmla="*/ 2732702 h 6035883"/>
              <a:gd name="connsiteX59" fmla="*/ 2564417 w 7455394"/>
              <a:gd name="connsiteY59" fmla="*/ 2828395 h 6035883"/>
              <a:gd name="connsiteX60" fmla="*/ 2660110 w 7455394"/>
              <a:gd name="connsiteY60" fmla="*/ 2860292 h 6035883"/>
              <a:gd name="connsiteX61" fmla="*/ 2628213 w 7455394"/>
              <a:gd name="connsiteY61" fmla="*/ 3009148 h 6035883"/>
              <a:gd name="connsiteX62" fmla="*/ 3117310 w 7455394"/>
              <a:gd name="connsiteY62" fmla="*/ 3062311 h 6035883"/>
              <a:gd name="connsiteX63" fmla="*/ 3755264 w 7455394"/>
              <a:gd name="connsiteY63" fmla="*/ 3232432 h 6035883"/>
              <a:gd name="connsiteX64" fmla="*/ 6865287 w 7455394"/>
              <a:gd name="connsiteY64" fmla="*/ 5654883 h 6035883"/>
              <a:gd name="connsiteX65" fmla="*/ 7246287 w 7455394"/>
              <a:gd name="connsiteY65" fmla="*/ 6035883 h 6035883"/>
              <a:gd name="connsiteX0" fmla="*/ 7304679 w 7453535"/>
              <a:gd name="connsiteY0" fmla="*/ 2934720 h 6035883"/>
              <a:gd name="connsiteX1" fmla="*/ 7453535 w 7453535"/>
              <a:gd name="connsiteY1" fmla="*/ 2583846 h 6035883"/>
              <a:gd name="connsiteX2" fmla="*/ 7304679 w 7453535"/>
              <a:gd name="connsiteY2" fmla="*/ 2381827 h 6035883"/>
              <a:gd name="connsiteX3" fmla="*/ 7125295 w 7453535"/>
              <a:gd name="connsiteY3" fmla="*/ 2466888 h 6035883"/>
              <a:gd name="connsiteX4" fmla="*/ 6717572 w 7453535"/>
              <a:gd name="connsiteY4" fmla="*/ 2541736 h 6035883"/>
              <a:gd name="connsiteX5" fmla="*/ 5241963 w 7453535"/>
              <a:gd name="connsiteY5" fmla="*/ 2371195 h 6035883"/>
              <a:gd name="connsiteX6" fmla="*/ 5316391 w 7453535"/>
              <a:gd name="connsiteY6" fmla="*/ 2126646 h 6035883"/>
              <a:gd name="connsiteX7" fmla="*/ 4253135 w 7453535"/>
              <a:gd name="connsiteY7" fmla="*/ 1860832 h 6035883"/>
              <a:gd name="connsiteX8" fmla="*/ 2592390 w 7453535"/>
              <a:gd name="connsiteY8" fmla="*/ 2155254 h 6035883"/>
              <a:gd name="connsiteX9" fmla="*/ 2212448 w 7453535"/>
              <a:gd name="connsiteY9" fmla="*/ 2059790 h 6035883"/>
              <a:gd name="connsiteX10" fmla="*/ 2070936 w 7453535"/>
              <a:gd name="connsiteY10" fmla="*/ 1848439 h 6035883"/>
              <a:gd name="connsiteX11" fmla="*/ 2126623 w 7453535"/>
              <a:gd name="connsiteY11" fmla="*/ 1478060 h 6035883"/>
              <a:gd name="connsiteX12" fmla="*/ 2243581 w 7453535"/>
              <a:gd name="connsiteY12" fmla="*/ 1371734 h 6035883"/>
              <a:gd name="connsiteX13" fmla="*/ 2135739 w 7453535"/>
              <a:gd name="connsiteY13" fmla="*/ 1218836 h 6035883"/>
              <a:gd name="connsiteX14" fmla="*/ 1880825 w 7453535"/>
              <a:gd name="connsiteY14" fmla="*/ 1119611 h 6035883"/>
              <a:gd name="connsiteX15" fmla="*/ 1957572 w 7453535"/>
              <a:gd name="connsiteY15" fmla="*/ 984754 h 6035883"/>
              <a:gd name="connsiteX16" fmla="*/ 2003073 w 7453535"/>
              <a:gd name="connsiteY16" fmla="*/ 993526 h 6035883"/>
              <a:gd name="connsiteX17" fmla="*/ 2026646 w 7453535"/>
              <a:gd name="connsiteY17" fmla="*/ 895945 h 6035883"/>
              <a:gd name="connsiteX18" fmla="*/ 1949924 w 7453535"/>
              <a:gd name="connsiteY18" fmla="*/ 548208 h 6035883"/>
              <a:gd name="connsiteX19" fmla="*/ 1573730 w 7453535"/>
              <a:gd name="connsiteY19" fmla="*/ 276581 h 6035883"/>
              <a:gd name="connsiteX20" fmla="*/ 1224628 w 7453535"/>
              <a:gd name="connsiteY20" fmla="*/ 244682 h 6035883"/>
              <a:gd name="connsiteX21" fmla="*/ 1072228 w 7453535"/>
              <a:gd name="connsiteY21" fmla="*/ 168482 h 6035883"/>
              <a:gd name="connsiteX22" fmla="*/ 993274 w 7453535"/>
              <a:gd name="connsiteY22" fmla="*/ 16261 h 6035883"/>
              <a:gd name="connsiteX23" fmla="*/ 591553 w 7453535"/>
              <a:gd name="connsiteY23" fmla="*/ 231682 h 6035883"/>
              <a:gd name="connsiteX24" fmla="*/ 308456 w 7453535"/>
              <a:gd name="connsiteY24" fmla="*/ 318707 h 6035883"/>
              <a:gd name="connsiteX25" fmla="*/ 244661 w 7453535"/>
              <a:gd name="connsiteY25" fmla="*/ 276581 h 6035883"/>
              <a:gd name="connsiteX26" fmla="*/ 112 w 7453535"/>
              <a:gd name="connsiteY26" fmla="*/ 489232 h 6035883"/>
              <a:gd name="connsiteX27" fmla="*/ 217290 w 7453535"/>
              <a:gd name="connsiteY27" fmla="*/ 513444 h 6035883"/>
              <a:gd name="connsiteX28" fmla="*/ 508509 w 7453535"/>
              <a:gd name="connsiteY28" fmla="*/ 859003 h 6035883"/>
              <a:gd name="connsiteX29" fmla="*/ 1084633 w 7453535"/>
              <a:gd name="connsiteY29" fmla="*/ 1605650 h 6035883"/>
              <a:gd name="connsiteX30" fmla="*/ 1254901 w 7453535"/>
              <a:gd name="connsiteY30" fmla="*/ 1964942 h 6035883"/>
              <a:gd name="connsiteX31" fmla="*/ 1137795 w 7453535"/>
              <a:gd name="connsiteY31" fmla="*/ 2211706 h 6035883"/>
              <a:gd name="connsiteX32" fmla="*/ 914512 w 7453535"/>
              <a:gd name="connsiteY32" fmla="*/ 2328664 h 6035883"/>
              <a:gd name="connsiteX33" fmla="*/ 694175 w 7453535"/>
              <a:gd name="connsiteY33" fmla="*/ 2185914 h 6035883"/>
              <a:gd name="connsiteX34" fmla="*/ 744391 w 7453535"/>
              <a:gd name="connsiteY34" fmla="*/ 2105381 h 6035883"/>
              <a:gd name="connsiteX35" fmla="*/ 244661 w 7453535"/>
              <a:gd name="connsiteY35" fmla="*/ 2201074 h 6035883"/>
              <a:gd name="connsiteX36" fmla="*/ 611853 w 7453535"/>
              <a:gd name="connsiteY36" fmla="*/ 2232760 h 6035883"/>
              <a:gd name="connsiteX37" fmla="*/ 931938 w 7453535"/>
              <a:gd name="connsiteY37" fmla="*/ 2324364 h 6035883"/>
              <a:gd name="connsiteX38" fmla="*/ 1154977 w 7453535"/>
              <a:gd name="connsiteY38" fmla="*/ 2187719 h 6035883"/>
              <a:gd name="connsiteX39" fmla="*/ 1187783 w 7453535"/>
              <a:gd name="connsiteY39" fmla="*/ 1749116 h 6035883"/>
              <a:gd name="connsiteX40" fmla="*/ 310982 w 7453535"/>
              <a:gd name="connsiteY40" fmla="*/ 593241 h 6035883"/>
              <a:gd name="connsiteX41" fmla="*/ 7691 w 7453535"/>
              <a:gd name="connsiteY41" fmla="*/ 476301 h 6035883"/>
              <a:gd name="connsiteX42" fmla="*/ 240133 w 7453535"/>
              <a:gd name="connsiteY42" fmla="*/ 280370 h 6035883"/>
              <a:gd name="connsiteX43" fmla="*/ 301929 w 7453535"/>
              <a:gd name="connsiteY43" fmla="*/ 317110 h 6035883"/>
              <a:gd name="connsiteX44" fmla="*/ 622612 w 7453535"/>
              <a:gd name="connsiteY44" fmla="*/ 211819 h 6035883"/>
              <a:gd name="connsiteX45" fmla="*/ 1010205 w 7453535"/>
              <a:gd name="connsiteY45" fmla="*/ 134 h 6035883"/>
              <a:gd name="connsiteX46" fmla="*/ 1074000 w 7453535"/>
              <a:gd name="connsiteY46" fmla="*/ 180888 h 6035883"/>
              <a:gd name="connsiteX47" fmla="*/ 1224628 w 7453535"/>
              <a:gd name="connsiteY47" fmla="*/ 244682 h 6035883"/>
              <a:gd name="connsiteX48" fmla="*/ 1529428 w 7453535"/>
              <a:gd name="connsiteY48" fmla="*/ 244682 h 6035883"/>
              <a:gd name="connsiteX49" fmla="*/ 1900560 w 7453535"/>
              <a:gd name="connsiteY49" fmla="*/ 483149 h 6035883"/>
              <a:gd name="connsiteX50" fmla="*/ 2012942 w 7453535"/>
              <a:gd name="connsiteY50" fmla="*/ 768214 h 6035883"/>
              <a:gd name="connsiteX51" fmla="*/ 2023358 w 7453535"/>
              <a:gd name="connsiteY51" fmla="*/ 983109 h 6035883"/>
              <a:gd name="connsiteX52" fmla="*/ 2126165 w 7453535"/>
              <a:gd name="connsiteY52" fmla="*/ 1108673 h 6035883"/>
              <a:gd name="connsiteX53" fmla="*/ 2252846 w 7453535"/>
              <a:gd name="connsiteY53" fmla="*/ 1350469 h 6035883"/>
              <a:gd name="connsiteX54" fmla="*/ 2139028 w 7453535"/>
              <a:gd name="connsiteY54" fmla="*/ 1463883 h 6035883"/>
              <a:gd name="connsiteX55" fmla="*/ 2093961 w 7453535"/>
              <a:gd name="connsiteY55" fmla="*/ 1930441 h 6035883"/>
              <a:gd name="connsiteX56" fmla="*/ 2594456 w 7453535"/>
              <a:gd name="connsiteY56" fmla="*/ 2381827 h 6035883"/>
              <a:gd name="connsiteX57" fmla="*/ 2477498 w 7453535"/>
              <a:gd name="connsiteY57" fmla="*/ 2456255 h 6035883"/>
              <a:gd name="connsiteX58" fmla="*/ 2520028 w 7453535"/>
              <a:gd name="connsiteY58" fmla="*/ 2732702 h 6035883"/>
              <a:gd name="connsiteX59" fmla="*/ 2562558 w 7453535"/>
              <a:gd name="connsiteY59" fmla="*/ 2828395 h 6035883"/>
              <a:gd name="connsiteX60" fmla="*/ 2658251 w 7453535"/>
              <a:gd name="connsiteY60" fmla="*/ 2860292 h 6035883"/>
              <a:gd name="connsiteX61" fmla="*/ 2626354 w 7453535"/>
              <a:gd name="connsiteY61" fmla="*/ 3009148 h 6035883"/>
              <a:gd name="connsiteX62" fmla="*/ 3115451 w 7453535"/>
              <a:gd name="connsiteY62" fmla="*/ 3062311 h 6035883"/>
              <a:gd name="connsiteX63" fmla="*/ 3753405 w 7453535"/>
              <a:gd name="connsiteY63" fmla="*/ 3232432 h 6035883"/>
              <a:gd name="connsiteX64" fmla="*/ 6863428 w 7453535"/>
              <a:gd name="connsiteY64" fmla="*/ 5654883 h 6035883"/>
              <a:gd name="connsiteX65" fmla="*/ 7244428 w 7453535"/>
              <a:gd name="connsiteY65" fmla="*/ 6035883 h 6035883"/>
              <a:gd name="connsiteX0" fmla="*/ 7304679 w 7453535"/>
              <a:gd name="connsiteY0" fmla="*/ 2934720 h 6035883"/>
              <a:gd name="connsiteX1" fmla="*/ 7453535 w 7453535"/>
              <a:gd name="connsiteY1" fmla="*/ 2583846 h 6035883"/>
              <a:gd name="connsiteX2" fmla="*/ 7304679 w 7453535"/>
              <a:gd name="connsiteY2" fmla="*/ 2381827 h 6035883"/>
              <a:gd name="connsiteX3" fmla="*/ 7125295 w 7453535"/>
              <a:gd name="connsiteY3" fmla="*/ 2466888 h 6035883"/>
              <a:gd name="connsiteX4" fmla="*/ 6717572 w 7453535"/>
              <a:gd name="connsiteY4" fmla="*/ 2541736 h 6035883"/>
              <a:gd name="connsiteX5" fmla="*/ 5241963 w 7453535"/>
              <a:gd name="connsiteY5" fmla="*/ 2371195 h 6035883"/>
              <a:gd name="connsiteX6" fmla="*/ 5316391 w 7453535"/>
              <a:gd name="connsiteY6" fmla="*/ 2126646 h 6035883"/>
              <a:gd name="connsiteX7" fmla="*/ 4253135 w 7453535"/>
              <a:gd name="connsiteY7" fmla="*/ 1860832 h 6035883"/>
              <a:gd name="connsiteX8" fmla="*/ 2592390 w 7453535"/>
              <a:gd name="connsiteY8" fmla="*/ 2155254 h 6035883"/>
              <a:gd name="connsiteX9" fmla="*/ 2212448 w 7453535"/>
              <a:gd name="connsiteY9" fmla="*/ 2059790 h 6035883"/>
              <a:gd name="connsiteX10" fmla="*/ 2070936 w 7453535"/>
              <a:gd name="connsiteY10" fmla="*/ 1848439 h 6035883"/>
              <a:gd name="connsiteX11" fmla="*/ 2126623 w 7453535"/>
              <a:gd name="connsiteY11" fmla="*/ 1478060 h 6035883"/>
              <a:gd name="connsiteX12" fmla="*/ 2243581 w 7453535"/>
              <a:gd name="connsiteY12" fmla="*/ 1371734 h 6035883"/>
              <a:gd name="connsiteX13" fmla="*/ 2135739 w 7453535"/>
              <a:gd name="connsiteY13" fmla="*/ 1218836 h 6035883"/>
              <a:gd name="connsiteX14" fmla="*/ 1880825 w 7453535"/>
              <a:gd name="connsiteY14" fmla="*/ 1119611 h 6035883"/>
              <a:gd name="connsiteX15" fmla="*/ 1957572 w 7453535"/>
              <a:gd name="connsiteY15" fmla="*/ 984754 h 6035883"/>
              <a:gd name="connsiteX16" fmla="*/ 2003073 w 7453535"/>
              <a:gd name="connsiteY16" fmla="*/ 993526 h 6035883"/>
              <a:gd name="connsiteX17" fmla="*/ 2026646 w 7453535"/>
              <a:gd name="connsiteY17" fmla="*/ 895945 h 6035883"/>
              <a:gd name="connsiteX18" fmla="*/ 1949924 w 7453535"/>
              <a:gd name="connsiteY18" fmla="*/ 548208 h 6035883"/>
              <a:gd name="connsiteX19" fmla="*/ 1573730 w 7453535"/>
              <a:gd name="connsiteY19" fmla="*/ 276581 h 6035883"/>
              <a:gd name="connsiteX20" fmla="*/ 1224628 w 7453535"/>
              <a:gd name="connsiteY20" fmla="*/ 244682 h 6035883"/>
              <a:gd name="connsiteX21" fmla="*/ 1072228 w 7453535"/>
              <a:gd name="connsiteY21" fmla="*/ 168482 h 6035883"/>
              <a:gd name="connsiteX22" fmla="*/ 993274 w 7453535"/>
              <a:gd name="connsiteY22" fmla="*/ 16261 h 6035883"/>
              <a:gd name="connsiteX23" fmla="*/ 591553 w 7453535"/>
              <a:gd name="connsiteY23" fmla="*/ 231682 h 6035883"/>
              <a:gd name="connsiteX24" fmla="*/ 308456 w 7453535"/>
              <a:gd name="connsiteY24" fmla="*/ 318707 h 6035883"/>
              <a:gd name="connsiteX25" fmla="*/ 244661 w 7453535"/>
              <a:gd name="connsiteY25" fmla="*/ 276581 h 6035883"/>
              <a:gd name="connsiteX26" fmla="*/ 112 w 7453535"/>
              <a:gd name="connsiteY26" fmla="*/ 489232 h 6035883"/>
              <a:gd name="connsiteX27" fmla="*/ 217290 w 7453535"/>
              <a:gd name="connsiteY27" fmla="*/ 513444 h 6035883"/>
              <a:gd name="connsiteX28" fmla="*/ 508509 w 7453535"/>
              <a:gd name="connsiteY28" fmla="*/ 859003 h 6035883"/>
              <a:gd name="connsiteX29" fmla="*/ 1084633 w 7453535"/>
              <a:gd name="connsiteY29" fmla="*/ 1605650 h 6035883"/>
              <a:gd name="connsiteX30" fmla="*/ 1254901 w 7453535"/>
              <a:gd name="connsiteY30" fmla="*/ 1964942 h 6035883"/>
              <a:gd name="connsiteX31" fmla="*/ 1137795 w 7453535"/>
              <a:gd name="connsiteY31" fmla="*/ 2211706 h 6035883"/>
              <a:gd name="connsiteX32" fmla="*/ 914512 w 7453535"/>
              <a:gd name="connsiteY32" fmla="*/ 2328664 h 6035883"/>
              <a:gd name="connsiteX33" fmla="*/ 694175 w 7453535"/>
              <a:gd name="connsiteY33" fmla="*/ 2185914 h 6035883"/>
              <a:gd name="connsiteX34" fmla="*/ 744391 w 7453535"/>
              <a:gd name="connsiteY34" fmla="*/ 2105381 h 6035883"/>
              <a:gd name="connsiteX35" fmla="*/ 244661 w 7453535"/>
              <a:gd name="connsiteY35" fmla="*/ 2201074 h 6035883"/>
              <a:gd name="connsiteX36" fmla="*/ 611853 w 7453535"/>
              <a:gd name="connsiteY36" fmla="*/ 2232760 h 6035883"/>
              <a:gd name="connsiteX37" fmla="*/ 931938 w 7453535"/>
              <a:gd name="connsiteY37" fmla="*/ 2324364 h 6035883"/>
              <a:gd name="connsiteX38" fmla="*/ 1154977 w 7453535"/>
              <a:gd name="connsiteY38" fmla="*/ 2187719 h 6035883"/>
              <a:gd name="connsiteX39" fmla="*/ 1187783 w 7453535"/>
              <a:gd name="connsiteY39" fmla="*/ 1749116 h 6035883"/>
              <a:gd name="connsiteX40" fmla="*/ 310982 w 7453535"/>
              <a:gd name="connsiteY40" fmla="*/ 593241 h 6035883"/>
              <a:gd name="connsiteX41" fmla="*/ 7691 w 7453535"/>
              <a:gd name="connsiteY41" fmla="*/ 476301 h 6035883"/>
              <a:gd name="connsiteX42" fmla="*/ 240133 w 7453535"/>
              <a:gd name="connsiteY42" fmla="*/ 280370 h 6035883"/>
              <a:gd name="connsiteX43" fmla="*/ 301929 w 7453535"/>
              <a:gd name="connsiteY43" fmla="*/ 317110 h 6035883"/>
              <a:gd name="connsiteX44" fmla="*/ 622612 w 7453535"/>
              <a:gd name="connsiteY44" fmla="*/ 211819 h 6035883"/>
              <a:gd name="connsiteX45" fmla="*/ 1010205 w 7453535"/>
              <a:gd name="connsiteY45" fmla="*/ 134 h 6035883"/>
              <a:gd name="connsiteX46" fmla="*/ 1074000 w 7453535"/>
              <a:gd name="connsiteY46" fmla="*/ 180888 h 6035883"/>
              <a:gd name="connsiteX47" fmla="*/ 1224628 w 7453535"/>
              <a:gd name="connsiteY47" fmla="*/ 244682 h 6035883"/>
              <a:gd name="connsiteX48" fmla="*/ 1529428 w 7453535"/>
              <a:gd name="connsiteY48" fmla="*/ 244682 h 6035883"/>
              <a:gd name="connsiteX49" fmla="*/ 1900560 w 7453535"/>
              <a:gd name="connsiteY49" fmla="*/ 483149 h 6035883"/>
              <a:gd name="connsiteX50" fmla="*/ 2012942 w 7453535"/>
              <a:gd name="connsiteY50" fmla="*/ 768214 h 6035883"/>
              <a:gd name="connsiteX51" fmla="*/ 2023358 w 7453535"/>
              <a:gd name="connsiteY51" fmla="*/ 983109 h 6035883"/>
              <a:gd name="connsiteX52" fmla="*/ 2126165 w 7453535"/>
              <a:gd name="connsiteY52" fmla="*/ 1108673 h 6035883"/>
              <a:gd name="connsiteX53" fmla="*/ 2252846 w 7453535"/>
              <a:gd name="connsiteY53" fmla="*/ 1350469 h 6035883"/>
              <a:gd name="connsiteX54" fmla="*/ 2139028 w 7453535"/>
              <a:gd name="connsiteY54" fmla="*/ 1463883 h 6035883"/>
              <a:gd name="connsiteX55" fmla="*/ 2093961 w 7453535"/>
              <a:gd name="connsiteY55" fmla="*/ 1930441 h 6035883"/>
              <a:gd name="connsiteX56" fmla="*/ 2594456 w 7453535"/>
              <a:gd name="connsiteY56" fmla="*/ 2381827 h 6035883"/>
              <a:gd name="connsiteX57" fmla="*/ 2477498 w 7453535"/>
              <a:gd name="connsiteY57" fmla="*/ 2456255 h 6035883"/>
              <a:gd name="connsiteX58" fmla="*/ 2520028 w 7453535"/>
              <a:gd name="connsiteY58" fmla="*/ 2732702 h 6035883"/>
              <a:gd name="connsiteX59" fmla="*/ 2562558 w 7453535"/>
              <a:gd name="connsiteY59" fmla="*/ 2828395 h 6035883"/>
              <a:gd name="connsiteX60" fmla="*/ 2658251 w 7453535"/>
              <a:gd name="connsiteY60" fmla="*/ 2860292 h 6035883"/>
              <a:gd name="connsiteX61" fmla="*/ 2626354 w 7453535"/>
              <a:gd name="connsiteY61" fmla="*/ 3009148 h 6035883"/>
              <a:gd name="connsiteX62" fmla="*/ 3115451 w 7453535"/>
              <a:gd name="connsiteY62" fmla="*/ 3062311 h 6035883"/>
              <a:gd name="connsiteX63" fmla="*/ 3753405 w 7453535"/>
              <a:gd name="connsiteY63" fmla="*/ 3232432 h 6035883"/>
              <a:gd name="connsiteX64" fmla="*/ 6863428 w 7453535"/>
              <a:gd name="connsiteY64" fmla="*/ 5654883 h 6035883"/>
              <a:gd name="connsiteX65" fmla="*/ 7244428 w 7453535"/>
              <a:gd name="connsiteY65" fmla="*/ 6035883 h 6035883"/>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6486877 w 7457985"/>
              <a:gd name="connsiteY64" fmla="*/ 5278903 h 6040904"/>
              <a:gd name="connsiteX65" fmla="*/ 7248878 w 7457985"/>
              <a:gd name="connsiteY65"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6486877 w 7457985"/>
              <a:gd name="connsiteY64" fmla="*/ 5278903 h 6040904"/>
              <a:gd name="connsiteX65" fmla="*/ 7248878 w 7457985"/>
              <a:gd name="connsiteY65"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6791677 w 7457985"/>
              <a:gd name="connsiteY64" fmla="*/ 5126503 h 6040904"/>
              <a:gd name="connsiteX65" fmla="*/ 7248878 w 7457985"/>
              <a:gd name="connsiteY65"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6791677 w 7457985"/>
              <a:gd name="connsiteY64" fmla="*/ 5126503 h 6040904"/>
              <a:gd name="connsiteX65" fmla="*/ 7248878 w 7457985"/>
              <a:gd name="connsiteY65"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7248878 w 7457985"/>
              <a:gd name="connsiteY65"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7248878 w 7457985"/>
              <a:gd name="connsiteY65" fmla="*/ 6040904 h 6040904"/>
              <a:gd name="connsiteX0" fmla="*/ 7309129 w 7551314"/>
              <a:gd name="connsiteY0" fmla="*/ 2939741 h 6040904"/>
              <a:gd name="connsiteX1" fmla="*/ 7457985 w 7551314"/>
              <a:gd name="connsiteY1" fmla="*/ 2588867 h 6040904"/>
              <a:gd name="connsiteX2" fmla="*/ 7309129 w 7551314"/>
              <a:gd name="connsiteY2" fmla="*/ 2386848 h 6040904"/>
              <a:gd name="connsiteX3" fmla="*/ 7129745 w 7551314"/>
              <a:gd name="connsiteY3" fmla="*/ 2471909 h 6040904"/>
              <a:gd name="connsiteX4" fmla="*/ 6722022 w 7551314"/>
              <a:gd name="connsiteY4" fmla="*/ 2546757 h 6040904"/>
              <a:gd name="connsiteX5" fmla="*/ 5246413 w 7551314"/>
              <a:gd name="connsiteY5" fmla="*/ 2376216 h 6040904"/>
              <a:gd name="connsiteX6" fmla="*/ 5320841 w 7551314"/>
              <a:gd name="connsiteY6" fmla="*/ 2131667 h 6040904"/>
              <a:gd name="connsiteX7" fmla="*/ 4257585 w 7551314"/>
              <a:gd name="connsiteY7" fmla="*/ 1865853 h 6040904"/>
              <a:gd name="connsiteX8" fmla="*/ 2596840 w 7551314"/>
              <a:gd name="connsiteY8" fmla="*/ 2160275 h 6040904"/>
              <a:gd name="connsiteX9" fmla="*/ 2216898 w 7551314"/>
              <a:gd name="connsiteY9" fmla="*/ 2064811 h 6040904"/>
              <a:gd name="connsiteX10" fmla="*/ 2075386 w 7551314"/>
              <a:gd name="connsiteY10" fmla="*/ 1853460 h 6040904"/>
              <a:gd name="connsiteX11" fmla="*/ 2131073 w 7551314"/>
              <a:gd name="connsiteY11" fmla="*/ 1483081 h 6040904"/>
              <a:gd name="connsiteX12" fmla="*/ 2248031 w 7551314"/>
              <a:gd name="connsiteY12" fmla="*/ 1376755 h 6040904"/>
              <a:gd name="connsiteX13" fmla="*/ 2140189 w 7551314"/>
              <a:gd name="connsiteY13" fmla="*/ 1223857 h 6040904"/>
              <a:gd name="connsiteX14" fmla="*/ 1885275 w 7551314"/>
              <a:gd name="connsiteY14" fmla="*/ 1124632 h 6040904"/>
              <a:gd name="connsiteX15" fmla="*/ 1962022 w 7551314"/>
              <a:gd name="connsiteY15" fmla="*/ 989775 h 6040904"/>
              <a:gd name="connsiteX16" fmla="*/ 2007523 w 7551314"/>
              <a:gd name="connsiteY16" fmla="*/ 998547 h 6040904"/>
              <a:gd name="connsiteX17" fmla="*/ 2031096 w 7551314"/>
              <a:gd name="connsiteY17" fmla="*/ 900966 h 6040904"/>
              <a:gd name="connsiteX18" fmla="*/ 1954374 w 7551314"/>
              <a:gd name="connsiteY18" fmla="*/ 553229 h 6040904"/>
              <a:gd name="connsiteX19" fmla="*/ 1578180 w 7551314"/>
              <a:gd name="connsiteY19" fmla="*/ 281602 h 6040904"/>
              <a:gd name="connsiteX20" fmla="*/ 1229078 w 7551314"/>
              <a:gd name="connsiteY20" fmla="*/ 249703 h 6040904"/>
              <a:gd name="connsiteX21" fmla="*/ 1076678 w 7551314"/>
              <a:gd name="connsiteY21" fmla="*/ 173503 h 6040904"/>
              <a:gd name="connsiteX22" fmla="*/ 997724 w 7551314"/>
              <a:gd name="connsiteY22" fmla="*/ 21282 h 6040904"/>
              <a:gd name="connsiteX23" fmla="*/ 596003 w 7551314"/>
              <a:gd name="connsiteY23" fmla="*/ 236703 h 6040904"/>
              <a:gd name="connsiteX24" fmla="*/ 312906 w 7551314"/>
              <a:gd name="connsiteY24" fmla="*/ 323728 h 6040904"/>
              <a:gd name="connsiteX25" fmla="*/ 249111 w 7551314"/>
              <a:gd name="connsiteY25" fmla="*/ 281602 h 6040904"/>
              <a:gd name="connsiteX26" fmla="*/ 4562 w 7551314"/>
              <a:gd name="connsiteY26" fmla="*/ 494253 h 6040904"/>
              <a:gd name="connsiteX27" fmla="*/ 221740 w 7551314"/>
              <a:gd name="connsiteY27" fmla="*/ 518465 h 6040904"/>
              <a:gd name="connsiteX28" fmla="*/ 512959 w 7551314"/>
              <a:gd name="connsiteY28" fmla="*/ 864024 h 6040904"/>
              <a:gd name="connsiteX29" fmla="*/ 1089083 w 7551314"/>
              <a:gd name="connsiteY29" fmla="*/ 1610671 h 6040904"/>
              <a:gd name="connsiteX30" fmla="*/ 1259351 w 7551314"/>
              <a:gd name="connsiteY30" fmla="*/ 1969963 h 6040904"/>
              <a:gd name="connsiteX31" fmla="*/ 1142245 w 7551314"/>
              <a:gd name="connsiteY31" fmla="*/ 2216727 h 6040904"/>
              <a:gd name="connsiteX32" fmla="*/ 918962 w 7551314"/>
              <a:gd name="connsiteY32" fmla="*/ 2333685 h 6040904"/>
              <a:gd name="connsiteX33" fmla="*/ 698625 w 7551314"/>
              <a:gd name="connsiteY33" fmla="*/ 2190935 h 6040904"/>
              <a:gd name="connsiteX34" fmla="*/ 748841 w 7551314"/>
              <a:gd name="connsiteY34" fmla="*/ 2110402 h 6040904"/>
              <a:gd name="connsiteX35" fmla="*/ 249111 w 7551314"/>
              <a:gd name="connsiteY35" fmla="*/ 2206095 h 6040904"/>
              <a:gd name="connsiteX36" fmla="*/ 616303 w 7551314"/>
              <a:gd name="connsiteY36" fmla="*/ 2237781 h 6040904"/>
              <a:gd name="connsiteX37" fmla="*/ 936388 w 7551314"/>
              <a:gd name="connsiteY37" fmla="*/ 2329385 h 6040904"/>
              <a:gd name="connsiteX38" fmla="*/ 1159427 w 7551314"/>
              <a:gd name="connsiteY38" fmla="*/ 2192740 h 6040904"/>
              <a:gd name="connsiteX39" fmla="*/ 1192233 w 7551314"/>
              <a:gd name="connsiteY39" fmla="*/ 1754137 h 6040904"/>
              <a:gd name="connsiteX40" fmla="*/ 315432 w 7551314"/>
              <a:gd name="connsiteY40" fmla="*/ 598262 h 6040904"/>
              <a:gd name="connsiteX41" fmla="*/ 12141 w 7551314"/>
              <a:gd name="connsiteY41" fmla="*/ 481322 h 6040904"/>
              <a:gd name="connsiteX42" fmla="*/ 244583 w 7551314"/>
              <a:gd name="connsiteY42" fmla="*/ 285391 h 6040904"/>
              <a:gd name="connsiteX43" fmla="*/ 306379 w 7551314"/>
              <a:gd name="connsiteY43" fmla="*/ 322131 h 6040904"/>
              <a:gd name="connsiteX44" fmla="*/ 627062 w 7551314"/>
              <a:gd name="connsiteY44" fmla="*/ 216840 h 6040904"/>
              <a:gd name="connsiteX45" fmla="*/ 1014655 w 7551314"/>
              <a:gd name="connsiteY45" fmla="*/ 5155 h 6040904"/>
              <a:gd name="connsiteX46" fmla="*/ 1078450 w 7551314"/>
              <a:gd name="connsiteY46" fmla="*/ 185909 h 6040904"/>
              <a:gd name="connsiteX47" fmla="*/ 1229078 w 7551314"/>
              <a:gd name="connsiteY47" fmla="*/ 249703 h 6040904"/>
              <a:gd name="connsiteX48" fmla="*/ 1533878 w 7551314"/>
              <a:gd name="connsiteY48" fmla="*/ 249703 h 6040904"/>
              <a:gd name="connsiteX49" fmla="*/ 1905010 w 7551314"/>
              <a:gd name="connsiteY49" fmla="*/ 488170 h 6040904"/>
              <a:gd name="connsiteX50" fmla="*/ 2017392 w 7551314"/>
              <a:gd name="connsiteY50" fmla="*/ 773235 h 6040904"/>
              <a:gd name="connsiteX51" fmla="*/ 2027808 w 7551314"/>
              <a:gd name="connsiteY51" fmla="*/ 988130 h 6040904"/>
              <a:gd name="connsiteX52" fmla="*/ 2130615 w 7551314"/>
              <a:gd name="connsiteY52" fmla="*/ 1113694 h 6040904"/>
              <a:gd name="connsiteX53" fmla="*/ 2257296 w 7551314"/>
              <a:gd name="connsiteY53" fmla="*/ 1355490 h 6040904"/>
              <a:gd name="connsiteX54" fmla="*/ 2143478 w 7551314"/>
              <a:gd name="connsiteY54" fmla="*/ 1468904 h 6040904"/>
              <a:gd name="connsiteX55" fmla="*/ 2098411 w 7551314"/>
              <a:gd name="connsiteY55" fmla="*/ 1935462 h 6040904"/>
              <a:gd name="connsiteX56" fmla="*/ 2598906 w 7551314"/>
              <a:gd name="connsiteY56" fmla="*/ 2386848 h 6040904"/>
              <a:gd name="connsiteX57" fmla="*/ 2481948 w 7551314"/>
              <a:gd name="connsiteY57" fmla="*/ 2461276 h 6040904"/>
              <a:gd name="connsiteX58" fmla="*/ 2524478 w 7551314"/>
              <a:gd name="connsiteY58" fmla="*/ 2737723 h 6040904"/>
              <a:gd name="connsiteX59" fmla="*/ 2567008 w 7551314"/>
              <a:gd name="connsiteY59" fmla="*/ 2833416 h 6040904"/>
              <a:gd name="connsiteX60" fmla="*/ 2662701 w 7551314"/>
              <a:gd name="connsiteY60" fmla="*/ 2865313 h 6040904"/>
              <a:gd name="connsiteX61" fmla="*/ 2630804 w 7551314"/>
              <a:gd name="connsiteY61" fmla="*/ 3014169 h 6040904"/>
              <a:gd name="connsiteX62" fmla="*/ 3119901 w 7551314"/>
              <a:gd name="connsiteY62" fmla="*/ 3067332 h 6040904"/>
              <a:gd name="connsiteX63" fmla="*/ 3757855 w 7551314"/>
              <a:gd name="connsiteY63" fmla="*/ 3237453 h 6040904"/>
              <a:gd name="connsiteX64" fmla="*/ 7020277 w 7551314"/>
              <a:gd name="connsiteY64" fmla="*/ 4974103 h 6040904"/>
              <a:gd name="connsiteX65" fmla="*/ 6944077 w 7551314"/>
              <a:gd name="connsiteY65" fmla="*/ 5278903 h 6040904"/>
              <a:gd name="connsiteX66" fmla="*/ 7248878 w 7551314"/>
              <a:gd name="connsiteY66"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78903 h 6040904"/>
              <a:gd name="connsiteX66" fmla="*/ 7248878 w 7457985"/>
              <a:gd name="connsiteY66"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78903 h 6040904"/>
              <a:gd name="connsiteX66" fmla="*/ 7248878 w 7457985"/>
              <a:gd name="connsiteY66"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78903 h 6040904"/>
              <a:gd name="connsiteX66" fmla="*/ 7248878 w 7457985"/>
              <a:gd name="connsiteY66"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78903 h 6040904"/>
              <a:gd name="connsiteX66" fmla="*/ 7041613 w 7457985"/>
              <a:gd name="connsiteY66" fmla="*/ 5560538 h 6040904"/>
              <a:gd name="connsiteX67" fmla="*/ 7248878 w 7457985"/>
              <a:gd name="connsiteY67"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78903 h 6040904"/>
              <a:gd name="connsiteX66" fmla="*/ 6867877 w 7457985"/>
              <a:gd name="connsiteY66" fmla="*/ 5583703 h 6040904"/>
              <a:gd name="connsiteX67" fmla="*/ 7248878 w 7457985"/>
              <a:gd name="connsiteY67"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02703 h 6040904"/>
              <a:gd name="connsiteX66" fmla="*/ 6867877 w 7457985"/>
              <a:gd name="connsiteY66" fmla="*/ 5583703 h 6040904"/>
              <a:gd name="connsiteX67" fmla="*/ 7248878 w 7457985"/>
              <a:gd name="connsiteY67"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02703 h 6040904"/>
              <a:gd name="connsiteX66" fmla="*/ 6867877 w 7457985"/>
              <a:gd name="connsiteY66" fmla="*/ 5583703 h 6040904"/>
              <a:gd name="connsiteX67" fmla="*/ 7248878 w 7457985"/>
              <a:gd name="connsiteY67"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02703 h 6040904"/>
              <a:gd name="connsiteX66" fmla="*/ 6867877 w 7457985"/>
              <a:gd name="connsiteY66" fmla="*/ 5583703 h 6040904"/>
              <a:gd name="connsiteX67" fmla="*/ 7248878 w 7457985"/>
              <a:gd name="connsiteY67"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02703 h 6040904"/>
              <a:gd name="connsiteX66" fmla="*/ 6944077 w 7457985"/>
              <a:gd name="connsiteY66" fmla="*/ 5659903 h 6040904"/>
              <a:gd name="connsiteX67" fmla="*/ 7248878 w 7457985"/>
              <a:gd name="connsiteY67"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02703 h 6040904"/>
              <a:gd name="connsiteX66" fmla="*/ 6867877 w 7457985"/>
              <a:gd name="connsiteY66" fmla="*/ 5659903 h 6040904"/>
              <a:gd name="connsiteX67" fmla="*/ 7248878 w 7457985"/>
              <a:gd name="connsiteY67"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7020277 w 7457985"/>
              <a:gd name="connsiteY64" fmla="*/ 4974103 h 6040904"/>
              <a:gd name="connsiteX65" fmla="*/ 6944077 w 7457985"/>
              <a:gd name="connsiteY65" fmla="*/ 5202703 h 6040904"/>
              <a:gd name="connsiteX66" fmla="*/ 6867877 w 7457985"/>
              <a:gd name="connsiteY66" fmla="*/ 5659903 h 6040904"/>
              <a:gd name="connsiteX67" fmla="*/ 7248878 w 7457985"/>
              <a:gd name="connsiteY67"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5397331 w 7457985"/>
              <a:gd name="connsiteY64" fmla="*/ 4064252 h 6040904"/>
              <a:gd name="connsiteX65" fmla="*/ 7020277 w 7457985"/>
              <a:gd name="connsiteY65" fmla="*/ 4974103 h 6040904"/>
              <a:gd name="connsiteX66" fmla="*/ 6944077 w 7457985"/>
              <a:gd name="connsiteY66" fmla="*/ 5202703 h 6040904"/>
              <a:gd name="connsiteX67" fmla="*/ 6867877 w 7457985"/>
              <a:gd name="connsiteY67" fmla="*/ 5659903 h 6040904"/>
              <a:gd name="connsiteX68" fmla="*/ 7248878 w 7457985"/>
              <a:gd name="connsiteY68" fmla="*/ 6040904 h 6040904"/>
              <a:gd name="connsiteX0" fmla="*/ 7309129 w 7457985"/>
              <a:gd name="connsiteY0" fmla="*/ 2939741 h 6040904"/>
              <a:gd name="connsiteX1" fmla="*/ 7457985 w 7457985"/>
              <a:gd name="connsiteY1" fmla="*/ 2588867 h 6040904"/>
              <a:gd name="connsiteX2" fmla="*/ 7309129 w 7457985"/>
              <a:gd name="connsiteY2" fmla="*/ 2386848 h 6040904"/>
              <a:gd name="connsiteX3" fmla="*/ 7129745 w 7457985"/>
              <a:gd name="connsiteY3" fmla="*/ 2471909 h 6040904"/>
              <a:gd name="connsiteX4" fmla="*/ 6722022 w 7457985"/>
              <a:gd name="connsiteY4" fmla="*/ 2546757 h 6040904"/>
              <a:gd name="connsiteX5" fmla="*/ 5246413 w 7457985"/>
              <a:gd name="connsiteY5" fmla="*/ 2376216 h 6040904"/>
              <a:gd name="connsiteX6" fmla="*/ 5320841 w 7457985"/>
              <a:gd name="connsiteY6" fmla="*/ 2131667 h 6040904"/>
              <a:gd name="connsiteX7" fmla="*/ 4257585 w 7457985"/>
              <a:gd name="connsiteY7" fmla="*/ 1865853 h 6040904"/>
              <a:gd name="connsiteX8" fmla="*/ 2596840 w 7457985"/>
              <a:gd name="connsiteY8" fmla="*/ 2160275 h 6040904"/>
              <a:gd name="connsiteX9" fmla="*/ 2216898 w 7457985"/>
              <a:gd name="connsiteY9" fmla="*/ 2064811 h 6040904"/>
              <a:gd name="connsiteX10" fmla="*/ 2075386 w 7457985"/>
              <a:gd name="connsiteY10" fmla="*/ 1853460 h 6040904"/>
              <a:gd name="connsiteX11" fmla="*/ 2131073 w 7457985"/>
              <a:gd name="connsiteY11" fmla="*/ 1483081 h 6040904"/>
              <a:gd name="connsiteX12" fmla="*/ 2248031 w 7457985"/>
              <a:gd name="connsiteY12" fmla="*/ 1376755 h 6040904"/>
              <a:gd name="connsiteX13" fmla="*/ 2140189 w 7457985"/>
              <a:gd name="connsiteY13" fmla="*/ 1223857 h 6040904"/>
              <a:gd name="connsiteX14" fmla="*/ 1885275 w 7457985"/>
              <a:gd name="connsiteY14" fmla="*/ 1124632 h 6040904"/>
              <a:gd name="connsiteX15" fmla="*/ 1962022 w 7457985"/>
              <a:gd name="connsiteY15" fmla="*/ 989775 h 6040904"/>
              <a:gd name="connsiteX16" fmla="*/ 2007523 w 7457985"/>
              <a:gd name="connsiteY16" fmla="*/ 998547 h 6040904"/>
              <a:gd name="connsiteX17" fmla="*/ 2031096 w 7457985"/>
              <a:gd name="connsiteY17" fmla="*/ 900966 h 6040904"/>
              <a:gd name="connsiteX18" fmla="*/ 1954374 w 7457985"/>
              <a:gd name="connsiteY18" fmla="*/ 553229 h 6040904"/>
              <a:gd name="connsiteX19" fmla="*/ 1578180 w 7457985"/>
              <a:gd name="connsiteY19" fmla="*/ 281602 h 6040904"/>
              <a:gd name="connsiteX20" fmla="*/ 1229078 w 7457985"/>
              <a:gd name="connsiteY20" fmla="*/ 249703 h 6040904"/>
              <a:gd name="connsiteX21" fmla="*/ 1076678 w 7457985"/>
              <a:gd name="connsiteY21" fmla="*/ 173503 h 6040904"/>
              <a:gd name="connsiteX22" fmla="*/ 997724 w 7457985"/>
              <a:gd name="connsiteY22" fmla="*/ 21282 h 6040904"/>
              <a:gd name="connsiteX23" fmla="*/ 596003 w 7457985"/>
              <a:gd name="connsiteY23" fmla="*/ 236703 h 6040904"/>
              <a:gd name="connsiteX24" fmla="*/ 312906 w 7457985"/>
              <a:gd name="connsiteY24" fmla="*/ 323728 h 6040904"/>
              <a:gd name="connsiteX25" fmla="*/ 249111 w 7457985"/>
              <a:gd name="connsiteY25" fmla="*/ 281602 h 6040904"/>
              <a:gd name="connsiteX26" fmla="*/ 4562 w 7457985"/>
              <a:gd name="connsiteY26" fmla="*/ 494253 h 6040904"/>
              <a:gd name="connsiteX27" fmla="*/ 221740 w 7457985"/>
              <a:gd name="connsiteY27" fmla="*/ 518465 h 6040904"/>
              <a:gd name="connsiteX28" fmla="*/ 512959 w 7457985"/>
              <a:gd name="connsiteY28" fmla="*/ 864024 h 6040904"/>
              <a:gd name="connsiteX29" fmla="*/ 1089083 w 7457985"/>
              <a:gd name="connsiteY29" fmla="*/ 1610671 h 6040904"/>
              <a:gd name="connsiteX30" fmla="*/ 1259351 w 7457985"/>
              <a:gd name="connsiteY30" fmla="*/ 1969963 h 6040904"/>
              <a:gd name="connsiteX31" fmla="*/ 1142245 w 7457985"/>
              <a:gd name="connsiteY31" fmla="*/ 2216727 h 6040904"/>
              <a:gd name="connsiteX32" fmla="*/ 918962 w 7457985"/>
              <a:gd name="connsiteY32" fmla="*/ 2333685 h 6040904"/>
              <a:gd name="connsiteX33" fmla="*/ 698625 w 7457985"/>
              <a:gd name="connsiteY33" fmla="*/ 2190935 h 6040904"/>
              <a:gd name="connsiteX34" fmla="*/ 748841 w 7457985"/>
              <a:gd name="connsiteY34" fmla="*/ 2110402 h 6040904"/>
              <a:gd name="connsiteX35" fmla="*/ 249111 w 7457985"/>
              <a:gd name="connsiteY35" fmla="*/ 2206095 h 6040904"/>
              <a:gd name="connsiteX36" fmla="*/ 616303 w 7457985"/>
              <a:gd name="connsiteY36" fmla="*/ 2237781 h 6040904"/>
              <a:gd name="connsiteX37" fmla="*/ 936388 w 7457985"/>
              <a:gd name="connsiteY37" fmla="*/ 2329385 h 6040904"/>
              <a:gd name="connsiteX38" fmla="*/ 1159427 w 7457985"/>
              <a:gd name="connsiteY38" fmla="*/ 2192740 h 6040904"/>
              <a:gd name="connsiteX39" fmla="*/ 1192233 w 7457985"/>
              <a:gd name="connsiteY39" fmla="*/ 1754137 h 6040904"/>
              <a:gd name="connsiteX40" fmla="*/ 315432 w 7457985"/>
              <a:gd name="connsiteY40" fmla="*/ 598262 h 6040904"/>
              <a:gd name="connsiteX41" fmla="*/ 12141 w 7457985"/>
              <a:gd name="connsiteY41" fmla="*/ 481322 h 6040904"/>
              <a:gd name="connsiteX42" fmla="*/ 244583 w 7457985"/>
              <a:gd name="connsiteY42" fmla="*/ 285391 h 6040904"/>
              <a:gd name="connsiteX43" fmla="*/ 306379 w 7457985"/>
              <a:gd name="connsiteY43" fmla="*/ 322131 h 6040904"/>
              <a:gd name="connsiteX44" fmla="*/ 627062 w 7457985"/>
              <a:gd name="connsiteY44" fmla="*/ 216840 h 6040904"/>
              <a:gd name="connsiteX45" fmla="*/ 1014655 w 7457985"/>
              <a:gd name="connsiteY45" fmla="*/ 5155 h 6040904"/>
              <a:gd name="connsiteX46" fmla="*/ 1078450 w 7457985"/>
              <a:gd name="connsiteY46" fmla="*/ 185909 h 6040904"/>
              <a:gd name="connsiteX47" fmla="*/ 1229078 w 7457985"/>
              <a:gd name="connsiteY47" fmla="*/ 249703 h 6040904"/>
              <a:gd name="connsiteX48" fmla="*/ 1533878 w 7457985"/>
              <a:gd name="connsiteY48" fmla="*/ 249703 h 6040904"/>
              <a:gd name="connsiteX49" fmla="*/ 1905010 w 7457985"/>
              <a:gd name="connsiteY49" fmla="*/ 488170 h 6040904"/>
              <a:gd name="connsiteX50" fmla="*/ 2017392 w 7457985"/>
              <a:gd name="connsiteY50" fmla="*/ 773235 h 6040904"/>
              <a:gd name="connsiteX51" fmla="*/ 2027808 w 7457985"/>
              <a:gd name="connsiteY51" fmla="*/ 988130 h 6040904"/>
              <a:gd name="connsiteX52" fmla="*/ 2130615 w 7457985"/>
              <a:gd name="connsiteY52" fmla="*/ 1113694 h 6040904"/>
              <a:gd name="connsiteX53" fmla="*/ 2257296 w 7457985"/>
              <a:gd name="connsiteY53" fmla="*/ 1355490 h 6040904"/>
              <a:gd name="connsiteX54" fmla="*/ 2143478 w 7457985"/>
              <a:gd name="connsiteY54" fmla="*/ 1468904 h 6040904"/>
              <a:gd name="connsiteX55" fmla="*/ 2098411 w 7457985"/>
              <a:gd name="connsiteY55" fmla="*/ 1935462 h 6040904"/>
              <a:gd name="connsiteX56" fmla="*/ 2598906 w 7457985"/>
              <a:gd name="connsiteY56" fmla="*/ 2386848 h 6040904"/>
              <a:gd name="connsiteX57" fmla="*/ 2481948 w 7457985"/>
              <a:gd name="connsiteY57" fmla="*/ 2461276 h 6040904"/>
              <a:gd name="connsiteX58" fmla="*/ 2524478 w 7457985"/>
              <a:gd name="connsiteY58" fmla="*/ 2737723 h 6040904"/>
              <a:gd name="connsiteX59" fmla="*/ 2567008 w 7457985"/>
              <a:gd name="connsiteY59" fmla="*/ 2833416 h 6040904"/>
              <a:gd name="connsiteX60" fmla="*/ 2662701 w 7457985"/>
              <a:gd name="connsiteY60" fmla="*/ 2865313 h 6040904"/>
              <a:gd name="connsiteX61" fmla="*/ 2630804 w 7457985"/>
              <a:gd name="connsiteY61" fmla="*/ 3014169 h 6040904"/>
              <a:gd name="connsiteX62" fmla="*/ 3119901 w 7457985"/>
              <a:gd name="connsiteY62" fmla="*/ 3067332 h 6040904"/>
              <a:gd name="connsiteX63" fmla="*/ 3757855 w 7457985"/>
              <a:gd name="connsiteY63" fmla="*/ 3237453 h 6040904"/>
              <a:gd name="connsiteX64" fmla="*/ 5343877 w 7457985"/>
              <a:gd name="connsiteY64" fmla="*/ 4135903 h 6040904"/>
              <a:gd name="connsiteX65" fmla="*/ 7020277 w 7457985"/>
              <a:gd name="connsiteY65" fmla="*/ 4974103 h 6040904"/>
              <a:gd name="connsiteX66" fmla="*/ 6944077 w 7457985"/>
              <a:gd name="connsiteY66" fmla="*/ 5202703 h 6040904"/>
              <a:gd name="connsiteX67" fmla="*/ 6867877 w 7457985"/>
              <a:gd name="connsiteY67" fmla="*/ 5659903 h 6040904"/>
              <a:gd name="connsiteX68" fmla="*/ 7248878 w 7457985"/>
              <a:gd name="connsiteY68" fmla="*/ 6040904 h 604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457985" h="6040904">
                <a:moveTo>
                  <a:pt x="7309129" y="2939741"/>
                </a:moveTo>
                <a:cubicBezTo>
                  <a:pt x="7383557" y="2810378"/>
                  <a:pt x="7457985" y="2681016"/>
                  <a:pt x="7457985" y="2588867"/>
                </a:cubicBezTo>
                <a:cubicBezTo>
                  <a:pt x="7457985" y="2496718"/>
                  <a:pt x="7363836" y="2406341"/>
                  <a:pt x="7309129" y="2386848"/>
                </a:cubicBezTo>
                <a:cubicBezTo>
                  <a:pt x="7254422" y="2367355"/>
                  <a:pt x="7214016" y="2431678"/>
                  <a:pt x="7129745" y="2471909"/>
                </a:cubicBezTo>
                <a:cubicBezTo>
                  <a:pt x="7045474" y="2512140"/>
                  <a:pt x="7035911" y="2562706"/>
                  <a:pt x="6722022" y="2546757"/>
                </a:cubicBezTo>
                <a:cubicBezTo>
                  <a:pt x="6408133" y="2530808"/>
                  <a:pt x="5479943" y="2445398"/>
                  <a:pt x="5246413" y="2376216"/>
                </a:cubicBezTo>
                <a:cubicBezTo>
                  <a:pt x="5012883" y="2307034"/>
                  <a:pt x="5485646" y="2216728"/>
                  <a:pt x="5320841" y="2131667"/>
                </a:cubicBezTo>
                <a:cubicBezTo>
                  <a:pt x="5156036" y="2046607"/>
                  <a:pt x="4711585" y="1861085"/>
                  <a:pt x="4257585" y="1865853"/>
                </a:cubicBezTo>
                <a:cubicBezTo>
                  <a:pt x="3803585" y="1870621"/>
                  <a:pt x="2936954" y="2127115"/>
                  <a:pt x="2596840" y="2160275"/>
                </a:cubicBezTo>
                <a:cubicBezTo>
                  <a:pt x="2256726" y="2193435"/>
                  <a:pt x="2303807" y="2115947"/>
                  <a:pt x="2216898" y="2064811"/>
                </a:cubicBezTo>
                <a:cubicBezTo>
                  <a:pt x="2129989" y="2013675"/>
                  <a:pt x="2089690" y="1950415"/>
                  <a:pt x="2075386" y="1853460"/>
                </a:cubicBezTo>
                <a:cubicBezTo>
                  <a:pt x="2061082" y="1756505"/>
                  <a:pt x="2102299" y="1562532"/>
                  <a:pt x="2131073" y="1483081"/>
                </a:cubicBezTo>
                <a:cubicBezTo>
                  <a:pt x="2159847" y="1403630"/>
                  <a:pt x="2246512" y="1419959"/>
                  <a:pt x="2248031" y="1376755"/>
                </a:cubicBezTo>
                <a:cubicBezTo>
                  <a:pt x="2249550" y="1333551"/>
                  <a:pt x="2200648" y="1265877"/>
                  <a:pt x="2140189" y="1223857"/>
                </a:cubicBezTo>
                <a:cubicBezTo>
                  <a:pt x="2079730" y="1181837"/>
                  <a:pt x="1914969" y="1163646"/>
                  <a:pt x="1885275" y="1124632"/>
                </a:cubicBezTo>
                <a:cubicBezTo>
                  <a:pt x="1855581" y="1085618"/>
                  <a:pt x="1941647" y="1010789"/>
                  <a:pt x="1962022" y="989775"/>
                </a:cubicBezTo>
                <a:cubicBezTo>
                  <a:pt x="1982397" y="968761"/>
                  <a:pt x="1996011" y="1013349"/>
                  <a:pt x="2007523" y="998547"/>
                </a:cubicBezTo>
                <a:cubicBezTo>
                  <a:pt x="2019035" y="983746"/>
                  <a:pt x="2038858" y="977927"/>
                  <a:pt x="2031096" y="900966"/>
                </a:cubicBezTo>
                <a:cubicBezTo>
                  <a:pt x="2023334" y="824005"/>
                  <a:pt x="2029860" y="656456"/>
                  <a:pt x="1954374" y="553229"/>
                </a:cubicBezTo>
                <a:cubicBezTo>
                  <a:pt x="1878888" y="450002"/>
                  <a:pt x="1699063" y="332190"/>
                  <a:pt x="1578180" y="281602"/>
                </a:cubicBezTo>
                <a:cubicBezTo>
                  <a:pt x="1457297" y="231014"/>
                  <a:pt x="1312662" y="267720"/>
                  <a:pt x="1229078" y="249703"/>
                </a:cubicBezTo>
                <a:cubicBezTo>
                  <a:pt x="1145494" y="231687"/>
                  <a:pt x="1115237" y="211573"/>
                  <a:pt x="1076678" y="173503"/>
                </a:cubicBezTo>
                <a:cubicBezTo>
                  <a:pt x="1038119" y="135433"/>
                  <a:pt x="1077836" y="10749"/>
                  <a:pt x="997724" y="21282"/>
                </a:cubicBezTo>
                <a:cubicBezTo>
                  <a:pt x="917612" y="31815"/>
                  <a:pt x="710139" y="186295"/>
                  <a:pt x="596003" y="236703"/>
                </a:cubicBezTo>
                <a:cubicBezTo>
                  <a:pt x="481867" y="287111"/>
                  <a:pt x="370721" y="316245"/>
                  <a:pt x="312906" y="323728"/>
                </a:cubicBezTo>
                <a:cubicBezTo>
                  <a:pt x="255091" y="331211"/>
                  <a:pt x="300502" y="253181"/>
                  <a:pt x="249111" y="281602"/>
                </a:cubicBezTo>
                <a:cubicBezTo>
                  <a:pt x="197720" y="310023"/>
                  <a:pt x="9124" y="454776"/>
                  <a:pt x="4562" y="494253"/>
                </a:cubicBezTo>
                <a:cubicBezTo>
                  <a:pt x="0" y="533730"/>
                  <a:pt x="137007" y="456837"/>
                  <a:pt x="221740" y="518465"/>
                </a:cubicBezTo>
                <a:cubicBezTo>
                  <a:pt x="306473" y="580094"/>
                  <a:pt x="368402" y="681990"/>
                  <a:pt x="512959" y="864024"/>
                </a:cubicBezTo>
                <a:cubicBezTo>
                  <a:pt x="657516" y="1046058"/>
                  <a:pt x="964684" y="1426348"/>
                  <a:pt x="1089083" y="1610671"/>
                </a:cubicBezTo>
                <a:cubicBezTo>
                  <a:pt x="1213482" y="1794994"/>
                  <a:pt x="1250491" y="1868954"/>
                  <a:pt x="1259351" y="1969963"/>
                </a:cubicBezTo>
                <a:cubicBezTo>
                  <a:pt x="1268211" y="2070972"/>
                  <a:pt x="1198976" y="2156107"/>
                  <a:pt x="1142245" y="2216727"/>
                </a:cubicBezTo>
                <a:cubicBezTo>
                  <a:pt x="1085514" y="2277347"/>
                  <a:pt x="992899" y="2337984"/>
                  <a:pt x="918962" y="2333685"/>
                </a:cubicBezTo>
                <a:cubicBezTo>
                  <a:pt x="845025" y="2329386"/>
                  <a:pt x="726978" y="2228149"/>
                  <a:pt x="698625" y="2190935"/>
                </a:cubicBezTo>
                <a:cubicBezTo>
                  <a:pt x="670272" y="2153721"/>
                  <a:pt x="823760" y="2130509"/>
                  <a:pt x="748841" y="2110402"/>
                </a:cubicBezTo>
                <a:cubicBezTo>
                  <a:pt x="673922" y="2090295"/>
                  <a:pt x="271201" y="2184865"/>
                  <a:pt x="249111" y="2206095"/>
                </a:cubicBezTo>
                <a:cubicBezTo>
                  <a:pt x="227021" y="2227325"/>
                  <a:pt x="501757" y="2217233"/>
                  <a:pt x="616303" y="2237781"/>
                </a:cubicBezTo>
                <a:cubicBezTo>
                  <a:pt x="730849" y="2258329"/>
                  <a:pt x="845867" y="2336892"/>
                  <a:pt x="936388" y="2329385"/>
                </a:cubicBezTo>
                <a:cubicBezTo>
                  <a:pt x="1026909" y="2321878"/>
                  <a:pt x="1116786" y="2288615"/>
                  <a:pt x="1159427" y="2192740"/>
                </a:cubicBezTo>
                <a:cubicBezTo>
                  <a:pt x="1202068" y="2096865"/>
                  <a:pt x="1332899" y="2019883"/>
                  <a:pt x="1192233" y="1754137"/>
                </a:cubicBezTo>
                <a:cubicBezTo>
                  <a:pt x="1019265" y="1524135"/>
                  <a:pt x="486991" y="841703"/>
                  <a:pt x="315432" y="598262"/>
                </a:cubicBezTo>
                <a:cubicBezTo>
                  <a:pt x="116712" y="391035"/>
                  <a:pt x="23949" y="515360"/>
                  <a:pt x="12141" y="481322"/>
                </a:cubicBezTo>
                <a:cubicBezTo>
                  <a:pt x="333" y="447284"/>
                  <a:pt x="195543" y="311923"/>
                  <a:pt x="244583" y="285391"/>
                </a:cubicBezTo>
                <a:cubicBezTo>
                  <a:pt x="293623" y="258859"/>
                  <a:pt x="238106" y="310923"/>
                  <a:pt x="306379" y="322131"/>
                </a:cubicBezTo>
                <a:cubicBezTo>
                  <a:pt x="374652" y="333339"/>
                  <a:pt x="509016" y="269669"/>
                  <a:pt x="627062" y="216840"/>
                </a:cubicBezTo>
                <a:cubicBezTo>
                  <a:pt x="745108" y="164011"/>
                  <a:pt x="939424" y="10310"/>
                  <a:pt x="1014655" y="5155"/>
                </a:cubicBezTo>
                <a:cubicBezTo>
                  <a:pt x="1089886" y="0"/>
                  <a:pt x="1042713" y="145151"/>
                  <a:pt x="1078450" y="185909"/>
                </a:cubicBezTo>
                <a:cubicBezTo>
                  <a:pt x="1114187" y="226667"/>
                  <a:pt x="1153173" y="239071"/>
                  <a:pt x="1229078" y="249703"/>
                </a:cubicBezTo>
                <a:cubicBezTo>
                  <a:pt x="1304983" y="260335"/>
                  <a:pt x="1421223" y="209959"/>
                  <a:pt x="1533878" y="249703"/>
                </a:cubicBezTo>
                <a:cubicBezTo>
                  <a:pt x="1646533" y="289447"/>
                  <a:pt x="1824424" y="400915"/>
                  <a:pt x="1905010" y="488170"/>
                </a:cubicBezTo>
                <a:cubicBezTo>
                  <a:pt x="1985596" y="575425"/>
                  <a:pt x="1996926" y="689908"/>
                  <a:pt x="2017392" y="773235"/>
                </a:cubicBezTo>
                <a:cubicBezTo>
                  <a:pt x="2037858" y="856562"/>
                  <a:pt x="2008938" y="931387"/>
                  <a:pt x="2027808" y="988130"/>
                </a:cubicBezTo>
                <a:cubicBezTo>
                  <a:pt x="2046679" y="1044873"/>
                  <a:pt x="2092367" y="1052467"/>
                  <a:pt x="2130615" y="1113694"/>
                </a:cubicBezTo>
                <a:cubicBezTo>
                  <a:pt x="2168863" y="1174921"/>
                  <a:pt x="2255152" y="1296289"/>
                  <a:pt x="2257296" y="1355490"/>
                </a:cubicBezTo>
                <a:cubicBezTo>
                  <a:pt x="2259440" y="1414691"/>
                  <a:pt x="2169959" y="1372242"/>
                  <a:pt x="2143478" y="1468904"/>
                </a:cubicBezTo>
                <a:cubicBezTo>
                  <a:pt x="2116997" y="1565566"/>
                  <a:pt x="2022506" y="1782471"/>
                  <a:pt x="2098411" y="1935462"/>
                </a:cubicBezTo>
                <a:cubicBezTo>
                  <a:pt x="2174316" y="2088453"/>
                  <a:pt x="2534983" y="2299212"/>
                  <a:pt x="2598906" y="2386848"/>
                </a:cubicBezTo>
                <a:cubicBezTo>
                  <a:pt x="2662829" y="2474484"/>
                  <a:pt x="2494353" y="2402797"/>
                  <a:pt x="2481948" y="2461276"/>
                </a:cubicBezTo>
                <a:cubicBezTo>
                  <a:pt x="2469543" y="2519755"/>
                  <a:pt x="2510301" y="2675700"/>
                  <a:pt x="2524478" y="2737723"/>
                </a:cubicBezTo>
                <a:cubicBezTo>
                  <a:pt x="2538655" y="2799746"/>
                  <a:pt x="2543971" y="2812151"/>
                  <a:pt x="2567008" y="2833416"/>
                </a:cubicBezTo>
                <a:cubicBezTo>
                  <a:pt x="2590045" y="2854681"/>
                  <a:pt x="2652068" y="2835188"/>
                  <a:pt x="2662701" y="2865313"/>
                </a:cubicBezTo>
                <a:cubicBezTo>
                  <a:pt x="2673334" y="2895439"/>
                  <a:pt x="2554604" y="2980499"/>
                  <a:pt x="2630804" y="3014169"/>
                </a:cubicBezTo>
                <a:cubicBezTo>
                  <a:pt x="2707004" y="3047839"/>
                  <a:pt x="2932059" y="3030118"/>
                  <a:pt x="3119901" y="3067332"/>
                </a:cubicBezTo>
                <a:cubicBezTo>
                  <a:pt x="3307743" y="3104546"/>
                  <a:pt x="3387192" y="3059358"/>
                  <a:pt x="3757855" y="3237453"/>
                </a:cubicBezTo>
                <a:cubicBezTo>
                  <a:pt x="4128518" y="3415548"/>
                  <a:pt x="4800140" y="3846461"/>
                  <a:pt x="5343877" y="4135903"/>
                </a:cubicBezTo>
                <a:cubicBezTo>
                  <a:pt x="5887614" y="4425345"/>
                  <a:pt x="6762486" y="4784361"/>
                  <a:pt x="7020277" y="4974103"/>
                </a:cubicBezTo>
                <a:cubicBezTo>
                  <a:pt x="6863685" y="5281427"/>
                  <a:pt x="7020581" y="5015149"/>
                  <a:pt x="6944077" y="5202703"/>
                </a:cubicBezTo>
                <a:cubicBezTo>
                  <a:pt x="6947633" y="5300442"/>
                  <a:pt x="6896689" y="5516791"/>
                  <a:pt x="6867877" y="5659903"/>
                </a:cubicBezTo>
                <a:cubicBezTo>
                  <a:pt x="6918677" y="5799603"/>
                  <a:pt x="7214334" y="5960843"/>
                  <a:pt x="7248878" y="6040904"/>
                </a:cubicBezTo>
              </a:path>
            </a:pathLst>
          </a:custGeom>
          <a:ln w="57150">
            <a:solidFill>
              <a:schemeClr val="tx1">
                <a:lumMod val="75000"/>
                <a:lumOff val="2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8" name="Rectangle 17"/>
          <p:cNvSpPr/>
          <p:nvPr/>
        </p:nvSpPr>
        <p:spPr>
          <a:xfrm>
            <a:off x="0" y="1"/>
            <a:ext cx="9144000" cy="461665"/>
          </a:xfrm>
          <a:prstGeom prst="rect">
            <a:avLst/>
          </a:prstGeom>
          <a:solidFill>
            <a:srgbClr val="00B050"/>
          </a:solidFill>
          <a:effectLst>
            <a:outerShdw blurRad="127000" dist="127000" dir="5400000" algn="t" rotWithShape="0">
              <a:prstClr val="black">
                <a:alpha val="50000"/>
              </a:prstClr>
            </a:outerShdw>
          </a:effectLst>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400" b="1" dirty="0">
                <a:solidFill>
                  <a:prstClr val="black"/>
                </a:solidFill>
                <a:effectLst>
                  <a:outerShdw blurRad="38100" dist="38100" dir="2700000" algn="tl">
                    <a:srgbClr val="000000">
                      <a:alpha val="43137"/>
                    </a:srgbClr>
                  </a:outerShdw>
                </a:effectLst>
                <a:latin typeface="Trebuchet MS" pitchFamily="34" charset="0"/>
                <a:cs typeface="MV Boli" pitchFamily="2" charset="0"/>
              </a:rPr>
              <a:t>Paul’s journeys</a:t>
            </a:r>
            <a:endParaRPr lang="en-US" sz="2400" b="1" dirty="0">
              <a:solidFill>
                <a:prstClr val="black"/>
              </a:solidFill>
              <a:effectLst>
                <a:outerShdw blurRad="38100" dist="38100" dir="2700000" algn="tl">
                  <a:srgbClr val="000000">
                    <a:alpha val="43137"/>
                  </a:srgbClr>
                </a:outerShdw>
              </a:effectLst>
            </a:endParaRPr>
          </a:p>
        </p:txBody>
      </p:sp>
      <p:sp>
        <p:nvSpPr>
          <p:cNvPr id="22" name="Rounded Rectangle 21"/>
          <p:cNvSpPr/>
          <p:nvPr/>
        </p:nvSpPr>
        <p:spPr>
          <a:xfrm>
            <a:off x="291152" y="5076331"/>
            <a:ext cx="2940780" cy="1512125"/>
          </a:xfrm>
          <a:prstGeom prst="roundRect">
            <a:avLst/>
          </a:prstGeom>
          <a:solidFill>
            <a:schemeClr val="tx1">
              <a:lumMod val="95000"/>
              <a:lumOff val="5000"/>
            </a:schemeClr>
          </a:solidFill>
          <a:ln w="38100">
            <a:noFill/>
          </a:ln>
          <a:effectLst>
            <a:outerShdw blurRad="254000" dist="254000" dir="3000000" algn="ctr">
              <a:srgbClr val="000000">
                <a:alpha val="50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3rd missionary</a:t>
            </a:r>
          </a:p>
          <a:p>
            <a:pPr algn="ctr"/>
            <a:r>
              <a:rPr lang="en-US" sz="2800" b="1" dirty="0">
                <a:effectLst>
                  <a:outerShdw blurRad="38100" dist="38100" dir="2700000" algn="tl">
                    <a:srgbClr val="000000">
                      <a:alpha val="43137"/>
                    </a:srgbClr>
                  </a:outerShdw>
                </a:effectLst>
              </a:rPr>
              <a:t>journey</a:t>
            </a:r>
          </a:p>
          <a:p>
            <a:pPr algn="ctr"/>
            <a:r>
              <a:rPr lang="en-US" sz="2800" dirty="0">
                <a:effectLst>
                  <a:outerShdw blurRad="38100" dist="38100" dir="2700000" algn="tl">
                    <a:srgbClr val="000000">
                      <a:alpha val="43137"/>
                    </a:srgbClr>
                  </a:outerShdw>
                </a:effectLst>
              </a:rPr>
              <a:t>Acts 18:23-21:16</a:t>
            </a:r>
            <a:endParaRPr lang="en-US" sz="2800" b="1" dirty="0">
              <a:effectLst>
                <a:outerShdw blurRad="38100" dist="38100" dir="2700000" algn="tl">
                  <a:srgbClr val="000000">
                    <a:alpha val="43137"/>
                  </a:srgbClr>
                </a:outerShdw>
              </a:effectLst>
            </a:endParaRPr>
          </a:p>
        </p:txBody>
      </p:sp>
      <p:sp>
        <p:nvSpPr>
          <p:cNvPr id="7" name="Oval 6"/>
          <p:cNvSpPr/>
          <p:nvPr/>
        </p:nvSpPr>
        <p:spPr>
          <a:xfrm>
            <a:off x="828911" y="2772082"/>
            <a:ext cx="228600" cy="228600"/>
          </a:xfrm>
          <a:prstGeom prst="ellipse">
            <a:avLst/>
          </a:prstGeom>
          <a:solidFill>
            <a:srgbClr val="000000"/>
          </a:solidFill>
          <a:effectLst>
            <a:outerShdw blurRad="50800" dist="38100" dir="5400000" algn="t"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                                                                                                                                                                                                                                                                                                                                                                      </a:t>
            </a:r>
          </a:p>
        </p:txBody>
      </p:sp>
      <p:sp>
        <p:nvSpPr>
          <p:cNvPr id="8" name="Oval 7"/>
          <p:cNvSpPr/>
          <p:nvPr/>
        </p:nvSpPr>
        <p:spPr>
          <a:xfrm>
            <a:off x="1532942" y="582386"/>
            <a:ext cx="228600" cy="228600"/>
          </a:xfrm>
          <a:prstGeom prst="ellipse">
            <a:avLst/>
          </a:prstGeom>
          <a:solidFill>
            <a:srgbClr val="000000"/>
          </a:solidFill>
          <a:effectLst>
            <a:outerShdw blurRad="50800" dist="38100" dir="5400000" algn="t"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t>                                                                                                                                                                                                                                                                                                                                                                      </a:t>
            </a:r>
          </a:p>
        </p:txBody>
      </p:sp>
      <p:sp>
        <p:nvSpPr>
          <p:cNvPr id="9" name="Rounded Rectangular Callout 8"/>
          <p:cNvSpPr/>
          <p:nvPr/>
        </p:nvSpPr>
        <p:spPr>
          <a:xfrm>
            <a:off x="3547771" y="622005"/>
            <a:ext cx="1905000" cy="1447800"/>
          </a:xfrm>
          <a:prstGeom prst="wedgeRoundRectCallout">
            <a:avLst>
              <a:gd name="adj1" fmla="val -136197"/>
              <a:gd name="adj2" fmla="val -45808"/>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sz="2400" dirty="0">
                <a:solidFill>
                  <a:schemeClr val="bg1"/>
                </a:solidFill>
              </a:rPr>
              <a:t>“we” </a:t>
            </a:r>
          </a:p>
          <a:p>
            <a:pPr algn="ctr"/>
            <a:r>
              <a:rPr lang="en-US" sz="2400" dirty="0">
                <a:solidFill>
                  <a:schemeClr val="bg1"/>
                </a:solidFill>
              </a:rPr>
              <a:t>from Philippi</a:t>
            </a:r>
          </a:p>
        </p:txBody>
      </p:sp>
      <p:sp>
        <p:nvSpPr>
          <p:cNvPr id="10" name="Rounded Rectangular Callout 9"/>
          <p:cNvSpPr/>
          <p:nvPr/>
        </p:nvSpPr>
        <p:spPr>
          <a:xfrm>
            <a:off x="3777920" y="4542929"/>
            <a:ext cx="1860880" cy="1447801"/>
          </a:xfrm>
          <a:prstGeom prst="wedgeRoundRectCallout">
            <a:avLst>
              <a:gd name="adj1" fmla="val 156818"/>
              <a:gd name="adj2" fmla="val 76878"/>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sz="2400" dirty="0">
                <a:solidFill>
                  <a:schemeClr val="bg1"/>
                </a:solidFill>
              </a:rPr>
              <a:t>“we” </a:t>
            </a:r>
          </a:p>
          <a:p>
            <a:pPr algn="ctr"/>
            <a:r>
              <a:rPr lang="en-US" sz="2400" dirty="0">
                <a:solidFill>
                  <a:schemeClr val="bg1"/>
                </a:solidFill>
              </a:rPr>
              <a:t>back to Jerusalem</a:t>
            </a:r>
          </a:p>
        </p:txBody>
      </p:sp>
    </p:spTree>
    <p:custDataLst>
      <p:tags r:id="rId1"/>
    </p:custDataLst>
    <p:extLst>
      <p:ext uri="{BB962C8B-B14F-4D97-AF65-F5344CB8AC3E}">
        <p14:creationId xmlns:p14="http://schemas.microsoft.com/office/powerpoint/2010/main" val="248193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path" presetSubtype="0" accel="50000" decel="50000" fill="hold" grpId="0" nodeType="withEffect">
                                  <p:stCondLst>
                                    <p:cond delay="0"/>
                                  </p:stCondLst>
                                  <p:childTnLst>
                                    <p:animMotion origin="layout" path="M 5E-6 -4.0333E-6 L 0.08525 0.01642 C 0.09428 0.03053 0.10973 -0.07678 0.10973 -0.05481 C 0.10973 -0.02983 0.04428 -0.18987 0.03525 -0.17576 L -0.01476 -0.25786 L 0.07605 -0.32354 " pathEditMode="relative" rAng="0" ptsTypes="FffFAF">
                                      <p:cBhvr>
                                        <p:cTn id="6" dur="2000" fill="hold"/>
                                        <p:tgtEl>
                                          <p:spTgt spid="7"/>
                                        </p:tgtEl>
                                        <p:attrNameLst>
                                          <p:attrName>ppt_x</p:attrName>
                                          <p:attrName>ppt_y</p:attrName>
                                        </p:attrNameLst>
                                      </p:cBhvr>
                                      <p:rCtr x="4740" y="-14662"/>
                                    </p:animMotion>
                                  </p:childTnLst>
                                </p:cTn>
                              </p:par>
                            </p:childTnLst>
                          </p:cTn>
                        </p:par>
                        <p:par>
                          <p:cTn id="7" fill="hold">
                            <p:stCondLst>
                              <p:cond delay="2000"/>
                            </p:stCondLst>
                            <p:childTnLst>
                              <p:par>
                                <p:cTn id="8" presetID="10" presetClass="entr" presetSubtype="0" fill="hold" grpId="1"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xit" presetSubtype="0" fill="hold" grpId="1"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8" presetClass="path" presetSubtype="0" accel="50000" decel="50000" fill="hold" grpId="0" nodeType="clickEffect">
                                  <p:stCondLst>
                                    <p:cond delay="0"/>
                                  </p:stCondLst>
                                  <p:childTnLst>
                                    <p:animMotion origin="layout" path="M 0.00399 0.00624 L 0.09496 0.05643 C 0.10399 0.07053 0.11962 0.11378 0.11962 0.13598 C 0.11962 0.16096 0.14288 0.18062 0.13385 0.19449 L 0.12222 0.26896 L 0.18194 0.34875 L 0.16632 0.3765 L 0.18333 0.41952 L 0.18715 0.44033 L 0.2625 0.4438 L 0.66111 0.72224 L 0.64566 0.82631 L 0.69357 0.88159 " pathEditMode="relative" rAng="0" ptsTypes="FffFAAAAAAAAF">
                                      <p:cBhvr>
                                        <p:cTn id="22" dur="2000" fill="hold"/>
                                        <p:tgtEl>
                                          <p:spTgt spid="8"/>
                                        </p:tgtEl>
                                        <p:attrNameLst>
                                          <p:attrName>ppt_x</p:attrName>
                                          <p:attrName>ppt_y</p:attrName>
                                        </p:attrNameLst>
                                      </p:cBhvr>
                                      <p:rCtr x="34479" y="43756"/>
                                    </p:animMotion>
                                  </p:childTnLst>
                                </p:cTn>
                              </p:par>
                            </p:childTnLst>
                          </p:cTn>
                        </p:par>
                        <p:par>
                          <p:cTn id="23" fill="hold">
                            <p:stCondLst>
                              <p:cond delay="2000"/>
                            </p:stCondLst>
                            <p:childTnLst>
                              <p:par>
                                <p:cTn id="24" presetID="10" presetClass="entr" presetSubtype="0" fill="hold" grpId="0" nodeType="afterEffect">
                                  <p:stCondLst>
                                    <p:cond delay="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10168"/>
            <a:ext cx="10332914" cy="6447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1"/>
            <a:ext cx="9144000" cy="461665"/>
          </a:xfrm>
          <a:prstGeom prst="rect">
            <a:avLst/>
          </a:prstGeom>
          <a:solidFill>
            <a:srgbClr val="00B050"/>
          </a:solidFill>
          <a:effectLst>
            <a:outerShdw blurRad="127000" dist="127000" dir="5400000" algn="t" rotWithShape="0">
              <a:prstClr val="black">
                <a:alpha val="50000"/>
              </a:prstClr>
            </a:outerShdw>
          </a:effectLst>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400" b="1" dirty="0">
                <a:solidFill>
                  <a:prstClr val="black"/>
                </a:solidFill>
                <a:effectLst>
                  <a:outerShdw blurRad="38100" dist="38100" dir="2700000" algn="tl">
                    <a:srgbClr val="000000">
                      <a:alpha val="43137"/>
                    </a:srgbClr>
                  </a:outerShdw>
                </a:effectLst>
                <a:latin typeface="Trebuchet MS" pitchFamily="34" charset="0"/>
                <a:cs typeface="MV Boli" pitchFamily="2" charset="0"/>
              </a:rPr>
              <a:t>letters from Paul the prisoner</a:t>
            </a:r>
            <a:endParaRPr lang="en-US" sz="2400" b="1" dirty="0">
              <a:solidFill>
                <a:prstClr val="black"/>
              </a:solidFill>
              <a:effectLst>
                <a:outerShdw blurRad="38100" dist="38100" dir="2700000" algn="tl">
                  <a:srgbClr val="000000">
                    <a:alpha val="43137"/>
                  </a:srgbClr>
                </a:outerShdw>
              </a:effectLst>
            </a:endParaRPr>
          </a:p>
        </p:txBody>
      </p:sp>
      <p:sp>
        <p:nvSpPr>
          <p:cNvPr id="15" name="Freeform 14"/>
          <p:cNvSpPr/>
          <p:nvPr/>
        </p:nvSpPr>
        <p:spPr>
          <a:xfrm>
            <a:off x="322782" y="852829"/>
            <a:ext cx="8237887" cy="4471939"/>
          </a:xfrm>
          <a:custGeom>
            <a:avLst/>
            <a:gdLst>
              <a:gd name="connsiteX0" fmla="*/ 8765627 w 8765627"/>
              <a:gd name="connsiteY0" fmla="*/ 4918842 h 4918842"/>
              <a:gd name="connsiteX1" fmla="*/ 8576441 w 8765627"/>
              <a:gd name="connsiteY1" fmla="*/ 4792718 h 4918842"/>
              <a:gd name="connsiteX2" fmla="*/ 8418786 w 8765627"/>
              <a:gd name="connsiteY2" fmla="*/ 4666594 h 4918842"/>
              <a:gd name="connsiteX3" fmla="*/ 8261131 w 8765627"/>
              <a:gd name="connsiteY3" fmla="*/ 4603531 h 4918842"/>
              <a:gd name="connsiteX4" fmla="*/ 7220607 w 8765627"/>
              <a:gd name="connsiteY4" fmla="*/ 3972911 h 4918842"/>
              <a:gd name="connsiteX5" fmla="*/ 6747641 w 8765627"/>
              <a:gd name="connsiteY5" fmla="*/ 3783725 h 4918842"/>
              <a:gd name="connsiteX6" fmla="*/ 4950372 w 8765627"/>
              <a:gd name="connsiteY6" fmla="*/ 3090042 h 4918842"/>
              <a:gd name="connsiteX7" fmla="*/ 2207172 w 8765627"/>
              <a:gd name="connsiteY7" fmla="*/ 1639614 h 4918842"/>
              <a:gd name="connsiteX8" fmla="*/ 1608082 w 8765627"/>
              <a:gd name="connsiteY8" fmla="*/ 1261242 h 4918842"/>
              <a:gd name="connsiteX9" fmla="*/ 1166648 w 8765627"/>
              <a:gd name="connsiteY9" fmla="*/ 914400 h 4918842"/>
              <a:gd name="connsiteX10" fmla="*/ 788275 w 8765627"/>
              <a:gd name="connsiteY10" fmla="*/ 725214 h 4918842"/>
              <a:gd name="connsiteX11" fmla="*/ 283779 w 8765627"/>
              <a:gd name="connsiteY11" fmla="*/ 409904 h 4918842"/>
              <a:gd name="connsiteX12" fmla="*/ 157655 w 8765627"/>
              <a:gd name="connsiteY12" fmla="*/ 220718 h 4918842"/>
              <a:gd name="connsiteX13" fmla="*/ 94593 w 8765627"/>
              <a:gd name="connsiteY13" fmla="*/ 94594 h 4918842"/>
              <a:gd name="connsiteX14" fmla="*/ 0 w 8765627"/>
              <a:gd name="connsiteY14" fmla="*/ 0 h 4918842"/>
              <a:gd name="connsiteX0" fmla="*/ 8765627 w 8765627"/>
              <a:gd name="connsiteY0" fmla="*/ 4918842 h 4918842"/>
              <a:gd name="connsiteX1" fmla="*/ 8729722 w 8765627"/>
              <a:gd name="connsiteY1" fmla="*/ 4549583 h 4918842"/>
              <a:gd name="connsiteX2" fmla="*/ 8418786 w 8765627"/>
              <a:gd name="connsiteY2" fmla="*/ 4666594 h 4918842"/>
              <a:gd name="connsiteX3" fmla="*/ 8261131 w 8765627"/>
              <a:gd name="connsiteY3" fmla="*/ 4603531 h 4918842"/>
              <a:gd name="connsiteX4" fmla="*/ 7220607 w 8765627"/>
              <a:gd name="connsiteY4" fmla="*/ 3972911 h 4918842"/>
              <a:gd name="connsiteX5" fmla="*/ 6747641 w 8765627"/>
              <a:gd name="connsiteY5" fmla="*/ 3783725 h 4918842"/>
              <a:gd name="connsiteX6" fmla="*/ 4950372 w 8765627"/>
              <a:gd name="connsiteY6" fmla="*/ 3090042 h 4918842"/>
              <a:gd name="connsiteX7" fmla="*/ 2207172 w 8765627"/>
              <a:gd name="connsiteY7" fmla="*/ 1639614 h 4918842"/>
              <a:gd name="connsiteX8" fmla="*/ 1608082 w 8765627"/>
              <a:gd name="connsiteY8" fmla="*/ 1261242 h 4918842"/>
              <a:gd name="connsiteX9" fmla="*/ 1166648 w 8765627"/>
              <a:gd name="connsiteY9" fmla="*/ 914400 h 4918842"/>
              <a:gd name="connsiteX10" fmla="*/ 788275 w 8765627"/>
              <a:gd name="connsiteY10" fmla="*/ 725214 h 4918842"/>
              <a:gd name="connsiteX11" fmla="*/ 283779 w 8765627"/>
              <a:gd name="connsiteY11" fmla="*/ 409904 h 4918842"/>
              <a:gd name="connsiteX12" fmla="*/ 157655 w 8765627"/>
              <a:gd name="connsiteY12" fmla="*/ 220718 h 4918842"/>
              <a:gd name="connsiteX13" fmla="*/ 94593 w 8765627"/>
              <a:gd name="connsiteY13" fmla="*/ 94594 h 4918842"/>
              <a:gd name="connsiteX14" fmla="*/ 0 w 8765627"/>
              <a:gd name="connsiteY14" fmla="*/ 0 h 4918842"/>
              <a:gd name="connsiteX0" fmla="*/ 8765627 w 8931240"/>
              <a:gd name="connsiteY0" fmla="*/ 4918842 h 4918842"/>
              <a:gd name="connsiteX1" fmla="*/ 8729722 w 8931240"/>
              <a:gd name="connsiteY1" fmla="*/ 4549583 h 4918842"/>
              <a:gd name="connsiteX2" fmla="*/ 8915627 w 8931240"/>
              <a:gd name="connsiteY2" fmla="*/ 4307177 h 4918842"/>
              <a:gd name="connsiteX3" fmla="*/ 8261131 w 8931240"/>
              <a:gd name="connsiteY3" fmla="*/ 4603531 h 4918842"/>
              <a:gd name="connsiteX4" fmla="*/ 7220607 w 8931240"/>
              <a:gd name="connsiteY4" fmla="*/ 3972911 h 4918842"/>
              <a:gd name="connsiteX5" fmla="*/ 6747641 w 8931240"/>
              <a:gd name="connsiteY5" fmla="*/ 3783725 h 4918842"/>
              <a:gd name="connsiteX6" fmla="*/ 4950372 w 8931240"/>
              <a:gd name="connsiteY6" fmla="*/ 3090042 h 4918842"/>
              <a:gd name="connsiteX7" fmla="*/ 2207172 w 8931240"/>
              <a:gd name="connsiteY7" fmla="*/ 1639614 h 4918842"/>
              <a:gd name="connsiteX8" fmla="*/ 1608082 w 8931240"/>
              <a:gd name="connsiteY8" fmla="*/ 1261242 h 4918842"/>
              <a:gd name="connsiteX9" fmla="*/ 1166648 w 8931240"/>
              <a:gd name="connsiteY9" fmla="*/ 914400 h 4918842"/>
              <a:gd name="connsiteX10" fmla="*/ 788275 w 8931240"/>
              <a:gd name="connsiteY10" fmla="*/ 725214 h 4918842"/>
              <a:gd name="connsiteX11" fmla="*/ 283779 w 8931240"/>
              <a:gd name="connsiteY11" fmla="*/ 409904 h 4918842"/>
              <a:gd name="connsiteX12" fmla="*/ 157655 w 8931240"/>
              <a:gd name="connsiteY12" fmla="*/ 220718 h 4918842"/>
              <a:gd name="connsiteX13" fmla="*/ 94593 w 8931240"/>
              <a:gd name="connsiteY13" fmla="*/ 94594 h 4918842"/>
              <a:gd name="connsiteX14" fmla="*/ 0 w 8931240"/>
              <a:gd name="connsiteY14" fmla="*/ 0 h 4918842"/>
              <a:gd name="connsiteX0" fmla="*/ 8765627 w 8919255"/>
              <a:gd name="connsiteY0" fmla="*/ 4918842 h 4918842"/>
              <a:gd name="connsiteX1" fmla="*/ 8729722 w 8919255"/>
              <a:gd name="connsiteY1" fmla="*/ 4549583 h 4918842"/>
              <a:gd name="connsiteX2" fmla="*/ 8915627 w 8919255"/>
              <a:gd name="connsiteY2" fmla="*/ 4307177 h 4918842"/>
              <a:gd name="connsiteX3" fmla="*/ 8535979 w 8919255"/>
              <a:gd name="connsiteY3" fmla="*/ 3377283 h 4918842"/>
              <a:gd name="connsiteX4" fmla="*/ 7220607 w 8919255"/>
              <a:gd name="connsiteY4" fmla="*/ 3972911 h 4918842"/>
              <a:gd name="connsiteX5" fmla="*/ 6747641 w 8919255"/>
              <a:gd name="connsiteY5" fmla="*/ 3783725 h 4918842"/>
              <a:gd name="connsiteX6" fmla="*/ 4950372 w 8919255"/>
              <a:gd name="connsiteY6" fmla="*/ 3090042 h 4918842"/>
              <a:gd name="connsiteX7" fmla="*/ 2207172 w 8919255"/>
              <a:gd name="connsiteY7" fmla="*/ 1639614 h 4918842"/>
              <a:gd name="connsiteX8" fmla="*/ 1608082 w 8919255"/>
              <a:gd name="connsiteY8" fmla="*/ 1261242 h 4918842"/>
              <a:gd name="connsiteX9" fmla="*/ 1166648 w 8919255"/>
              <a:gd name="connsiteY9" fmla="*/ 914400 h 4918842"/>
              <a:gd name="connsiteX10" fmla="*/ 788275 w 8919255"/>
              <a:gd name="connsiteY10" fmla="*/ 725214 h 4918842"/>
              <a:gd name="connsiteX11" fmla="*/ 283779 w 8919255"/>
              <a:gd name="connsiteY11" fmla="*/ 409904 h 4918842"/>
              <a:gd name="connsiteX12" fmla="*/ 157655 w 8919255"/>
              <a:gd name="connsiteY12" fmla="*/ 220718 h 4918842"/>
              <a:gd name="connsiteX13" fmla="*/ 94593 w 8919255"/>
              <a:gd name="connsiteY13" fmla="*/ 94594 h 4918842"/>
              <a:gd name="connsiteX14" fmla="*/ 0 w 8919255"/>
              <a:gd name="connsiteY14" fmla="*/ 0 h 4918842"/>
              <a:gd name="connsiteX0" fmla="*/ 8765627 w 8919255"/>
              <a:gd name="connsiteY0" fmla="*/ 4918842 h 4918842"/>
              <a:gd name="connsiteX1" fmla="*/ 8729722 w 8919255"/>
              <a:gd name="connsiteY1" fmla="*/ 4549583 h 4918842"/>
              <a:gd name="connsiteX2" fmla="*/ 8915627 w 8919255"/>
              <a:gd name="connsiteY2" fmla="*/ 4307177 h 4918842"/>
              <a:gd name="connsiteX3" fmla="*/ 8535979 w 8919255"/>
              <a:gd name="connsiteY3" fmla="*/ 3377283 h 4918842"/>
              <a:gd name="connsiteX4" fmla="*/ 7321033 w 8919255"/>
              <a:gd name="connsiteY4" fmla="*/ 3682206 h 4918842"/>
              <a:gd name="connsiteX5" fmla="*/ 6747641 w 8919255"/>
              <a:gd name="connsiteY5" fmla="*/ 3783725 h 4918842"/>
              <a:gd name="connsiteX6" fmla="*/ 4950372 w 8919255"/>
              <a:gd name="connsiteY6" fmla="*/ 3090042 h 4918842"/>
              <a:gd name="connsiteX7" fmla="*/ 2207172 w 8919255"/>
              <a:gd name="connsiteY7" fmla="*/ 1639614 h 4918842"/>
              <a:gd name="connsiteX8" fmla="*/ 1608082 w 8919255"/>
              <a:gd name="connsiteY8" fmla="*/ 1261242 h 4918842"/>
              <a:gd name="connsiteX9" fmla="*/ 1166648 w 8919255"/>
              <a:gd name="connsiteY9" fmla="*/ 914400 h 4918842"/>
              <a:gd name="connsiteX10" fmla="*/ 788275 w 8919255"/>
              <a:gd name="connsiteY10" fmla="*/ 725214 h 4918842"/>
              <a:gd name="connsiteX11" fmla="*/ 283779 w 8919255"/>
              <a:gd name="connsiteY11" fmla="*/ 409904 h 4918842"/>
              <a:gd name="connsiteX12" fmla="*/ 157655 w 8919255"/>
              <a:gd name="connsiteY12" fmla="*/ 220718 h 4918842"/>
              <a:gd name="connsiteX13" fmla="*/ 94593 w 8919255"/>
              <a:gd name="connsiteY13" fmla="*/ 94594 h 4918842"/>
              <a:gd name="connsiteX14" fmla="*/ 0 w 8919255"/>
              <a:gd name="connsiteY14" fmla="*/ 0 h 4918842"/>
              <a:gd name="connsiteX0" fmla="*/ 8765627 w 8920108"/>
              <a:gd name="connsiteY0" fmla="*/ 4918842 h 4918842"/>
              <a:gd name="connsiteX1" fmla="*/ 8745579 w 8920108"/>
              <a:gd name="connsiteY1" fmla="*/ 4602439 h 4918842"/>
              <a:gd name="connsiteX2" fmla="*/ 8915627 w 8920108"/>
              <a:gd name="connsiteY2" fmla="*/ 4307177 h 4918842"/>
              <a:gd name="connsiteX3" fmla="*/ 8535979 w 8920108"/>
              <a:gd name="connsiteY3" fmla="*/ 3377283 h 4918842"/>
              <a:gd name="connsiteX4" fmla="*/ 7321033 w 8920108"/>
              <a:gd name="connsiteY4" fmla="*/ 3682206 h 4918842"/>
              <a:gd name="connsiteX5" fmla="*/ 6747641 w 8920108"/>
              <a:gd name="connsiteY5" fmla="*/ 3783725 h 4918842"/>
              <a:gd name="connsiteX6" fmla="*/ 4950372 w 8920108"/>
              <a:gd name="connsiteY6" fmla="*/ 3090042 h 4918842"/>
              <a:gd name="connsiteX7" fmla="*/ 2207172 w 8920108"/>
              <a:gd name="connsiteY7" fmla="*/ 1639614 h 4918842"/>
              <a:gd name="connsiteX8" fmla="*/ 1608082 w 8920108"/>
              <a:gd name="connsiteY8" fmla="*/ 1261242 h 4918842"/>
              <a:gd name="connsiteX9" fmla="*/ 1166648 w 8920108"/>
              <a:gd name="connsiteY9" fmla="*/ 914400 h 4918842"/>
              <a:gd name="connsiteX10" fmla="*/ 788275 w 8920108"/>
              <a:gd name="connsiteY10" fmla="*/ 725214 h 4918842"/>
              <a:gd name="connsiteX11" fmla="*/ 283779 w 8920108"/>
              <a:gd name="connsiteY11" fmla="*/ 409904 h 4918842"/>
              <a:gd name="connsiteX12" fmla="*/ 157655 w 8920108"/>
              <a:gd name="connsiteY12" fmla="*/ 220718 h 4918842"/>
              <a:gd name="connsiteX13" fmla="*/ 94593 w 8920108"/>
              <a:gd name="connsiteY13" fmla="*/ 94594 h 4918842"/>
              <a:gd name="connsiteX14" fmla="*/ 0 w 8920108"/>
              <a:gd name="connsiteY14" fmla="*/ 0 h 4918842"/>
              <a:gd name="connsiteX0" fmla="*/ 8765627 w 8946441"/>
              <a:gd name="connsiteY0" fmla="*/ 4918842 h 4918842"/>
              <a:gd name="connsiteX1" fmla="*/ 8745579 w 8946441"/>
              <a:gd name="connsiteY1" fmla="*/ 4602439 h 4918842"/>
              <a:gd name="connsiteX2" fmla="*/ 8904144 w 8946441"/>
              <a:gd name="connsiteY2" fmla="*/ 4410518 h 4918842"/>
              <a:gd name="connsiteX3" fmla="*/ 8915627 w 8946441"/>
              <a:gd name="connsiteY3" fmla="*/ 4307177 h 4918842"/>
              <a:gd name="connsiteX4" fmla="*/ 8535979 w 8946441"/>
              <a:gd name="connsiteY4" fmla="*/ 3377283 h 4918842"/>
              <a:gd name="connsiteX5" fmla="*/ 7321033 w 8946441"/>
              <a:gd name="connsiteY5" fmla="*/ 3682206 h 4918842"/>
              <a:gd name="connsiteX6" fmla="*/ 6747641 w 8946441"/>
              <a:gd name="connsiteY6" fmla="*/ 3783725 h 4918842"/>
              <a:gd name="connsiteX7" fmla="*/ 4950372 w 8946441"/>
              <a:gd name="connsiteY7" fmla="*/ 3090042 h 4918842"/>
              <a:gd name="connsiteX8" fmla="*/ 2207172 w 8946441"/>
              <a:gd name="connsiteY8" fmla="*/ 1639614 h 4918842"/>
              <a:gd name="connsiteX9" fmla="*/ 1608082 w 8946441"/>
              <a:gd name="connsiteY9" fmla="*/ 1261242 h 4918842"/>
              <a:gd name="connsiteX10" fmla="*/ 1166648 w 8946441"/>
              <a:gd name="connsiteY10" fmla="*/ 914400 h 4918842"/>
              <a:gd name="connsiteX11" fmla="*/ 788275 w 8946441"/>
              <a:gd name="connsiteY11" fmla="*/ 725214 h 4918842"/>
              <a:gd name="connsiteX12" fmla="*/ 283779 w 8946441"/>
              <a:gd name="connsiteY12" fmla="*/ 409904 h 4918842"/>
              <a:gd name="connsiteX13" fmla="*/ 157655 w 8946441"/>
              <a:gd name="connsiteY13" fmla="*/ 220718 h 4918842"/>
              <a:gd name="connsiteX14" fmla="*/ 94593 w 8946441"/>
              <a:gd name="connsiteY14" fmla="*/ 94594 h 4918842"/>
              <a:gd name="connsiteX15" fmla="*/ 0 w 8946441"/>
              <a:gd name="connsiteY15" fmla="*/ 0 h 4918842"/>
              <a:gd name="connsiteX0" fmla="*/ 8765627 w 8925369"/>
              <a:gd name="connsiteY0" fmla="*/ 4918842 h 4918842"/>
              <a:gd name="connsiteX1" fmla="*/ 8745579 w 8925369"/>
              <a:gd name="connsiteY1" fmla="*/ 4602439 h 4918842"/>
              <a:gd name="connsiteX2" fmla="*/ 8904144 w 8925369"/>
              <a:gd name="connsiteY2" fmla="*/ 4410518 h 4918842"/>
              <a:gd name="connsiteX3" fmla="*/ 8878628 w 8925369"/>
              <a:gd name="connsiteY3" fmla="*/ 4312462 h 4918842"/>
              <a:gd name="connsiteX4" fmla="*/ 8535979 w 8925369"/>
              <a:gd name="connsiteY4" fmla="*/ 3377283 h 4918842"/>
              <a:gd name="connsiteX5" fmla="*/ 7321033 w 8925369"/>
              <a:gd name="connsiteY5" fmla="*/ 3682206 h 4918842"/>
              <a:gd name="connsiteX6" fmla="*/ 6747641 w 8925369"/>
              <a:gd name="connsiteY6" fmla="*/ 3783725 h 4918842"/>
              <a:gd name="connsiteX7" fmla="*/ 4950372 w 8925369"/>
              <a:gd name="connsiteY7" fmla="*/ 3090042 h 4918842"/>
              <a:gd name="connsiteX8" fmla="*/ 2207172 w 8925369"/>
              <a:gd name="connsiteY8" fmla="*/ 1639614 h 4918842"/>
              <a:gd name="connsiteX9" fmla="*/ 1608082 w 8925369"/>
              <a:gd name="connsiteY9" fmla="*/ 1261242 h 4918842"/>
              <a:gd name="connsiteX10" fmla="*/ 1166648 w 8925369"/>
              <a:gd name="connsiteY10" fmla="*/ 914400 h 4918842"/>
              <a:gd name="connsiteX11" fmla="*/ 788275 w 8925369"/>
              <a:gd name="connsiteY11" fmla="*/ 725214 h 4918842"/>
              <a:gd name="connsiteX12" fmla="*/ 283779 w 8925369"/>
              <a:gd name="connsiteY12" fmla="*/ 409904 h 4918842"/>
              <a:gd name="connsiteX13" fmla="*/ 157655 w 8925369"/>
              <a:gd name="connsiteY13" fmla="*/ 220718 h 4918842"/>
              <a:gd name="connsiteX14" fmla="*/ 94593 w 8925369"/>
              <a:gd name="connsiteY14" fmla="*/ 94594 h 4918842"/>
              <a:gd name="connsiteX15" fmla="*/ 0 w 8925369"/>
              <a:gd name="connsiteY15" fmla="*/ 0 h 4918842"/>
              <a:gd name="connsiteX0" fmla="*/ 8765627 w 8919079"/>
              <a:gd name="connsiteY0" fmla="*/ 4918842 h 4918842"/>
              <a:gd name="connsiteX1" fmla="*/ 8745579 w 8919079"/>
              <a:gd name="connsiteY1" fmla="*/ 4602439 h 4918842"/>
              <a:gd name="connsiteX2" fmla="*/ 8893573 w 8919079"/>
              <a:gd name="connsiteY2" fmla="*/ 4347092 h 4918842"/>
              <a:gd name="connsiteX3" fmla="*/ 8878628 w 8919079"/>
              <a:gd name="connsiteY3" fmla="*/ 4312462 h 4918842"/>
              <a:gd name="connsiteX4" fmla="*/ 8535979 w 8919079"/>
              <a:gd name="connsiteY4" fmla="*/ 3377283 h 4918842"/>
              <a:gd name="connsiteX5" fmla="*/ 7321033 w 8919079"/>
              <a:gd name="connsiteY5" fmla="*/ 3682206 h 4918842"/>
              <a:gd name="connsiteX6" fmla="*/ 6747641 w 8919079"/>
              <a:gd name="connsiteY6" fmla="*/ 3783725 h 4918842"/>
              <a:gd name="connsiteX7" fmla="*/ 4950372 w 8919079"/>
              <a:gd name="connsiteY7" fmla="*/ 3090042 h 4918842"/>
              <a:gd name="connsiteX8" fmla="*/ 2207172 w 8919079"/>
              <a:gd name="connsiteY8" fmla="*/ 1639614 h 4918842"/>
              <a:gd name="connsiteX9" fmla="*/ 1608082 w 8919079"/>
              <a:gd name="connsiteY9" fmla="*/ 1261242 h 4918842"/>
              <a:gd name="connsiteX10" fmla="*/ 1166648 w 8919079"/>
              <a:gd name="connsiteY10" fmla="*/ 914400 h 4918842"/>
              <a:gd name="connsiteX11" fmla="*/ 788275 w 8919079"/>
              <a:gd name="connsiteY11" fmla="*/ 725214 h 4918842"/>
              <a:gd name="connsiteX12" fmla="*/ 283779 w 8919079"/>
              <a:gd name="connsiteY12" fmla="*/ 409904 h 4918842"/>
              <a:gd name="connsiteX13" fmla="*/ 157655 w 8919079"/>
              <a:gd name="connsiteY13" fmla="*/ 220718 h 4918842"/>
              <a:gd name="connsiteX14" fmla="*/ 94593 w 8919079"/>
              <a:gd name="connsiteY14" fmla="*/ 94594 h 4918842"/>
              <a:gd name="connsiteX15" fmla="*/ 0 w 8919079"/>
              <a:gd name="connsiteY15" fmla="*/ 0 h 4918842"/>
              <a:gd name="connsiteX0" fmla="*/ 8765627 w 8938826"/>
              <a:gd name="connsiteY0" fmla="*/ 4918842 h 4918842"/>
              <a:gd name="connsiteX1" fmla="*/ 8745579 w 8938826"/>
              <a:gd name="connsiteY1" fmla="*/ 4602439 h 4918842"/>
              <a:gd name="connsiteX2" fmla="*/ 8893573 w 8938826"/>
              <a:gd name="connsiteY2" fmla="*/ 4347092 h 4918842"/>
              <a:gd name="connsiteX3" fmla="*/ 8910341 w 8938826"/>
              <a:gd name="connsiteY3" fmla="*/ 4116897 h 4918842"/>
              <a:gd name="connsiteX4" fmla="*/ 8535979 w 8938826"/>
              <a:gd name="connsiteY4" fmla="*/ 3377283 h 4918842"/>
              <a:gd name="connsiteX5" fmla="*/ 7321033 w 8938826"/>
              <a:gd name="connsiteY5" fmla="*/ 3682206 h 4918842"/>
              <a:gd name="connsiteX6" fmla="*/ 6747641 w 8938826"/>
              <a:gd name="connsiteY6" fmla="*/ 3783725 h 4918842"/>
              <a:gd name="connsiteX7" fmla="*/ 4950372 w 8938826"/>
              <a:gd name="connsiteY7" fmla="*/ 3090042 h 4918842"/>
              <a:gd name="connsiteX8" fmla="*/ 2207172 w 8938826"/>
              <a:gd name="connsiteY8" fmla="*/ 1639614 h 4918842"/>
              <a:gd name="connsiteX9" fmla="*/ 1608082 w 8938826"/>
              <a:gd name="connsiteY9" fmla="*/ 1261242 h 4918842"/>
              <a:gd name="connsiteX10" fmla="*/ 1166648 w 8938826"/>
              <a:gd name="connsiteY10" fmla="*/ 914400 h 4918842"/>
              <a:gd name="connsiteX11" fmla="*/ 788275 w 8938826"/>
              <a:gd name="connsiteY11" fmla="*/ 725214 h 4918842"/>
              <a:gd name="connsiteX12" fmla="*/ 283779 w 8938826"/>
              <a:gd name="connsiteY12" fmla="*/ 409904 h 4918842"/>
              <a:gd name="connsiteX13" fmla="*/ 157655 w 8938826"/>
              <a:gd name="connsiteY13" fmla="*/ 220718 h 4918842"/>
              <a:gd name="connsiteX14" fmla="*/ 94593 w 8938826"/>
              <a:gd name="connsiteY14" fmla="*/ 94594 h 4918842"/>
              <a:gd name="connsiteX15" fmla="*/ 0 w 8938826"/>
              <a:gd name="connsiteY15" fmla="*/ 0 h 4918842"/>
              <a:gd name="connsiteX0" fmla="*/ 8765627 w 8910326"/>
              <a:gd name="connsiteY0" fmla="*/ 4918842 h 4918842"/>
              <a:gd name="connsiteX1" fmla="*/ 8745579 w 8910326"/>
              <a:gd name="connsiteY1" fmla="*/ 4602439 h 4918842"/>
              <a:gd name="connsiteX2" fmla="*/ 8893573 w 8910326"/>
              <a:gd name="connsiteY2" fmla="*/ 4347092 h 4918842"/>
              <a:gd name="connsiteX3" fmla="*/ 8857485 w 8910326"/>
              <a:gd name="connsiteY3" fmla="*/ 4095755 h 4918842"/>
              <a:gd name="connsiteX4" fmla="*/ 8535979 w 8910326"/>
              <a:gd name="connsiteY4" fmla="*/ 3377283 h 4918842"/>
              <a:gd name="connsiteX5" fmla="*/ 7321033 w 8910326"/>
              <a:gd name="connsiteY5" fmla="*/ 3682206 h 4918842"/>
              <a:gd name="connsiteX6" fmla="*/ 6747641 w 8910326"/>
              <a:gd name="connsiteY6" fmla="*/ 3783725 h 4918842"/>
              <a:gd name="connsiteX7" fmla="*/ 4950372 w 8910326"/>
              <a:gd name="connsiteY7" fmla="*/ 3090042 h 4918842"/>
              <a:gd name="connsiteX8" fmla="*/ 2207172 w 8910326"/>
              <a:gd name="connsiteY8" fmla="*/ 1639614 h 4918842"/>
              <a:gd name="connsiteX9" fmla="*/ 1608082 w 8910326"/>
              <a:gd name="connsiteY9" fmla="*/ 1261242 h 4918842"/>
              <a:gd name="connsiteX10" fmla="*/ 1166648 w 8910326"/>
              <a:gd name="connsiteY10" fmla="*/ 914400 h 4918842"/>
              <a:gd name="connsiteX11" fmla="*/ 788275 w 8910326"/>
              <a:gd name="connsiteY11" fmla="*/ 725214 h 4918842"/>
              <a:gd name="connsiteX12" fmla="*/ 283779 w 8910326"/>
              <a:gd name="connsiteY12" fmla="*/ 409904 h 4918842"/>
              <a:gd name="connsiteX13" fmla="*/ 157655 w 8910326"/>
              <a:gd name="connsiteY13" fmla="*/ 220718 h 4918842"/>
              <a:gd name="connsiteX14" fmla="*/ 94593 w 8910326"/>
              <a:gd name="connsiteY14" fmla="*/ 94594 h 4918842"/>
              <a:gd name="connsiteX15" fmla="*/ 0 w 8910326"/>
              <a:gd name="connsiteY15" fmla="*/ 0 h 4918842"/>
              <a:gd name="connsiteX0" fmla="*/ 8765627 w 8900146"/>
              <a:gd name="connsiteY0" fmla="*/ 4918842 h 4918842"/>
              <a:gd name="connsiteX1" fmla="*/ 8745579 w 8900146"/>
              <a:gd name="connsiteY1" fmla="*/ 4602439 h 4918842"/>
              <a:gd name="connsiteX2" fmla="*/ 8893573 w 8900146"/>
              <a:gd name="connsiteY2" fmla="*/ 4347092 h 4918842"/>
              <a:gd name="connsiteX3" fmla="*/ 8857485 w 8900146"/>
              <a:gd name="connsiteY3" fmla="*/ 4095755 h 4918842"/>
              <a:gd name="connsiteX4" fmla="*/ 8535979 w 8900146"/>
              <a:gd name="connsiteY4" fmla="*/ 3377283 h 4918842"/>
              <a:gd name="connsiteX5" fmla="*/ 7321033 w 8900146"/>
              <a:gd name="connsiteY5" fmla="*/ 3682206 h 4918842"/>
              <a:gd name="connsiteX6" fmla="*/ 6747641 w 8900146"/>
              <a:gd name="connsiteY6" fmla="*/ 3783725 h 4918842"/>
              <a:gd name="connsiteX7" fmla="*/ 4950372 w 8900146"/>
              <a:gd name="connsiteY7" fmla="*/ 3090042 h 4918842"/>
              <a:gd name="connsiteX8" fmla="*/ 2207172 w 8900146"/>
              <a:gd name="connsiteY8" fmla="*/ 1639614 h 4918842"/>
              <a:gd name="connsiteX9" fmla="*/ 1608082 w 8900146"/>
              <a:gd name="connsiteY9" fmla="*/ 1261242 h 4918842"/>
              <a:gd name="connsiteX10" fmla="*/ 1166648 w 8900146"/>
              <a:gd name="connsiteY10" fmla="*/ 914400 h 4918842"/>
              <a:gd name="connsiteX11" fmla="*/ 788275 w 8900146"/>
              <a:gd name="connsiteY11" fmla="*/ 725214 h 4918842"/>
              <a:gd name="connsiteX12" fmla="*/ 283779 w 8900146"/>
              <a:gd name="connsiteY12" fmla="*/ 409904 h 4918842"/>
              <a:gd name="connsiteX13" fmla="*/ 157655 w 8900146"/>
              <a:gd name="connsiteY13" fmla="*/ 220718 h 4918842"/>
              <a:gd name="connsiteX14" fmla="*/ 94593 w 8900146"/>
              <a:gd name="connsiteY14" fmla="*/ 94594 h 4918842"/>
              <a:gd name="connsiteX15" fmla="*/ 0 w 8900146"/>
              <a:gd name="connsiteY15" fmla="*/ 0 h 4918842"/>
              <a:gd name="connsiteX0" fmla="*/ 8765627 w 8900146"/>
              <a:gd name="connsiteY0" fmla="*/ 4918842 h 4918842"/>
              <a:gd name="connsiteX1" fmla="*/ 8772006 w 8900146"/>
              <a:gd name="connsiteY1" fmla="*/ 4607725 h 4918842"/>
              <a:gd name="connsiteX2" fmla="*/ 8893573 w 8900146"/>
              <a:gd name="connsiteY2" fmla="*/ 4347092 h 4918842"/>
              <a:gd name="connsiteX3" fmla="*/ 8857485 w 8900146"/>
              <a:gd name="connsiteY3" fmla="*/ 4095755 h 4918842"/>
              <a:gd name="connsiteX4" fmla="*/ 8535979 w 8900146"/>
              <a:gd name="connsiteY4" fmla="*/ 3377283 h 4918842"/>
              <a:gd name="connsiteX5" fmla="*/ 7321033 w 8900146"/>
              <a:gd name="connsiteY5" fmla="*/ 3682206 h 4918842"/>
              <a:gd name="connsiteX6" fmla="*/ 6747641 w 8900146"/>
              <a:gd name="connsiteY6" fmla="*/ 3783725 h 4918842"/>
              <a:gd name="connsiteX7" fmla="*/ 4950372 w 8900146"/>
              <a:gd name="connsiteY7" fmla="*/ 3090042 h 4918842"/>
              <a:gd name="connsiteX8" fmla="*/ 2207172 w 8900146"/>
              <a:gd name="connsiteY8" fmla="*/ 1639614 h 4918842"/>
              <a:gd name="connsiteX9" fmla="*/ 1608082 w 8900146"/>
              <a:gd name="connsiteY9" fmla="*/ 1261242 h 4918842"/>
              <a:gd name="connsiteX10" fmla="*/ 1166648 w 8900146"/>
              <a:gd name="connsiteY10" fmla="*/ 914400 h 4918842"/>
              <a:gd name="connsiteX11" fmla="*/ 788275 w 8900146"/>
              <a:gd name="connsiteY11" fmla="*/ 725214 h 4918842"/>
              <a:gd name="connsiteX12" fmla="*/ 283779 w 8900146"/>
              <a:gd name="connsiteY12" fmla="*/ 409904 h 4918842"/>
              <a:gd name="connsiteX13" fmla="*/ 157655 w 8900146"/>
              <a:gd name="connsiteY13" fmla="*/ 220718 h 4918842"/>
              <a:gd name="connsiteX14" fmla="*/ 94593 w 8900146"/>
              <a:gd name="connsiteY14" fmla="*/ 94594 h 4918842"/>
              <a:gd name="connsiteX15" fmla="*/ 0 w 8900146"/>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7321033 w 8908114"/>
              <a:gd name="connsiteY5" fmla="*/ 3682206 h 4918842"/>
              <a:gd name="connsiteX6" fmla="*/ 6747641 w 8908114"/>
              <a:gd name="connsiteY6" fmla="*/ 3783725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7373888 w 8908114"/>
              <a:gd name="connsiteY5" fmla="*/ 3634636 h 4918842"/>
              <a:gd name="connsiteX6" fmla="*/ 6747641 w 8908114"/>
              <a:gd name="connsiteY6" fmla="*/ 3783725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7373888 w 8908114"/>
              <a:gd name="connsiteY5" fmla="*/ 3634636 h 4918842"/>
              <a:gd name="connsiteX6" fmla="*/ 6816354 w 8908114"/>
              <a:gd name="connsiteY6" fmla="*/ 3292169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7701592 w 8908114"/>
              <a:gd name="connsiteY5" fmla="*/ 3444356 h 4918842"/>
              <a:gd name="connsiteX6" fmla="*/ 6816354 w 8908114"/>
              <a:gd name="connsiteY6" fmla="*/ 3292169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8076866 w 8908114"/>
              <a:gd name="connsiteY5" fmla="*/ 3449641 h 4918842"/>
              <a:gd name="connsiteX6" fmla="*/ 6816354 w 8908114"/>
              <a:gd name="connsiteY6" fmla="*/ 3292169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449641 h 4918842"/>
              <a:gd name="connsiteX6" fmla="*/ 6816354 w 8907512"/>
              <a:gd name="connsiteY6" fmla="*/ 3292169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16354 w 8907512"/>
              <a:gd name="connsiteY6" fmla="*/ 3292169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11068 w 8907512"/>
              <a:gd name="connsiteY6" fmla="*/ 3371453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6604929 w 8907512"/>
              <a:gd name="connsiteY7" fmla="*/ 3242411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4849947 w 8907512"/>
              <a:gd name="connsiteY8" fmla="*/ 3856447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6150371 w 8907512"/>
              <a:gd name="connsiteY8" fmla="*/ 3649399 h 4918842"/>
              <a:gd name="connsiteX9" fmla="*/ 4849947 w 8907512"/>
              <a:gd name="connsiteY9" fmla="*/ 3856447 h 4918842"/>
              <a:gd name="connsiteX10" fmla="*/ 2207172 w 8907512"/>
              <a:gd name="connsiteY10" fmla="*/ 1639614 h 4918842"/>
              <a:gd name="connsiteX11" fmla="*/ 1608082 w 8907512"/>
              <a:gd name="connsiteY11" fmla="*/ 1261242 h 4918842"/>
              <a:gd name="connsiteX12" fmla="*/ 1166648 w 8907512"/>
              <a:gd name="connsiteY12" fmla="*/ 914400 h 4918842"/>
              <a:gd name="connsiteX13" fmla="*/ 788275 w 8907512"/>
              <a:gd name="connsiteY13" fmla="*/ 725214 h 4918842"/>
              <a:gd name="connsiteX14" fmla="*/ 283779 w 8907512"/>
              <a:gd name="connsiteY14" fmla="*/ 409904 h 4918842"/>
              <a:gd name="connsiteX15" fmla="*/ 157655 w 8907512"/>
              <a:gd name="connsiteY15" fmla="*/ 220718 h 4918842"/>
              <a:gd name="connsiteX16" fmla="*/ 94593 w 8907512"/>
              <a:gd name="connsiteY16" fmla="*/ 94594 h 4918842"/>
              <a:gd name="connsiteX17" fmla="*/ 0 w 8907512"/>
              <a:gd name="connsiteY17"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6044660 w 8907512"/>
              <a:gd name="connsiteY8" fmla="*/ 3147272 h 4918842"/>
              <a:gd name="connsiteX9" fmla="*/ 4849947 w 8907512"/>
              <a:gd name="connsiteY9" fmla="*/ 3856447 h 4918842"/>
              <a:gd name="connsiteX10" fmla="*/ 2207172 w 8907512"/>
              <a:gd name="connsiteY10" fmla="*/ 1639614 h 4918842"/>
              <a:gd name="connsiteX11" fmla="*/ 1608082 w 8907512"/>
              <a:gd name="connsiteY11" fmla="*/ 1261242 h 4918842"/>
              <a:gd name="connsiteX12" fmla="*/ 1166648 w 8907512"/>
              <a:gd name="connsiteY12" fmla="*/ 914400 h 4918842"/>
              <a:gd name="connsiteX13" fmla="*/ 788275 w 8907512"/>
              <a:gd name="connsiteY13" fmla="*/ 725214 h 4918842"/>
              <a:gd name="connsiteX14" fmla="*/ 283779 w 8907512"/>
              <a:gd name="connsiteY14" fmla="*/ 409904 h 4918842"/>
              <a:gd name="connsiteX15" fmla="*/ 157655 w 8907512"/>
              <a:gd name="connsiteY15" fmla="*/ 220718 h 4918842"/>
              <a:gd name="connsiteX16" fmla="*/ 94593 w 8907512"/>
              <a:gd name="connsiteY16" fmla="*/ 94594 h 4918842"/>
              <a:gd name="connsiteX17" fmla="*/ 0 w 8907512"/>
              <a:gd name="connsiteY17"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4849947 w 8907512"/>
              <a:gd name="connsiteY9" fmla="*/ 3856447 h 4918842"/>
              <a:gd name="connsiteX10" fmla="*/ 2207172 w 8907512"/>
              <a:gd name="connsiteY10" fmla="*/ 1639614 h 4918842"/>
              <a:gd name="connsiteX11" fmla="*/ 1608082 w 8907512"/>
              <a:gd name="connsiteY11" fmla="*/ 1261242 h 4918842"/>
              <a:gd name="connsiteX12" fmla="*/ 1166648 w 8907512"/>
              <a:gd name="connsiteY12" fmla="*/ 914400 h 4918842"/>
              <a:gd name="connsiteX13" fmla="*/ 788275 w 8907512"/>
              <a:gd name="connsiteY13" fmla="*/ 725214 h 4918842"/>
              <a:gd name="connsiteX14" fmla="*/ 283779 w 8907512"/>
              <a:gd name="connsiteY14" fmla="*/ 409904 h 4918842"/>
              <a:gd name="connsiteX15" fmla="*/ 157655 w 8907512"/>
              <a:gd name="connsiteY15" fmla="*/ 220718 h 4918842"/>
              <a:gd name="connsiteX16" fmla="*/ 94593 w 8907512"/>
              <a:gd name="connsiteY16" fmla="*/ 94594 h 4918842"/>
              <a:gd name="connsiteX17" fmla="*/ 0 w 8907512"/>
              <a:gd name="connsiteY17"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912522 w 8907512"/>
              <a:gd name="connsiteY9" fmla="*/ 3210698 h 4918842"/>
              <a:gd name="connsiteX10" fmla="*/ 4849947 w 8907512"/>
              <a:gd name="connsiteY10" fmla="*/ 3856447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4849947 w 8907512"/>
              <a:gd name="connsiteY10" fmla="*/ 3856447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4849947 w 8907512"/>
              <a:gd name="connsiteY10" fmla="*/ 3856447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5114225 w 8907512"/>
              <a:gd name="connsiteY10" fmla="*/ 3745450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5114225 w 8907512"/>
              <a:gd name="connsiteY10" fmla="*/ 3745450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9945 w 8907512"/>
              <a:gd name="connsiteY8" fmla="*/ 3131415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9945 w 8907512"/>
              <a:gd name="connsiteY8" fmla="*/ 3131415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9945 w 8907512"/>
              <a:gd name="connsiteY8" fmla="*/ 3131415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86944 w 8907512"/>
              <a:gd name="connsiteY8" fmla="*/ 3141986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15502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15502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52501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52501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84214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89500 w 8907512"/>
              <a:gd name="connsiteY10" fmla="*/ 3819447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89500 w 8907512"/>
              <a:gd name="connsiteY10" fmla="*/ 3819447 h 4918842"/>
              <a:gd name="connsiteX11" fmla="*/ 4934695 w 8907512"/>
              <a:gd name="connsiteY11" fmla="*/ 3977103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89500 w 8907512"/>
              <a:gd name="connsiteY10" fmla="*/ 3819447 h 4918842"/>
              <a:gd name="connsiteX11" fmla="*/ 4924124 w 8907512"/>
              <a:gd name="connsiteY11" fmla="*/ 3929533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515928 w 8907512"/>
              <a:gd name="connsiteY10" fmla="*/ 3845875 h 4918842"/>
              <a:gd name="connsiteX11" fmla="*/ 4924124 w 8907512"/>
              <a:gd name="connsiteY11" fmla="*/ 3929533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515928 w 8907512"/>
              <a:gd name="connsiteY9" fmla="*/ 3845875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5954805 w 8907512"/>
              <a:gd name="connsiteY8" fmla="*/ 3120843 h 4918842"/>
              <a:gd name="connsiteX9" fmla="*/ 5515928 w 8907512"/>
              <a:gd name="connsiteY9" fmla="*/ 3845875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5954805 w 8907512"/>
              <a:gd name="connsiteY8" fmla="*/ 3152557 h 4918842"/>
              <a:gd name="connsiteX9" fmla="*/ 5515928 w 8907512"/>
              <a:gd name="connsiteY9" fmla="*/ 3845875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15928 w 8907512"/>
              <a:gd name="connsiteY9" fmla="*/ 3845875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07 w 8907512"/>
              <a:gd name="connsiteY10" fmla="*/ 3940104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776128 w 8907512"/>
              <a:gd name="connsiteY10" fmla="*/ 385553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776128 w 8907512"/>
              <a:gd name="connsiteY11" fmla="*/ 385553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776128 w 8907512"/>
              <a:gd name="connsiteY11" fmla="*/ 385553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776128 w 8907512"/>
              <a:gd name="connsiteY11" fmla="*/ 385553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480137 w 8907512"/>
              <a:gd name="connsiteY11" fmla="*/ 3596544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480137 w 8907512"/>
              <a:gd name="connsiteY11" fmla="*/ 3596544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480137 w 8907512"/>
              <a:gd name="connsiteY11" fmla="*/ 3596544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554135 w 8907512"/>
              <a:gd name="connsiteY11" fmla="*/ 376039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617561 w 8907512"/>
              <a:gd name="connsiteY11" fmla="*/ 395067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617561 w 8907512"/>
              <a:gd name="connsiteY11" fmla="*/ 395067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987555 w 8907512"/>
              <a:gd name="connsiteY10" fmla="*/ 3908391 h 4918842"/>
              <a:gd name="connsiteX11" fmla="*/ 4617561 w 8907512"/>
              <a:gd name="connsiteY11" fmla="*/ 395067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929414 w 8907512"/>
              <a:gd name="connsiteY10" fmla="*/ 3887249 h 4918842"/>
              <a:gd name="connsiteX11" fmla="*/ 4617561 w 8907512"/>
              <a:gd name="connsiteY11" fmla="*/ 395067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992841 w 8907512"/>
              <a:gd name="connsiteY10" fmla="*/ 3908391 h 4918842"/>
              <a:gd name="connsiteX11" fmla="*/ 4929414 w 8907512"/>
              <a:gd name="connsiteY11" fmla="*/ 3887249 h 4918842"/>
              <a:gd name="connsiteX12" fmla="*/ 4617561 w 8907512"/>
              <a:gd name="connsiteY12" fmla="*/ 3950676 h 4918842"/>
              <a:gd name="connsiteX13" fmla="*/ 2207172 w 8907512"/>
              <a:gd name="connsiteY13" fmla="*/ 1639614 h 4918842"/>
              <a:gd name="connsiteX14" fmla="*/ 1608082 w 8907512"/>
              <a:gd name="connsiteY14" fmla="*/ 1261242 h 4918842"/>
              <a:gd name="connsiteX15" fmla="*/ 1166648 w 8907512"/>
              <a:gd name="connsiteY15" fmla="*/ 914400 h 4918842"/>
              <a:gd name="connsiteX16" fmla="*/ 788275 w 8907512"/>
              <a:gd name="connsiteY16" fmla="*/ 725214 h 4918842"/>
              <a:gd name="connsiteX17" fmla="*/ 283779 w 8907512"/>
              <a:gd name="connsiteY17" fmla="*/ 409904 h 4918842"/>
              <a:gd name="connsiteX18" fmla="*/ 157655 w 8907512"/>
              <a:gd name="connsiteY18" fmla="*/ 220718 h 4918842"/>
              <a:gd name="connsiteX19" fmla="*/ 94593 w 8907512"/>
              <a:gd name="connsiteY19" fmla="*/ 94594 h 4918842"/>
              <a:gd name="connsiteX20" fmla="*/ 0 w 8907512"/>
              <a:gd name="connsiteY20"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92534 h 4918842"/>
              <a:gd name="connsiteX11" fmla="*/ 4929414 w 8907512"/>
              <a:gd name="connsiteY11" fmla="*/ 3887249 h 4918842"/>
              <a:gd name="connsiteX12" fmla="*/ 4617561 w 8907512"/>
              <a:gd name="connsiteY12" fmla="*/ 3950676 h 4918842"/>
              <a:gd name="connsiteX13" fmla="*/ 2207172 w 8907512"/>
              <a:gd name="connsiteY13" fmla="*/ 1639614 h 4918842"/>
              <a:gd name="connsiteX14" fmla="*/ 1608082 w 8907512"/>
              <a:gd name="connsiteY14" fmla="*/ 1261242 h 4918842"/>
              <a:gd name="connsiteX15" fmla="*/ 1166648 w 8907512"/>
              <a:gd name="connsiteY15" fmla="*/ 914400 h 4918842"/>
              <a:gd name="connsiteX16" fmla="*/ 788275 w 8907512"/>
              <a:gd name="connsiteY16" fmla="*/ 725214 h 4918842"/>
              <a:gd name="connsiteX17" fmla="*/ 283779 w 8907512"/>
              <a:gd name="connsiteY17" fmla="*/ 409904 h 4918842"/>
              <a:gd name="connsiteX18" fmla="*/ 157655 w 8907512"/>
              <a:gd name="connsiteY18" fmla="*/ 220718 h 4918842"/>
              <a:gd name="connsiteX19" fmla="*/ 94593 w 8907512"/>
              <a:gd name="connsiteY19" fmla="*/ 94594 h 4918842"/>
              <a:gd name="connsiteX20" fmla="*/ 0 w 8907512"/>
              <a:gd name="connsiteY20"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167264 w 8907512"/>
              <a:gd name="connsiteY10" fmla="*/ 3940104 h 4918842"/>
              <a:gd name="connsiteX11" fmla="*/ 5003412 w 8907512"/>
              <a:gd name="connsiteY11" fmla="*/ 3892534 h 4918842"/>
              <a:gd name="connsiteX12" fmla="*/ 4929414 w 8907512"/>
              <a:gd name="connsiteY12" fmla="*/ 3887249 h 4918842"/>
              <a:gd name="connsiteX13" fmla="*/ 4617561 w 8907512"/>
              <a:gd name="connsiteY13" fmla="*/ 3950676 h 4918842"/>
              <a:gd name="connsiteX14" fmla="*/ 2207172 w 8907512"/>
              <a:gd name="connsiteY14" fmla="*/ 1639614 h 4918842"/>
              <a:gd name="connsiteX15" fmla="*/ 1608082 w 8907512"/>
              <a:gd name="connsiteY15" fmla="*/ 1261242 h 4918842"/>
              <a:gd name="connsiteX16" fmla="*/ 1166648 w 8907512"/>
              <a:gd name="connsiteY16" fmla="*/ 914400 h 4918842"/>
              <a:gd name="connsiteX17" fmla="*/ 788275 w 8907512"/>
              <a:gd name="connsiteY17" fmla="*/ 725214 h 4918842"/>
              <a:gd name="connsiteX18" fmla="*/ 283779 w 8907512"/>
              <a:gd name="connsiteY18" fmla="*/ 409904 h 4918842"/>
              <a:gd name="connsiteX19" fmla="*/ 157655 w 8907512"/>
              <a:gd name="connsiteY19" fmla="*/ 220718 h 4918842"/>
              <a:gd name="connsiteX20" fmla="*/ 94593 w 8907512"/>
              <a:gd name="connsiteY20" fmla="*/ 94594 h 4918842"/>
              <a:gd name="connsiteX21" fmla="*/ 0 w 8907512"/>
              <a:gd name="connsiteY21"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29414 w 8907512"/>
              <a:gd name="connsiteY12" fmla="*/ 3887249 h 4918842"/>
              <a:gd name="connsiteX13" fmla="*/ 4617561 w 8907512"/>
              <a:gd name="connsiteY13" fmla="*/ 3950676 h 4918842"/>
              <a:gd name="connsiteX14" fmla="*/ 2207172 w 8907512"/>
              <a:gd name="connsiteY14" fmla="*/ 1639614 h 4918842"/>
              <a:gd name="connsiteX15" fmla="*/ 1608082 w 8907512"/>
              <a:gd name="connsiteY15" fmla="*/ 1261242 h 4918842"/>
              <a:gd name="connsiteX16" fmla="*/ 1166648 w 8907512"/>
              <a:gd name="connsiteY16" fmla="*/ 914400 h 4918842"/>
              <a:gd name="connsiteX17" fmla="*/ 788275 w 8907512"/>
              <a:gd name="connsiteY17" fmla="*/ 725214 h 4918842"/>
              <a:gd name="connsiteX18" fmla="*/ 283779 w 8907512"/>
              <a:gd name="connsiteY18" fmla="*/ 409904 h 4918842"/>
              <a:gd name="connsiteX19" fmla="*/ 157655 w 8907512"/>
              <a:gd name="connsiteY19" fmla="*/ 220718 h 4918842"/>
              <a:gd name="connsiteX20" fmla="*/ 94593 w 8907512"/>
              <a:gd name="connsiteY20" fmla="*/ 94594 h 4918842"/>
              <a:gd name="connsiteX21" fmla="*/ 0 w 8907512"/>
              <a:gd name="connsiteY21"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2207172 w 8907512"/>
              <a:gd name="connsiteY14" fmla="*/ 1639614 h 4918842"/>
              <a:gd name="connsiteX15" fmla="*/ 1608082 w 8907512"/>
              <a:gd name="connsiteY15" fmla="*/ 1261242 h 4918842"/>
              <a:gd name="connsiteX16" fmla="*/ 1166648 w 8907512"/>
              <a:gd name="connsiteY16" fmla="*/ 914400 h 4918842"/>
              <a:gd name="connsiteX17" fmla="*/ 788275 w 8907512"/>
              <a:gd name="connsiteY17" fmla="*/ 725214 h 4918842"/>
              <a:gd name="connsiteX18" fmla="*/ 283779 w 8907512"/>
              <a:gd name="connsiteY18" fmla="*/ 409904 h 4918842"/>
              <a:gd name="connsiteX19" fmla="*/ 157655 w 8907512"/>
              <a:gd name="connsiteY19" fmla="*/ 220718 h 4918842"/>
              <a:gd name="connsiteX20" fmla="*/ 94593 w 8907512"/>
              <a:gd name="connsiteY20" fmla="*/ 94594 h 4918842"/>
              <a:gd name="connsiteX21" fmla="*/ 0 w 8907512"/>
              <a:gd name="connsiteY21"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2207172 w 8907512"/>
              <a:gd name="connsiteY15" fmla="*/ 1639614 h 4918842"/>
              <a:gd name="connsiteX16" fmla="*/ 1608082 w 8907512"/>
              <a:gd name="connsiteY16" fmla="*/ 1261242 h 4918842"/>
              <a:gd name="connsiteX17" fmla="*/ 1166648 w 8907512"/>
              <a:gd name="connsiteY17" fmla="*/ 914400 h 4918842"/>
              <a:gd name="connsiteX18" fmla="*/ 788275 w 8907512"/>
              <a:gd name="connsiteY18" fmla="*/ 725214 h 4918842"/>
              <a:gd name="connsiteX19" fmla="*/ 283779 w 8907512"/>
              <a:gd name="connsiteY19" fmla="*/ 409904 h 4918842"/>
              <a:gd name="connsiteX20" fmla="*/ 157655 w 8907512"/>
              <a:gd name="connsiteY20" fmla="*/ 220718 h 4918842"/>
              <a:gd name="connsiteX21" fmla="*/ 94593 w 8907512"/>
              <a:gd name="connsiteY21" fmla="*/ 94594 h 4918842"/>
              <a:gd name="connsiteX22" fmla="*/ 0 w 8907512"/>
              <a:gd name="connsiteY2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207172 w 8907512"/>
              <a:gd name="connsiteY16" fmla="*/ 1639614 h 4918842"/>
              <a:gd name="connsiteX17" fmla="*/ 1608082 w 8907512"/>
              <a:gd name="connsiteY17" fmla="*/ 1261242 h 4918842"/>
              <a:gd name="connsiteX18" fmla="*/ 1166648 w 8907512"/>
              <a:gd name="connsiteY18" fmla="*/ 914400 h 4918842"/>
              <a:gd name="connsiteX19" fmla="*/ 788275 w 8907512"/>
              <a:gd name="connsiteY19" fmla="*/ 725214 h 4918842"/>
              <a:gd name="connsiteX20" fmla="*/ 283779 w 8907512"/>
              <a:gd name="connsiteY20" fmla="*/ 409904 h 4918842"/>
              <a:gd name="connsiteX21" fmla="*/ 157655 w 8907512"/>
              <a:gd name="connsiteY21" fmla="*/ 220718 h 4918842"/>
              <a:gd name="connsiteX22" fmla="*/ 94593 w 8907512"/>
              <a:gd name="connsiteY22" fmla="*/ 94594 h 4918842"/>
              <a:gd name="connsiteX23" fmla="*/ 0 w 8907512"/>
              <a:gd name="connsiteY23"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07172 w 8907512"/>
              <a:gd name="connsiteY17" fmla="*/ 1639614 h 4918842"/>
              <a:gd name="connsiteX18" fmla="*/ 1608082 w 8907512"/>
              <a:gd name="connsiteY18" fmla="*/ 1261242 h 4918842"/>
              <a:gd name="connsiteX19" fmla="*/ 1166648 w 8907512"/>
              <a:gd name="connsiteY19" fmla="*/ 914400 h 4918842"/>
              <a:gd name="connsiteX20" fmla="*/ 788275 w 8907512"/>
              <a:gd name="connsiteY20" fmla="*/ 725214 h 4918842"/>
              <a:gd name="connsiteX21" fmla="*/ 283779 w 8907512"/>
              <a:gd name="connsiteY21" fmla="*/ 409904 h 4918842"/>
              <a:gd name="connsiteX22" fmla="*/ 157655 w 8907512"/>
              <a:gd name="connsiteY22" fmla="*/ 220718 h 4918842"/>
              <a:gd name="connsiteX23" fmla="*/ 94593 w 8907512"/>
              <a:gd name="connsiteY23" fmla="*/ 94594 h 4918842"/>
              <a:gd name="connsiteX24" fmla="*/ 0 w 8907512"/>
              <a:gd name="connsiteY24"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2207172 w 8907512"/>
              <a:gd name="connsiteY18" fmla="*/ 1639614 h 4918842"/>
              <a:gd name="connsiteX19" fmla="*/ 1608082 w 8907512"/>
              <a:gd name="connsiteY19" fmla="*/ 1261242 h 4918842"/>
              <a:gd name="connsiteX20" fmla="*/ 1166648 w 8907512"/>
              <a:gd name="connsiteY20" fmla="*/ 914400 h 4918842"/>
              <a:gd name="connsiteX21" fmla="*/ 788275 w 8907512"/>
              <a:gd name="connsiteY21" fmla="*/ 725214 h 4918842"/>
              <a:gd name="connsiteX22" fmla="*/ 283779 w 8907512"/>
              <a:gd name="connsiteY22" fmla="*/ 409904 h 4918842"/>
              <a:gd name="connsiteX23" fmla="*/ 157655 w 8907512"/>
              <a:gd name="connsiteY23" fmla="*/ 220718 h 4918842"/>
              <a:gd name="connsiteX24" fmla="*/ 94593 w 8907512"/>
              <a:gd name="connsiteY24" fmla="*/ 94594 h 4918842"/>
              <a:gd name="connsiteX25" fmla="*/ 0 w 8907512"/>
              <a:gd name="connsiteY2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2207172 w 8907512"/>
              <a:gd name="connsiteY19" fmla="*/ 1639614 h 4918842"/>
              <a:gd name="connsiteX20" fmla="*/ 1608082 w 8907512"/>
              <a:gd name="connsiteY20" fmla="*/ 1261242 h 4918842"/>
              <a:gd name="connsiteX21" fmla="*/ 1166648 w 8907512"/>
              <a:gd name="connsiteY21" fmla="*/ 914400 h 4918842"/>
              <a:gd name="connsiteX22" fmla="*/ 788275 w 8907512"/>
              <a:gd name="connsiteY22" fmla="*/ 725214 h 4918842"/>
              <a:gd name="connsiteX23" fmla="*/ 283779 w 8907512"/>
              <a:gd name="connsiteY23" fmla="*/ 409904 h 4918842"/>
              <a:gd name="connsiteX24" fmla="*/ 157655 w 8907512"/>
              <a:gd name="connsiteY24" fmla="*/ 220718 h 4918842"/>
              <a:gd name="connsiteX25" fmla="*/ 94593 w 8907512"/>
              <a:gd name="connsiteY25" fmla="*/ 94594 h 4918842"/>
              <a:gd name="connsiteX26" fmla="*/ 0 w 8907512"/>
              <a:gd name="connsiteY2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2207172 w 8907512"/>
              <a:gd name="connsiteY20" fmla="*/ 1639614 h 4918842"/>
              <a:gd name="connsiteX21" fmla="*/ 1608082 w 8907512"/>
              <a:gd name="connsiteY21" fmla="*/ 1261242 h 4918842"/>
              <a:gd name="connsiteX22" fmla="*/ 1166648 w 8907512"/>
              <a:gd name="connsiteY22" fmla="*/ 914400 h 4918842"/>
              <a:gd name="connsiteX23" fmla="*/ 788275 w 8907512"/>
              <a:gd name="connsiteY23" fmla="*/ 725214 h 4918842"/>
              <a:gd name="connsiteX24" fmla="*/ 283779 w 8907512"/>
              <a:gd name="connsiteY24" fmla="*/ 409904 h 4918842"/>
              <a:gd name="connsiteX25" fmla="*/ 157655 w 8907512"/>
              <a:gd name="connsiteY25" fmla="*/ 220718 h 4918842"/>
              <a:gd name="connsiteX26" fmla="*/ 94593 w 8907512"/>
              <a:gd name="connsiteY26" fmla="*/ 94594 h 4918842"/>
              <a:gd name="connsiteX27" fmla="*/ 0 w 8907512"/>
              <a:gd name="connsiteY27"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76674 w 8907512"/>
              <a:gd name="connsiteY20" fmla="*/ 3221269 h 4918842"/>
              <a:gd name="connsiteX21" fmla="*/ 2207172 w 8907512"/>
              <a:gd name="connsiteY21" fmla="*/ 1639614 h 4918842"/>
              <a:gd name="connsiteX22" fmla="*/ 1608082 w 8907512"/>
              <a:gd name="connsiteY22" fmla="*/ 1261242 h 4918842"/>
              <a:gd name="connsiteX23" fmla="*/ 1166648 w 8907512"/>
              <a:gd name="connsiteY23" fmla="*/ 914400 h 4918842"/>
              <a:gd name="connsiteX24" fmla="*/ 788275 w 8907512"/>
              <a:gd name="connsiteY24" fmla="*/ 725214 h 4918842"/>
              <a:gd name="connsiteX25" fmla="*/ 283779 w 8907512"/>
              <a:gd name="connsiteY25" fmla="*/ 409904 h 4918842"/>
              <a:gd name="connsiteX26" fmla="*/ 157655 w 8907512"/>
              <a:gd name="connsiteY26" fmla="*/ 220718 h 4918842"/>
              <a:gd name="connsiteX27" fmla="*/ 94593 w 8907512"/>
              <a:gd name="connsiteY27" fmla="*/ 94594 h 4918842"/>
              <a:gd name="connsiteX28" fmla="*/ 0 w 8907512"/>
              <a:gd name="connsiteY2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76674 w 8907512"/>
              <a:gd name="connsiteY20" fmla="*/ 3221269 h 4918842"/>
              <a:gd name="connsiteX21" fmla="*/ 2207172 w 8907512"/>
              <a:gd name="connsiteY21" fmla="*/ 1639614 h 4918842"/>
              <a:gd name="connsiteX22" fmla="*/ 1608082 w 8907512"/>
              <a:gd name="connsiteY22" fmla="*/ 1261242 h 4918842"/>
              <a:gd name="connsiteX23" fmla="*/ 1166648 w 8907512"/>
              <a:gd name="connsiteY23" fmla="*/ 914400 h 4918842"/>
              <a:gd name="connsiteX24" fmla="*/ 788275 w 8907512"/>
              <a:gd name="connsiteY24" fmla="*/ 725214 h 4918842"/>
              <a:gd name="connsiteX25" fmla="*/ 283779 w 8907512"/>
              <a:gd name="connsiteY25" fmla="*/ 409904 h 4918842"/>
              <a:gd name="connsiteX26" fmla="*/ 157655 w 8907512"/>
              <a:gd name="connsiteY26" fmla="*/ 220718 h 4918842"/>
              <a:gd name="connsiteX27" fmla="*/ 94593 w 8907512"/>
              <a:gd name="connsiteY27" fmla="*/ 94594 h 4918842"/>
              <a:gd name="connsiteX28" fmla="*/ 0 w 8907512"/>
              <a:gd name="connsiteY2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2207172 w 8907512"/>
              <a:gd name="connsiteY21" fmla="*/ 1639614 h 4918842"/>
              <a:gd name="connsiteX22" fmla="*/ 1608082 w 8907512"/>
              <a:gd name="connsiteY22" fmla="*/ 1261242 h 4918842"/>
              <a:gd name="connsiteX23" fmla="*/ 1166648 w 8907512"/>
              <a:gd name="connsiteY23" fmla="*/ 914400 h 4918842"/>
              <a:gd name="connsiteX24" fmla="*/ 788275 w 8907512"/>
              <a:gd name="connsiteY24" fmla="*/ 725214 h 4918842"/>
              <a:gd name="connsiteX25" fmla="*/ 283779 w 8907512"/>
              <a:gd name="connsiteY25" fmla="*/ 409904 h 4918842"/>
              <a:gd name="connsiteX26" fmla="*/ 157655 w 8907512"/>
              <a:gd name="connsiteY26" fmla="*/ 220718 h 4918842"/>
              <a:gd name="connsiteX27" fmla="*/ 94593 w 8907512"/>
              <a:gd name="connsiteY27" fmla="*/ 94594 h 4918842"/>
              <a:gd name="connsiteX28" fmla="*/ 0 w 8907512"/>
              <a:gd name="connsiteY2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509664 w 8907512"/>
              <a:gd name="connsiteY21" fmla="*/ 2856566 h 4918842"/>
              <a:gd name="connsiteX22" fmla="*/ 2207172 w 8907512"/>
              <a:gd name="connsiteY22" fmla="*/ 1639614 h 4918842"/>
              <a:gd name="connsiteX23" fmla="*/ 1608082 w 8907512"/>
              <a:gd name="connsiteY23" fmla="*/ 1261242 h 4918842"/>
              <a:gd name="connsiteX24" fmla="*/ 1166648 w 8907512"/>
              <a:gd name="connsiteY24" fmla="*/ 914400 h 4918842"/>
              <a:gd name="connsiteX25" fmla="*/ 788275 w 8907512"/>
              <a:gd name="connsiteY25" fmla="*/ 725214 h 4918842"/>
              <a:gd name="connsiteX26" fmla="*/ 283779 w 8907512"/>
              <a:gd name="connsiteY26" fmla="*/ 409904 h 4918842"/>
              <a:gd name="connsiteX27" fmla="*/ 157655 w 8907512"/>
              <a:gd name="connsiteY27" fmla="*/ 220718 h 4918842"/>
              <a:gd name="connsiteX28" fmla="*/ 94593 w 8907512"/>
              <a:gd name="connsiteY28" fmla="*/ 94594 h 4918842"/>
              <a:gd name="connsiteX29" fmla="*/ 0 w 8907512"/>
              <a:gd name="connsiteY2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2207172 w 8907512"/>
              <a:gd name="connsiteY22" fmla="*/ 1639614 h 4918842"/>
              <a:gd name="connsiteX23" fmla="*/ 1608082 w 8907512"/>
              <a:gd name="connsiteY23" fmla="*/ 1261242 h 4918842"/>
              <a:gd name="connsiteX24" fmla="*/ 1166648 w 8907512"/>
              <a:gd name="connsiteY24" fmla="*/ 914400 h 4918842"/>
              <a:gd name="connsiteX25" fmla="*/ 788275 w 8907512"/>
              <a:gd name="connsiteY25" fmla="*/ 725214 h 4918842"/>
              <a:gd name="connsiteX26" fmla="*/ 283779 w 8907512"/>
              <a:gd name="connsiteY26" fmla="*/ 409904 h 4918842"/>
              <a:gd name="connsiteX27" fmla="*/ 157655 w 8907512"/>
              <a:gd name="connsiteY27" fmla="*/ 220718 h 4918842"/>
              <a:gd name="connsiteX28" fmla="*/ 94593 w 8907512"/>
              <a:gd name="connsiteY28" fmla="*/ 94594 h 4918842"/>
              <a:gd name="connsiteX29" fmla="*/ 0 w 8907512"/>
              <a:gd name="connsiteY2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2207172 w 8907512"/>
              <a:gd name="connsiteY23" fmla="*/ 1639614 h 4918842"/>
              <a:gd name="connsiteX24" fmla="*/ 1608082 w 8907512"/>
              <a:gd name="connsiteY24" fmla="*/ 1261242 h 4918842"/>
              <a:gd name="connsiteX25" fmla="*/ 1166648 w 8907512"/>
              <a:gd name="connsiteY25" fmla="*/ 914400 h 4918842"/>
              <a:gd name="connsiteX26" fmla="*/ 788275 w 8907512"/>
              <a:gd name="connsiteY26" fmla="*/ 725214 h 4918842"/>
              <a:gd name="connsiteX27" fmla="*/ 283779 w 8907512"/>
              <a:gd name="connsiteY27" fmla="*/ 409904 h 4918842"/>
              <a:gd name="connsiteX28" fmla="*/ 157655 w 8907512"/>
              <a:gd name="connsiteY28" fmla="*/ 220718 h 4918842"/>
              <a:gd name="connsiteX29" fmla="*/ 94593 w 8907512"/>
              <a:gd name="connsiteY29" fmla="*/ 94594 h 4918842"/>
              <a:gd name="connsiteX30" fmla="*/ 0 w 8907512"/>
              <a:gd name="connsiteY30"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2207172 w 8907512"/>
              <a:gd name="connsiteY23" fmla="*/ 1639614 h 4918842"/>
              <a:gd name="connsiteX24" fmla="*/ 1608082 w 8907512"/>
              <a:gd name="connsiteY24" fmla="*/ 1261242 h 4918842"/>
              <a:gd name="connsiteX25" fmla="*/ 1166648 w 8907512"/>
              <a:gd name="connsiteY25" fmla="*/ 914400 h 4918842"/>
              <a:gd name="connsiteX26" fmla="*/ 788275 w 8907512"/>
              <a:gd name="connsiteY26" fmla="*/ 725214 h 4918842"/>
              <a:gd name="connsiteX27" fmla="*/ 283779 w 8907512"/>
              <a:gd name="connsiteY27" fmla="*/ 409904 h 4918842"/>
              <a:gd name="connsiteX28" fmla="*/ 157655 w 8907512"/>
              <a:gd name="connsiteY28" fmla="*/ 220718 h 4918842"/>
              <a:gd name="connsiteX29" fmla="*/ 94593 w 8907512"/>
              <a:gd name="connsiteY29" fmla="*/ 94594 h 4918842"/>
              <a:gd name="connsiteX30" fmla="*/ 0 w 8907512"/>
              <a:gd name="connsiteY30"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2207172 w 8907512"/>
              <a:gd name="connsiteY24" fmla="*/ 1639614 h 4918842"/>
              <a:gd name="connsiteX25" fmla="*/ 1608082 w 8907512"/>
              <a:gd name="connsiteY25" fmla="*/ 1261242 h 4918842"/>
              <a:gd name="connsiteX26" fmla="*/ 1166648 w 8907512"/>
              <a:gd name="connsiteY26" fmla="*/ 914400 h 4918842"/>
              <a:gd name="connsiteX27" fmla="*/ 788275 w 8907512"/>
              <a:gd name="connsiteY27" fmla="*/ 725214 h 4918842"/>
              <a:gd name="connsiteX28" fmla="*/ 283779 w 8907512"/>
              <a:gd name="connsiteY28" fmla="*/ 409904 h 4918842"/>
              <a:gd name="connsiteX29" fmla="*/ 157655 w 8907512"/>
              <a:gd name="connsiteY29" fmla="*/ 220718 h 4918842"/>
              <a:gd name="connsiteX30" fmla="*/ 94593 w 8907512"/>
              <a:gd name="connsiteY30" fmla="*/ 94594 h 4918842"/>
              <a:gd name="connsiteX31" fmla="*/ 0 w 8907512"/>
              <a:gd name="connsiteY31"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2207172 w 8907512"/>
              <a:gd name="connsiteY25" fmla="*/ 1639614 h 4918842"/>
              <a:gd name="connsiteX26" fmla="*/ 1608082 w 8907512"/>
              <a:gd name="connsiteY26" fmla="*/ 1261242 h 4918842"/>
              <a:gd name="connsiteX27" fmla="*/ 1166648 w 8907512"/>
              <a:gd name="connsiteY27" fmla="*/ 914400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2207172 w 8907512"/>
              <a:gd name="connsiteY25" fmla="*/ 1639614 h 4918842"/>
              <a:gd name="connsiteX26" fmla="*/ 1608082 w 8907512"/>
              <a:gd name="connsiteY26" fmla="*/ 1261242 h 4918842"/>
              <a:gd name="connsiteX27" fmla="*/ 1166648 w 8907512"/>
              <a:gd name="connsiteY27" fmla="*/ 914400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361484 w 8907512"/>
              <a:gd name="connsiteY25" fmla="*/ 1290767 h 4918842"/>
              <a:gd name="connsiteX26" fmla="*/ 1608082 w 8907512"/>
              <a:gd name="connsiteY26" fmla="*/ 1261242 h 4918842"/>
              <a:gd name="connsiteX27" fmla="*/ 1166648 w 8907512"/>
              <a:gd name="connsiteY27" fmla="*/ 914400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361484 w 8907512"/>
              <a:gd name="connsiteY25" fmla="*/ 1290767 h 4918842"/>
              <a:gd name="connsiteX26" fmla="*/ 1248665 w 8907512"/>
              <a:gd name="connsiteY26" fmla="*/ 1055105 h 4918842"/>
              <a:gd name="connsiteX27" fmla="*/ 1166648 w 8907512"/>
              <a:gd name="connsiteY27" fmla="*/ 914400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361484 w 8907512"/>
              <a:gd name="connsiteY25" fmla="*/ 1290767 h 4918842"/>
              <a:gd name="connsiteX26" fmla="*/ 1248665 w 8907512"/>
              <a:gd name="connsiteY26" fmla="*/ 1055105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248665 w 8907512"/>
              <a:gd name="connsiteY26" fmla="*/ 1055105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248665 w 8907512"/>
              <a:gd name="connsiteY26" fmla="*/ 933538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53525 w 8907512"/>
              <a:gd name="connsiteY26" fmla="*/ 1044535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1055651 w 8907512"/>
              <a:gd name="connsiteY27" fmla="*/ 79811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1055651 w 8907512"/>
              <a:gd name="connsiteY27" fmla="*/ 798118 h 4918842"/>
              <a:gd name="connsiteX28" fmla="*/ 862273 w 8907512"/>
              <a:gd name="connsiteY28" fmla="*/ 693500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1055651 w 8907512"/>
              <a:gd name="connsiteY27" fmla="*/ 798118 h 4918842"/>
              <a:gd name="connsiteX28" fmla="*/ 862273 w 8907512"/>
              <a:gd name="connsiteY28" fmla="*/ 693500 h 4918842"/>
              <a:gd name="connsiteX29" fmla="*/ 822905 w 8907512"/>
              <a:gd name="connsiteY29" fmla="*/ 647754 h 4918842"/>
              <a:gd name="connsiteX30" fmla="*/ 157655 w 8907512"/>
              <a:gd name="connsiteY30" fmla="*/ 220718 h 4918842"/>
              <a:gd name="connsiteX31" fmla="*/ 94593 w 8907512"/>
              <a:gd name="connsiteY31" fmla="*/ 94594 h 4918842"/>
              <a:gd name="connsiteX32" fmla="*/ 0 w 8907512"/>
              <a:gd name="connsiteY32" fmla="*/ 0 h 4918842"/>
              <a:gd name="connsiteX0" fmla="*/ 8771867 w 8913752"/>
              <a:gd name="connsiteY0" fmla="*/ 4919368 h 4919368"/>
              <a:gd name="connsiteX1" fmla="*/ 8778246 w 8913752"/>
              <a:gd name="connsiteY1" fmla="*/ 4608251 h 4919368"/>
              <a:gd name="connsiteX2" fmla="*/ 8899813 w 8913752"/>
              <a:gd name="connsiteY2" fmla="*/ 4347618 h 4919368"/>
              <a:gd name="connsiteX3" fmla="*/ 8863725 w 8913752"/>
              <a:gd name="connsiteY3" fmla="*/ 4096281 h 4919368"/>
              <a:gd name="connsiteX4" fmla="*/ 8610931 w 8913752"/>
              <a:gd name="connsiteY4" fmla="*/ 3388380 h 4919368"/>
              <a:gd name="connsiteX5" fmla="*/ 8083106 w 8913752"/>
              <a:gd name="connsiteY5" fmla="*/ 3355028 h 4919368"/>
              <a:gd name="connsiteX6" fmla="*/ 6880734 w 8913752"/>
              <a:gd name="connsiteY6" fmla="*/ 3266268 h 4919368"/>
              <a:gd name="connsiteX7" fmla="*/ 6605884 w 8913752"/>
              <a:gd name="connsiteY7" fmla="*/ 3375075 h 4919368"/>
              <a:gd name="connsiteX8" fmla="*/ 6019186 w 8913752"/>
              <a:gd name="connsiteY8" fmla="*/ 3121370 h 4919368"/>
              <a:gd name="connsiteX9" fmla="*/ 5575023 w 8913752"/>
              <a:gd name="connsiteY9" fmla="*/ 3814687 h 4919368"/>
              <a:gd name="connsiteX10" fmla="*/ 5210503 w 8913752"/>
              <a:gd name="connsiteY10" fmla="*/ 3956487 h 4919368"/>
              <a:gd name="connsiteX11" fmla="*/ 5009652 w 8913752"/>
              <a:gd name="connsiteY11" fmla="*/ 3893060 h 4919368"/>
              <a:gd name="connsiteX12" fmla="*/ 4914511 w 8913752"/>
              <a:gd name="connsiteY12" fmla="*/ 3887775 h 4919368"/>
              <a:gd name="connsiteX13" fmla="*/ 4623801 w 8913752"/>
              <a:gd name="connsiteY13" fmla="*/ 3951202 h 4919368"/>
              <a:gd name="connsiteX14" fmla="*/ 3756977 w 8913752"/>
              <a:gd name="connsiteY14" fmla="*/ 3480787 h 4919368"/>
              <a:gd name="connsiteX15" fmla="*/ 3191423 w 8913752"/>
              <a:gd name="connsiteY15" fmla="*/ 3470216 h 4919368"/>
              <a:gd name="connsiteX16" fmla="*/ 2742151 w 8913752"/>
              <a:gd name="connsiteY16" fmla="*/ 3443788 h 4919368"/>
              <a:gd name="connsiteX17" fmla="*/ 2218882 w 8913752"/>
              <a:gd name="connsiteY17" fmla="*/ 3464931 h 4919368"/>
              <a:gd name="connsiteX18" fmla="*/ 1774896 w 8913752"/>
              <a:gd name="connsiteY18" fmla="*/ 3295793 h 4919368"/>
              <a:gd name="connsiteX19" fmla="*/ 1431335 w 8913752"/>
              <a:gd name="connsiteY19" fmla="*/ 3290507 h 4919368"/>
              <a:gd name="connsiteX20" fmla="*/ 1140629 w 8913752"/>
              <a:gd name="connsiteY20" fmla="*/ 3248222 h 4919368"/>
              <a:gd name="connsiteX21" fmla="*/ 1500047 w 8913752"/>
              <a:gd name="connsiteY21" fmla="*/ 2931090 h 4919368"/>
              <a:gd name="connsiteX22" fmla="*/ 1484191 w 8913752"/>
              <a:gd name="connsiteY22" fmla="*/ 2761952 h 4919368"/>
              <a:gd name="connsiteX23" fmla="*/ 1679756 w 8913752"/>
              <a:gd name="connsiteY23" fmla="*/ 2391964 h 4919368"/>
              <a:gd name="connsiteX24" fmla="*/ 1716755 w 8913752"/>
              <a:gd name="connsiteY24" fmla="*/ 2080117 h 4919368"/>
              <a:gd name="connsiteX25" fmla="*/ 1288441 w 8913752"/>
              <a:gd name="connsiteY25" fmla="*/ 1249008 h 4919368"/>
              <a:gd name="connsiteX26" fmla="*/ 1175622 w 8913752"/>
              <a:gd name="connsiteY26" fmla="*/ 976349 h 4919368"/>
              <a:gd name="connsiteX27" fmla="*/ 1061891 w 8913752"/>
              <a:gd name="connsiteY27" fmla="*/ 798644 h 4919368"/>
              <a:gd name="connsiteX28" fmla="*/ 868513 w 8913752"/>
              <a:gd name="connsiteY28" fmla="*/ 694026 h 4919368"/>
              <a:gd name="connsiteX29" fmla="*/ 829145 w 8913752"/>
              <a:gd name="connsiteY29" fmla="*/ 648280 h 4919368"/>
              <a:gd name="connsiteX30" fmla="*/ 100833 w 8913752"/>
              <a:gd name="connsiteY30" fmla="*/ 95120 h 4919368"/>
              <a:gd name="connsiteX31" fmla="*/ 6240 w 8913752"/>
              <a:gd name="connsiteY31" fmla="*/ 526 h 4919368"/>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1055651 w 8907512"/>
              <a:gd name="connsiteY27" fmla="*/ 798118 h 4918842"/>
              <a:gd name="connsiteX28" fmla="*/ 862273 w 8907512"/>
              <a:gd name="connsiteY28" fmla="*/ 693500 h 4918842"/>
              <a:gd name="connsiteX29" fmla="*/ 822905 w 8907512"/>
              <a:gd name="connsiteY29" fmla="*/ 647754 h 4918842"/>
              <a:gd name="connsiteX30" fmla="*/ 0 w 8907512"/>
              <a:gd name="connsiteY30" fmla="*/ 0 h 4918842"/>
              <a:gd name="connsiteX0" fmla="*/ 7942722 w 8084607"/>
              <a:gd name="connsiteY0" fmla="*/ 4271088 h 4271088"/>
              <a:gd name="connsiteX1" fmla="*/ 7949101 w 8084607"/>
              <a:gd name="connsiteY1" fmla="*/ 3959971 h 4271088"/>
              <a:gd name="connsiteX2" fmla="*/ 8070668 w 8084607"/>
              <a:gd name="connsiteY2" fmla="*/ 3699338 h 4271088"/>
              <a:gd name="connsiteX3" fmla="*/ 8034580 w 8084607"/>
              <a:gd name="connsiteY3" fmla="*/ 3448001 h 4271088"/>
              <a:gd name="connsiteX4" fmla="*/ 7781786 w 8084607"/>
              <a:gd name="connsiteY4" fmla="*/ 2740100 h 4271088"/>
              <a:gd name="connsiteX5" fmla="*/ 7253961 w 8084607"/>
              <a:gd name="connsiteY5" fmla="*/ 2706748 h 4271088"/>
              <a:gd name="connsiteX6" fmla="*/ 6051589 w 8084607"/>
              <a:gd name="connsiteY6" fmla="*/ 2617988 h 4271088"/>
              <a:gd name="connsiteX7" fmla="*/ 5776739 w 8084607"/>
              <a:gd name="connsiteY7" fmla="*/ 2726795 h 4271088"/>
              <a:gd name="connsiteX8" fmla="*/ 5190041 w 8084607"/>
              <a:gd name="connsiteY8" fmla="*/ 2473090 h 4271088"/>
              <a:gd name="connsiteX9" fmla="*/ 4745878 w 8084607"/>
              <a:gd name="connsiteY9" fmla="*/ 3166407 h 4271088"/>
              <a:gd name="connsiteX10" fmla="*/ 4381358 w 8084607"/>
              <a:gd name="connsiteY10" fmla="*/ 3308207 h 4271088"/>
              <a:gd name="connsiteX11" fmla="*/ 4180507 w 8084607"/>
              <a:gd name="connsiteY11" fmla="*/ 3244780 h 4271088"/>
              <a:gd name="connsiteX12" fmla="*/ 4085366 w 8084607"/>
              <a:gd name="connsiteY12" fmla="*/ 3239495 h 4271088"/>
              <a:gd name="connsiteX13" fmla="*/ 3794656 w 8084607"/>
              <a:gd name="connsiteY13" fmla="*/ 3302922 h 4271088"/>
              <a:gd name="connsiteX14" fmla="*/ 2927832 w 8084607"/>
              <a:gd name="connsiteY14" fmla="*/ 2832507 h 4271088"/>
              <a:gd name="connsiteX15" fmla="*/ 2362278 w 8084607"/>
              <a:gd name="connsiteY15" fmla="*/ 2821936 h 4271088"/>
              <a:gd name="connsiteX16" fmla="*/ 1913006 w 8084607"/>
              <a:gd name="connsiteY16" fmla="*/ 2795508 h 4271088"/>
              <a:gd name="connsiteX17" fmla="*/ 1389737 w 8084607"/>
              <a:gd name="connsiteY17" fmla="*/ 2816651 h 4271088"/>
              <a:gd name="connsiteX18" fmla="*/ 945751 w 8084607"/>
              <a:gd name="connsiteY18" fmla="*/ 2647513 h 4271088"/>
              <a:gd name="connsiteX19" fmla="*/ 602190 w 8084607"/>
              <a:gd name="connsiteY19" fmla="*/ 2642227 h 4271088"/>
              <a:gd name="connsiteX20" fmla="*/ 311484 w 8084607"/>
              <a:gd name="connsiteY20" fmla="*/ 2599942 h 4271088"/>
              <a:gd name="connsiteX21" fmla="*/ 670902 w 8084607"/>
              <a:gd name="connsiteY21" fmla="*/ 2282810 h 4271088"/>
              <a:gd name="connsiteX22" fmla="*/ 655046 w 8084607"/>
              <a:gd name="connsiteY22" fmla="*/ 2113672 h 4271088"/>
              <a:gd name="connsiteX23" fmla="*/ 850611 w 8084607"/>
              <a:gd name="connsiteY23" fmla="*/ 1743684 h 4271088"/>
              <a:gd name="connsiteX24" fmla="*/ 887610 w 8084607"/>
              <a:gd name="connsiteY24" fmla="*/ 1431837 h 4271088"/>
              <a:gd name="connsiteX25" fmla="*/ 459296 w 8084607"/>
              <a:gd name="connsiteY25" fmla="*/ 600728 h 4271088"/>
              <a:gd name="connsiteX26" fmla="*/ 346477 w 8084607"/>
              <a:gd name="connsiteY26" fmla="*/ 328069 h 4271088"/>
              <a:gd name="connsiteX27" fmla="*/ 232746 w 8084607"/>
              <a:gd name="connsiteY27" fmla="*/ 150364 h 4271088"/>
              <a:gd name="connsiteX28" fmla="*/ 39368 w 8084607"/>
              <a:gd name="connsiteY28" fmla="*/ 45746 h 4271088"/>
              <a:gd name="connsiteX29" fmla="*/ 0 w 8084607"/>
              <a:gd name="connsiteY29" fmla="*/ 0 h 4271088"/>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96720 w 8222031"/>
              <a:gd name="connsiteY25" fmla="*/ 822721 h 4493081"/>
              <a:gd name="connsiteX26" fmla="*/ 483901 w 8222031"/>
              <a:gd name="connsiteY26" fmla="*/ 550062 h 4493081"/>
              <a:gd name="connsiteX27" fmla="*/ 370170 w 8222031"/>
              <a:gd name="connsiteY27" fmla="*/ 372357 h 4493081"/>
              <a:gd name="connsiteX28" fmla="*/ 176792 w 8222031"/>
              <a:gd name="connsiteY28" fmla="*/ 267739 h 4493081"/>
              <a:gd name="connsiteX29" fmla="*/ 0 w 8222031"/>
              <a:gd name="connsiteY29"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96720 w 8222031"/>
              <a:gd name="connsiteY25" fmla="*/ 822721 h 4493081"/>
              <a:gd name="connsiteX26" fmla="*/ 483901 w 8222031"/>
              <a:gd name="connsiteY26" fmla="*/ 550062 h 4493081"/>
              <a:gd name="connsiteX27" fmla="*/ 370170 w 8222031"/>
              <a:gd name="connsiteY27" fmla="*/ 372357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01580 w 8222031"/>
              <a:gd name="connsiteY25" fmla="*/ 764580 h 4493081"/>
              <a:gd name="connsiteX26" fmla="*/ 483901 w 8222031"/>
              <a:gd name="connsiteY26" fmla="*/ 550062 h 4493081"/>
              <a:gd name="connsiteX27" fmla="*/ 370170 w 8222031"/>
              <a:gd name="connsiteY27" fmla="*/ 372357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01580 w 8222031"/>
              <a:gd name="connsiteY25" fmla="*/ 764580 h 4493081"/>
              <a:gd name="connsiteX26" fmla="*/ 494472 w 8222031"/>
              <a:gd name="connsiteY26" fmla="*/ 518349 h 4493081"/>
              <a:gd name="connsiteX27" fmla="*/ 370170 w 8222031"/>
              <a:gd name="connsiteY27" fmla="*/ 372357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01580 w 8222031"/>
              <a:gd name="connsiteY25" fmla="*/ 764580 h 4493081"/>
              <a:gd name="connsiteX26" fmla="*/ 494472 w 8222031"/>
              <a:gd name="connsiteY26" fmla="*/ 518349 h 4493081"/>
              <a:gd name="connsiteX27" fmla="*/ 401883 w 8222031"/>
              <a:gd name="connsiteY27" fmla="*/ 361786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494472 w 8222031"/>
              <a:gd name="connsiteY26" fmla="*/ 518349 h 4493081"/>
              <a:gd name="connsiteX27" fmla="*/ 401883 w 8222031"/>
              <a:gd name="connsiteY27" fmla="*/ 361786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10329 w 8222031"/>
              <a:gd name="connsiteY26" fmla="*/ 518349 h 4493081"/>
              <a:gd name="connsiteX27" fmla="*/ 401883 w 8222031"/>
              <a:gd name="connsiteY27" fmla="*/ 361786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01883 w 8222031"/>
              <a:gd name="connsiteY27" fmla="*/ 361786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01883 w 8222031"/>
              <a:gd name="connsiteY27" fmla="*/ 361786 h 4493081"/>
              <a:gd name="connsiteX28" fmla="*/ 176792 w 8222031"/>
              <a:gd name="connsiteY28" fmla="*/ 267739 h 4493081"/>
              <a:gd name="connsiteX29" fmla="*/ 63063 w 8222031"/>
              <a:gd name="connsiteY29" fmla="*/ 195019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81166 w 8222031"/>
              <a:gd name="connsiteY27" fmla="*/ 377642 h 4493081"/>
              <a:gd name="connsiteX28" fmla="*/ 176792 w 8222031"/>
              <a:gd name="connsiteY28" fmla="*/ 267739 h 4493081"/>
              <a:gd name="connsiteX29" fmla="*/ 63063 w 8222031"/>
              <a:gd name="connsiteY29" fmla="*/ 195019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81166 w 8222031"/>
              <a:gd name="connsiteY27" fmla="*/ 377642 h 4493081"/>
              <a:gd name="connsiteX28" fmla="*/ 176792 w 8222031"/>
              <a:gd name="connsiteY28" fmla="*/ 267739 h 4493081"/>
              <a:gd name="connsiteX29" fmla="*/ 78920 w 8222031"/>
              <a:gd name="connsiteY29" fmla="*/ 184448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81166 w 8222031"/>
              <a:gd name="connsiteY27" fmla="*/ 377642 h 4493081"/>
              <a:gd name="connsiteX28" fmla="*/ 219077 w 8222031"/>
              <a:gd name="connsiteY28" fmla="*/ 320595 h 4493081"/>
              <a:gd name="connsiteX29" fmla="*/ 78920 w 8222031"/>
              <a:gd name="connsiteY29" fmla="*/ 184448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81166 w 8222031"/>
              <a:gd name="connsiteY27" fmla="*/ 377642 h 4493081"/>
              <a:gd name="connsiteX28" fmla="*/ 219077 w 8222031"/>
              <a:gd name="connsiteY28" fmla="*/ 304739 h 4493081"/>
              <a:gd name="connsiteX29" fmla="*/ 78920 w 8222031"/>
              <a:gd name="connsiteY29" fmla="*/ 184448 h 4493081"/>
              <a:gd name="connsiteX30" fmla="*/ 0 w 8222031"/>
              <a:gd name="connsiteY30" fmla="*/ 0 h 4493081"/>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40890 w 8237887"/>
              <a:gd name="connsiteY24" fmla="*/ 1632688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34933 w 8237887"/>
              <a:gd name="connsiteY28" fmla="*/ 283597 h 4471939"/>
              <a:gd name="connsiteX29" fmla="*/ 94776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40890 w 8237887"/>
              <a:gd name="connsiteY24" fmla="*/ 1632688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34933 w 8237887"/>
              <a:gd name="connsiteY28" fmla="*/ 283597 h 4471939"/>
              <a:gd name="connsiteX29" fmla="*/ 84205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40890 w 8237887"/>
              <a:gd name="connsiteY24" fmla="*/ 1632688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84205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40890 w 8237887"/>
              <a:gd name="connsiteY24" fmla="*/ 1632688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03891 w 8237887"/>
              <a:gd name="connsiteY24" fmla="*/ 1669686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30318 w 8237887"/>
              <a:gd name="connsiteY24" fmla="*/ 1674972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30533 w 8237887"/>
              <a:gd name="connsiteY19" fmla="*/ 2884021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30533 w 8237887"/>
              <a:gd name="connsiteY19" fmla="*/ 2884021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30533 w 8237887"/>
              <a:gd name="connsiteY19" fmla="*/ 2884021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44181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44181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208214 w 8237887"/>
              <a:gd name="connsiteY18" fmla="*/ 2875659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208214 w 8237887"/>
              <a:gd name="connsiteY18" fmla="*/ 2875659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208214 w 8237887"/>
              <a:gd name="connsiteY18" fmla="*/ 2875659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706790 w 8237887"/>
              <a:gd name="connsiteY17" fmla="*/ 2949263 h 4471939"/>
              <a:gd name="connsiteX18" fmla="*/ 1208214 w 8237887"/>
              <a:gd name="connsiteY18" fmla="*/ 2875659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243707 w 8237887"/>
              <a:gd name="connsiteY16" fmla="*/ 3044127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223235 w 8237887"/>
              <a:gd name="connsiteY16" fmla="*/ 290764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20274 w 8237887"/>
              <a:gd name="connsiteY15" fmla="*/ 3247975 h 4471939"/>
              <a:gd name="connsiteX16" fmla="*/ 2223235 w 8237887"/>
              <a:gd name="connsiteY16" fmla="*/ 290764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0745 w 8237887"/>
              <a:gd name="connsiteY15" fmla="*/ 3131969 h 4471939"/>
              <a:gd name="connsiteX16" fmla="*/ 2223235 w 8237887"/>
              <a:gd name="connsiteY16" fmla="*/ 290764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0745 w 8237887"/>
              <a:gd name="connsiteY15" fmla="*/ 3131969 h 4471939"/>
              <a:gd name="connsiteX16" fmla="*/ 2209587 w 8237887"/>
              <a:gd name="connsiteY16" fmla="*/ 3023655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563048 w 8237887"/>
              <a:gd name="connsiteY6" fmla="*/ 2836576 h 4471939"/>
              <a:gd name="connsiteX7" fmla="*/ 6204869 w 8237887"/>
              <a:gd name="connsiteY7" fmla="*/ 2818839 h 4471939"/>
              <a:gd name="connsiteX8" fmla="*/ 5930019 w 8237887"/>
              <a:gd name="connsiteY8" fmla="*/ 2927646 h 4471939"/>
              <a:gd name="connsiteX9" fmla="*/ 5343321 w 8237887"/>
              <a:gd name="connsiteY9" fmla="*/ 2673941 h 4471939"/>
              <a:gd name="connsiteX10" fmla="*/ 4899158 w 8237887"/>
              <a:gd name="connsiteY10" fmla="*/ 3367258 h 4471939"/>
              <a:gd name="connsiteX11" fmla="*/ 4534638 w 8237887"/>
              <a:gd name="connsiteY11" fmla="*/ 3509058 h 4471939"/>
              <a:gd name="connsiteX12" fmla="*/ 4333787 w 8237887"/>
              <a:gd name="connsiteY12" fmla="*/ 3445631 h 4471939"/>
              <a:gd name="connsiteX13" fmla="*/ 4238646 w 8237887"/>
              <a:gd name="connsiteY13" fmla="*/ 3440346 h 4471939"/>
              <a:gd name="connsiteX14" fmla="*/ 3947936 w 8237887"/>
              <a:gd name="connsiteY14" fmla="*/ 3503773 h 4471939"/>
              <a:gd name="connsiteX15" fmla="*/ 3381363 w 8237887"/>
              <a:gd name="connsiteY15" fmla="*/ 3231250 h 4471939"/>
              <a:gd name="connsiteX16" fmla="*/ 2740745 w 8237887"/>
              <a:gd name="connsiteY16" fmla="*/ 3131969 h 4471939"/>
              <a:gd name="connsiteX17" fmla="*/ 2209587 w 8237887"/>
              <a:gd name="connsiteY17" fmla="*/ 3023655 h 4471939"/>
              <a:gd name="connsiteX18" fmla="*/ 1706790 w 8237887"/>
              <a:gd name="connsiteY18" fmla="*/ 2949263 h 4471939"/>
              <a:gd name="connsiteX19" fmla="*/ 1269629 w 8237887"/>
              <a:gd name="connsiteY19" fmla="*/ 2896130 h 4471939"/>
              <a:gd name="connsiteX20" fmla="*/ 775942 w 8237887"/>
              <a:gd name="connsiteY20" fmla="*/ 2836254 h 4471939"/>
              <a:gd name="connsiteX21" fmla="*/ 464764 w 8237887"/>
              <a:gd name="connsiteY21" fmla="*/ 2800793 h 4471939"/>
              <a:gd name="connsiteX22" fmla="*/ 824182 w 8237887"/>
              <a:gd name="connsiteY22" fmla="*/ 2483661 h 4471939"/>
              <a:gd name="connsiteX23" fmla="*/ 808326 w 8237887"/>
              <a:gd name="connsiteY23" fmla="*/ 2314523 h 4471939"/>
              <a:gd name="connsiteX24" fmla="*/ 988034 w 8237887"/>
              <a:gd name="connsiteY24" fmla="*/ 1949820 h 4471939"/>
              <a:gd name="connsiteX25" fmla="*/ 1025032 w 8237887"/>
              <a:gd name="connsiteY25" fmla="*/ 1659115 h 4471939"/>
              <a:gd name="connsiteX26" fmla="*/ 512151 w 8237887"/>
              <a:gd name="connsiteY26" fmla="*/ 695868 h 4471939"/>
              <a:gd name="connsiteX27" fmla="*/ 542042 w 8237887"/>
              <a:gd name="connsiteY27" fmla="*/ 465493 h 4471939"/>
              <a:gd name="connsiteX28" fmla="*/ 497022 w 8237887"/>
              <a:gd name="connsiteY28" fmla="*/ 356500 h 4471939"/>
              <a:gd name="connsiteX29" fmla="*/ 261360 w 8237887"/>
              <a:gd name="connsiteY29" fmla="*/ 273026 h 4471939"/>
              <a:gd name="connsiteX30" fmla="*/ 105347 w 8237887"/>
              <a:gd name="connsiteY30" fmla="*/ 163306 h 4471939"/>
              <a:gd name="connsiteX31" fmla="*/ 0 w 8237887"/>
              <a:gd name="connsiteY31"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535219 w 8237887"/>
              <a:gd name="connsiteY6" fmla="*/ 2928016 h 4471939"/>
              <a:gd name="connsiteX7" fmla="*/ 6204869 w 8237887"/>
              <a:gd name="connsiteY7" fmla="*/ 2818839 h 4471939"/>
              <a:gd name="connsiteX8" fmla="*/ 5930019 w 8237887"/>
              <a:gd name="connsiteY8" fmla="*/ 2927646 h 4471939"/>
              <a:gd name="connsiteX9" fmla="*/ 5343321 w 8237887"/>
              <a:gd name="connsiteY9" fmla="*/ 2673941 h 4471939"/>
              <a:gd name="connsiteX10" fmla="*/ 4899158 w 8237887"/>
              <a:gd name="connsiteY10" fmla="*/ 3367258 h 4471939"/>
              <a:gd name="connsiteX11" fmla="*/ 4534638 w 8237887"/>
              <a:gd name="connsiteY11" fmla="*/ 3509058 h 4471939"/>
              <a:gd name="connsiteX12" fmla="*/ 4333787 w 8237887"/>
              <a:gd name="connsiteY12" fmla="*/ 3445631 h 4471939"/>
              <a:gd name="connsiteX13" fmla="*/ 4238646 w 8237887"/>
              <a:gd name="connsiteY13" fmla="*/ 3440346 h 4471939"/>
              <a:gd name="connsiteX14" fmla="*/ 3947936 w 8237887"/>
              <a:gd name="connsiteY14" fmla="*/ 3503773 h 4471939"/>
              <a:gd name="connsiteX15" fmla="*/ 3381363 w 8237887"/>
              <a:gd name="connsiteY15" fmla="*/ 3231250 h 4471939"/>
              <a:gd name="connsiteX16" fmla="*/ 2740745 w 8237887"/>
              <a:gd name="connsiteY16" fmla="*/ 3131969 h 4471939"/>
              <a:gd name="connsiteX17" fmla="*/ 2209587 w 8237887"/>
              <a:gd name="connsiteY17" fmla="*/ 3023655 h 4471939"/>
              <a:gd name="connsiteX18" fmla="*/ 1706790 w 8237887"/>
              <a:gd name="connsiteY18" fmla="*/ 2949263 h 4471939"/>
              <a:gd name="connsiteX19" fmla="*/ 1269629 w 8237887"/>
              <a:gd name="connsiteY19" fmla="*/ 2896130 h 4471939"/>
              <a:gd name="connsiteX20" fmla="*/ 775942 w 8237887"/>
              <a:gd name="connsiteY20" fmla="*/ 2836254 h 4471939"/>
              <a:gd name="connsiteX21" fmla="*/ 464764 w 8237887"/>
              <a:gd name="connsiteY21" fmla="*/ 2800793 h 4471939"/>
              <a:gd name="connsiteX22" fmla="*/ 824182 w 8237887"/>
              <a:gd name="connsiteY22" fmla="*/ 2483661 h 4471939"/>
              <a:gd name="connsiteX23" fmla="*/ 808326 w 8237887"/>
              <a:gd name="connsiteY23" fmla="*/ 2314523 h 4471939"/>
              <a:gd name="connsiteX24" fmla="*/ 988034 w 8237887"/>
              <a:gd name="connsiteY24" fmla="*/ 1949820 h 4471939"/>
              <a:gd name="connsiteX25" fmla="*/ 1025032 w 8237887"/>
              <a:gd name="connsiteY25" fmla="*/ 1659115 h 4471939"/>
              <a:gd name="connsiteX26" fmla="*/ 512151 w 8237887"/>
              <a:gd name="connsiteY26" fmla="*/ 695868 h 4471939"/>
              <a:gd name="connsiteX27" fmla="*/ 542042 w 8237887"/>
              <a:gd name="connsiteY27" fmla="*/ 465493 h 4471939"/>
              <a:gd name="connsiteX28" fmla="*/ 497022 w 8237887"/>
              <a:gd name="connsiteY28" fmla="*/ 356500 h 4471939"/>
              <a:gd name="connsiteX29" fmla="*/ 261360 w 8237887"/>
              <a:gd name="connsiteY29" fmla="*/ 273026 h 4471939"/>
              <a:gd name="connsiteX30" fmla="*/ 105347 w 8237887"/>
              <a:gd name="connsiteY30" fmla="*/ 163306 h 4471939"/>
              <a:gd name="connsiteX31" fmla="*/ 0 w 8237887"/>
              <a:gd name="connsiteY31"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535219 w 8237887"/>
              <a:gd name="connsiteY6" fmla="*/ 2928016 h 4471939"/>
              <a:gd name="connsiteX7" fmla="*/ 6181015 w 8237887"/>
              <a:gd name="connsiteY7" fmla="*/ 2834742 h 4471939"/>
              <a:gd name="connsiteX8" fmla="*/ 5930019 w 8237887"/>
              <a:gd name="connsiteY8" fmla="*/ 2927646 h 4471939"/>
              <a:gd name="connsiteX9" fmla="*/ 5343321 w 8237887"/>
              <a:gd name="connsiteY9" fmla="*/ 2673941 h 4471939"/>
              <a:gd name="connsiteX10" fmla="*/ 4899158 w 8237887"/>
              <a:gd name="connsiteY10" fmla="*/ 3367258 h 4471939"/>
              <a:gd name="connsiteX11" fmla="*/ 4534638 w 8237887"/>
              <a:gd name="connsiteY11" fmla="*/ 3509058 h 4471939"/>
              <a:gd name="connsiteX12" fmla="*/ 4333787 w 8237887"/>
              <a:gd name="connsiteY12" fmla="*/ 3445631 h 4471939"/>
              <a:gd name="connsiteX13" fmla="*/ 4238646 w 8237887"/>
              <a:gd name="connsiteY13" fmla="*/ 3440346 h 4471939"/>
              <a:gd name="connsiteX14" fmla="*/ 3947936 w 8237887"/>
              <a:gd name="connsiteY14" fmla="*/ 3503773 h 4471939"/>
              <a:gd name="connsiteX15" fmla="*/ 3381363 w 8237887"/>
              <a:gd name="connsiteY15" fmla="*/ 3231250 h 4471939"/>
              <a:gd name="connsiteX16" fmla="*/ 2740745 w 8237887"/>
              <a:gd name="connsiteY16" fmla="*/ 3131969 h 4471939"/>
              <a:gd name="connsiteX17" fmla="*/ 2209587 w 8237887"/>
              <a:gd name="connsiteY17" fmla="*/ 3023655 h 4471939"/>
              <a:gd name="connsiteX18" fmla="*/ 1706790 w 8237887"/>
              <a:gd name="connsiteY18" fmla="*/ 2949263 h 4471939"/>
              <a:gd name="connsiteX19" fmla="*/ 1269629 w 8237887"/>
              <a:gd name="connsiteY19" fmla="*/ 2896130 h 4471939"/>
              <a:gd name="connsiteX20" fmla="*/ 775942 w 8237887"/>
              <a:gd name="connsiteY20" fmla="*/ 2836254 h 4471939"/>
              <a:gd name="connsiteX21" fmla="*/ 464764 w 8237887"/>
              <a:gd name="connsiteY21" fmla="*/ 2800793 h 4471939"/>
              <a:gd name="connsiteX22" fmla="*/ 824182 w 8237887"/>
              <a:gd name="connsiteY22" fmla="*/ 2483661 h 4471939"/>
              <a:gd name="connsiteX23" fmla="*/ 808326 w 8237887"/>
              <a:gd name="connsiteY23" fmla="*/ 2314523 h 4471939"/>
              <a:gd name="connsiteX24" fmla="*/ 988034 w 8237887"/>
              <a:gd name="connsiteY24" fmla="*/ 1949820 h 4471939"/>
              <a:gd name="connsiteX25" fmla="*/ 1025032 w 8237887"/>
              <a:gd name="connsiteY25" fmla="*/ 1659115 h 4471939"/>
              <a:gd name="connsiteX26" fmla="*/ 512151 w 8237887"/>
              <a:gd name="connsiteY26" fmla="*/ 695868 h 4471939"/>
              <a:gd name="connsiteX27" fmla="*/ 542042 w 8237887"/>
              <a:gd name="connsiteY27" fmla="*/ 465493 h 4471939"/>
              <a:gd name="connsiteX28" fmla="*/ 497022 w 8237887"/>
              <a:gd name="connsiteY28" fmla="*/ 356500 h 4471939"/>
              <a:gd name="connsiteX29" fmla="*/ 261360 w 8237887"/>
              <a:gd name="connsiteY29" fmla="*/ 273026 h 4471939"/>
              <a:gd name="connsiteX30" fmla="*/ 105347 w 8237887"/>
              <a:gd name="connsiteY30" fmla="*/ 163306 h 4471939"/>
              <a:gd name="connsiteX31" fmla="*/ 0 w 8237887"/>
              <a:gd name="connsiteY31" fmla="*/ 0 h 447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37887" h="4471939">
                <a:moveTo>
                  <a:pt x="8096002" y="4471939"/>
                </a:moveTo>
                <a:cubicBezTo>
                  <a:pt x="8032940" y="4429898"/>
                  <a:pt x="8081057" y="4256114"/>
                  <a:pt x="8102381" y="4160822"/>
                </a:cubicBezTo>
                <a:cubicBezTo>
                  <a:pt x="8123705" y="4065530"/>
                  <a:pt x="8195607" y="3949399"/>
                  <a:pt x="8223948" y="3900189"/>
                </a:cubicBezTo>
                <a:cubicBezTo>
                  <a:pt x="8252289" y="3850979"/>
                  <a:pt x="8236007" y="3808725"/>
                  <a:pt x="8187860" y="3648852"/>
                </a:cubicBezTo>
                <a:cubicBezTo>
                  <a:pt x="8139713" y="3488979"/>
                  <a:pt x="8065169" y="3064493"/>
                  <a:pt x="7935066" y="2940951"/>
                </a:cubicBezTo>
                <a:cubicBezTo>
                  <a:pt x="7804963" y="2817409"/>
                  <a:pt x="7640549" y="2909755"/>
                  <a:pt x="7407241" y="2907599"/>
                </a:cubicBezTo>
                <a:cubicBezTo>
                  <a:pt x="7173933" y="2905443"/>
                  <a:pt x="6825893" y="2921210"/>
                  <a:pt x="6535219" y="2928016"/>
                </a:cubicBezTo>
                <a:cubicBezTo>
                  <a:pt x="6334824" y="2913223"/>
                  <a:pt x="6281882" y="2834804"/>
                  <a:pt x="6181015" y="2834742"/>
                </a:cubicBezTo>
                <a:cubicBezTo>
                  <a:pt x="6080148" y="2834680"/>
                  <a:pt x="6124733" y="2840647"/>
                  <a:pt x="5930019" y="2927646"/>
                </a:cubicBezTo>
                <a:cubicBezTo>
                  <a:pt x="5809332" y="2991589"/>
                  <a:pt x="5637580" y="2633266"/>
                  <a:pt x="5343321" y="2673941"/>
                </a:cubicBezTo>
                <a:cubicBezTo>
                  <a:pt x="5162702" y="2752495"/>
                  <a:pt x="5033939" y="3228072"/>
                  <a:pt x="4899158" y="3367258"/>
                </a:cubicBezTo>
                <a:cubicBezTo>
                  <a:pt x="4764378" y="3506444"/>
                  <a:pt x="4628867" y="3495996"/>
                  <a:pt x="4534638" y="3509058"/>
                </a:cubicBezTo>
                <a:cubicBezTo>
                  <a:pt x="4440410" y="3522120"/>
                  <a:pt x="4371667" y="3445631"/>
                  <a:pt x="4333787" y="3445631"/>
                </a:cubicBezTo>
                <a:cubicBezTo>
                  <a:pt x="4295907" y="3445631"/>
                  <a:pt x="4301193" y="3433299"/>
                  <a:pt x="4238646" y="3440346"/>
                </a:cubicBezTo>
                <a:cubicBezTo>
                  <a:pt x="4127679" y="3325675"/>
                  <a:pt x="4033416" y="3333086"/>
                  <a:pt x="3947936" y="3503773"/>
                </a:cubicBezTo>
                <a:cubicBezTo>
                  <a:pt x="3785846" y="3411276"/>
                  <a:pt x="3783095" y="3616427"/>
                  <a:pt x="3381363" y="3231250"/>
                </a:cubicBezTo>
                <a:cubicBezTo>
                  <a:pt x="3169061" y="3075326"/>
                  <a:pt x="2998006" y="3438743"/>
                  <a:pt x="2740745" y="3131969"/>
                </a:cubicBezTo>
                <a:cubicBezTo>
                  <a:pt x="2602440" y="3057090"/>
                  <a:pt x="2495418" y="3239958"/>
                  <a:pt x="2209587" y="3023655"/>
                </a:cubicBezTo>
                <a:cubicBezTo>
                  <a:pt x="2108281" y="2938205"/>
                  <a:pt x="1958686" y="3147512"/>
                  <a:pt x="1706790" y="2949263"/>
                </a:cubicBezTo>
                <a:cubicBezTo>
                  <a:pt x="1616055" y="2890241"/>
                  <a:pt x="1468434" y="3152494"/>
                  <a:pt x="1269629" y="2896130"/>
                </a:cubicBezTo>
                <a:cubicBezTo>
                  <a:pt x="1211488" y="2800990"/>
                  <a:pt x="962163" y="3043957"/>
                  <a:pt x="775942" y="2836254"/>
                </a:cubicBezTo>
                <a:cubicBezTo>
                  <a:pt x="731015" y="2807184"/>
                  <a:pt x="643583" y="2959848"/>
                  <a:pt x="464764" y="2800793"/>
                </a:cubicBezTo>
                <a:cubicBezTo>
                  <a:pt x="469169" y="2715343"/>
                  <a:pt x="645385" y="2751675"/>
                  <a:pt x="824182" y="2483661"/>
                </a:cubicBezTo>
                <a:cubicBezTo>
                  <a:pt x="899942" y="2405259"/>
                  <a:pt x="800429" y="2460969"/>
                  <a:pt x="808326" y="2314523"/>
                </a:cubicBezTo>
                <a:cubicBezTo>
                  <a:pt x="844444" y="2233478"/>
                  <a:pt x="866497" y="2136789"/>
                  <a:pt x="988034" y="1949820"/>
                </a:cubicBezTo>
                <a:cubicBezTo>
                  <a:pt x="1054103" y="1848514"/>
                  <a:pt x="798664" y="2085696"/>
                  <a:pt x="1025032" y="1659115"/>
                </a:cubicBezTo>
                <a:cubicBezTo>
                  <a:pt x="1113975" y="1533811"/>
                  <a:pt x="592649" y="894805"/>
                  <a:pt x="512151" y="695868"/>
                </a:cubicBezTo>
                <a:cubicBezTo>
                  <a:pt x="431653" y="496931"/>
                  <a:pt x="544563" y="522054"/>
                  <a:pt x="542042" y="465493"/>
                </a:cubicBezTo>
                <a:cubicBezTo>
                  <a:pt x="539521" y="408932"/>
                  <a:pt x="543802" y="388578"/>
                  <a:pt x="497022" y="356500"/>
                </a:cubicBezTo>
                <a:cubicBezTo>
                  <a:pt x="450242" y="324422"/>
                  <a:pt x="326639" y="305225"/>
                  <a:pt x="261360" y="273026"/>
                </a:cubicBezTo>
                <a:cubicBezTo>
                  <a:pt x="196081" y="240827"/>
                  <a:pt x="134812" y="207929"/>
                  <a:pt x="105347" y="163306"/>
                </a:cubicBezTo>
                <a:cubicBezTo>
                  <a:pt x="75882" y="118683"/>
                  <a:pt x="21082" y="18408"/>
                  <a:pt x="0" y="0"/>
                </a:cubicBezTo>
              </a:path>
            </a:pathLst>
          </a:custGeom>
          <a:noFill/>
          <a:ln w="38100"/>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8332069" y="5214444"/>
            <a:ext cx="228600" cy="228600"/>
          </a:xfrm>
          <a:prstGeom prst="ellipse">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prstClr val="white"/>
                </a:solidFill>
              </a:rPr>
              <a:t>                                                                                                                                                                                                                                                                                                                                                                      </a:t>
            </a:r>
          </a:p>
        </p:txBody>
      </p:sp>
      <p:sp>
        <p:nvSpPr>
          <p:cNvPr id="14" name="Oval 13"/>
          <p:cNvSpPr/>
          <p:nvPr/>
        </p:nvSpPr>
        <p:spPr>
          <a:xfrm>
            <a:off x="4520312" y="4191000"/>
            <a:ext cx="228600" cy="228600"/>
          </a:xfrm>
          <a:prstGeom prst="ellipse">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prstClr val="white"/>
                </a:solidFill>
              </a:rPr>
              <a:t>                                                                                                                                                                                                                                                                                                                                                                      </a:t>
            </a:r>
          </a:p>
        </p:txBody>
      </p:sp>
      <p:sp>
        <p:nvSpPr>
          <p:cNvPr id="16" name="Oval 15"/>
          <p:cNvSpPr/>
          <p:nvPr/>
        </p:nvSpPr>
        <p:spPr>
          <a:xfrm>
            <a:off x="670552" y="3569472"/>
            <a:ext cx="228600" cy="228600"/>
          </a:xfrm>
          <a:prstGeom prst="ellipse">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prstClr val="white"/>
                </a:solidFill>
              </a:rPr>
              <a:t>                                                                                                                                                                                                                                                                                                                                                                      </a:t>
            </a:r>
          </a:p>
        </p:txBody>
      </p:sp>
      <p:sp>
        <p:nvSpPr>
          <p:cNvPr id="11" name="Rounded Rectangle 10"/>
          <p:cNvSpPr/>
          <p:nvPr/>
        </p:nvSpPr>
        <p:spPr>
          <a:xfrm>
            <a:off x="291152" y="5076331"/>
            <a:ext cx="2940780" cy="1512125"/>
          </a:xfrm>
          <a:prstGeom prst="roundRect">
            <a:avLst/>
          </a:prstGeom>
          <a:solidFill>
            <a:srgbClr val="002060"/>
          </a:solidFill>
          <a:ln w="38100">
            <a:noFill/>
          </a:ln>
          <a:effectLst>
            <a:outerShdw blurRad="254000" dist="254000" dir="3000000" algn="ctr">
              <a:srgbClr val="000000">
                <a:alpha val="50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journey to Rome</a:t>
            </a:r>
          </a:p>
          <a:p>
            <a:pPr algn="ctr"/>
            <a:r>
              <a:rPr lang="en-US" sz="2800" b="1" dirty="0">
                <a:effectLst>
                  <a:outerShdw blurRad="38100" dist="38100" dir="2700000" algn="tl">
                    <a:srgbClr val="000000">
                      <a:alpha val="43137"/>
                    </a:srgbClr>
                  </a:outerShdw>
                </a:effectLst>
              </a:rPr>
              <a:t>As a prisoner</a:t>
            </a:r>
          </a:p>
          <a:p>
            <a:pPr algn="ctr"/>
            <a:r>
              <a:rPr lang="en-US" sz="2800" dirty="0">
                <a:effectLst>
                  <a:outerShdw blurRad="38100" dist="38100" dir="2700000" algn="tl">
                    <a:srgbClr val="000000">
                      <a:alpha val="43137"/>
                    </a:srgbClr>
                  </a:outerShdw>
                </a:effectLst>
              </a:rPr>
              <a:t>Acts 27-28:16</a:t>
            </a:r>
            <a:endParaRPr lang="en-US" sz="2800" b="1" dirty="0">
              <a:effectLst>
                <a:outerShdw blurRad="38100" dist="38100" dir="2700000" algn="tl">
                  <a:srgbClr val="000000">
                    <a:alpha val="43137"/>
                  </a:srgbClr>
                </a:outerShdw>
              </a:effectLst>
            </a:endParaRPr>
          </a:p>
        </p:txBody>
      </p:sp>
      <p:sp>
        <p:nvSpPr>
          <p:cNvPr id="19" name="Rounded Rectangular Callout 18">
            <a:extLst>
              <a:ext uri="{FF2B5EF4-FFF2-40B4-BE49-F238E27FC236}">
                <a16:creationId xmlns:a16="http://schemas.microsoft.com/office/drawing/2014/main" id="{B9AFD53A-8D92-FE49-A61A-A3D2BE09CBBD}"/>
              </a:ext>
            </a:extLst>
          </p:cNvPr>
          <p:cNvSpPr/>
          <p:nvPr/>
        </p:nvSpPr>
        <p:spPr>
          <a:xfrm>
            <a:off x="3352800" y="965606"/>
            <a:ext cx="3049332" cy="1999364"/>
          </a:xfrm>
          <a:prstGeom prst="wedgeRoundRectCallout">
            <a:avLst>
              <a:gd name="adj1" fmla="val 18036"/>
              <a:gd name="adj2" fmla="val -47709"/>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sz="2400" dirty="0">
                <a:solidFill>
                  <a:schemeClr val="bg1"/>
                </a:solidFill>
              </a:rPr>
              <a:t>“we” </a:t>
            </a:r>
          </a:p>
          <a:p>
            <a:pPr algn="ctr"/>
            <a:r>
              <a:rPr lang="en-US" sz="2400" dirty="0">
                <a:solidFill>
                  <a:schemeClr val="bg1"/>
                </a:solidFill>
              </a:rPr>
              <a:t>from Caesarea, </a:t>
            </a:r>
          </a:p>
          <a:p>
            <a:pPr algn="ctr"/>
            <a:r>
              <a:rPr lang="en-US" sz="2400" dirty="0">
                <a:solidFill>
                  <a:schemeClr val="bg1"/>
                </a:solidFill>
              </a:rPr>
              <a:t>through storm</a:t>
            </a:r>
          </a:p>
          <a:p>
            <a:pPr algn="ctr"/>
            <a:r>
              <a:rPr lang="en-US" sz="2400" dirty="0">
                <a:solidFill>
                  <a:schemeClr val="bg1"/>
                </a:solidFill>
              </a:rPr>
              <a:t>&amp; shipwreck, </a:t>
            </a:r>
          </a:p>
          <a:p>
            <a:pPr algn="ctr"/>
            <a:r>
              <a:rPr lang="en-US" sz="2400" dirty="0">
                <a:solidFill>
                  <a:schemeClr val="bg1"/>
                </a:solidFill>
              </a:rPr>
              <a:t>Then to Rome</a:t>
            </a:r>
          </a:p>
        </p:txBody>
      </p:sp>
    </p:spTree>
    <p:extLst>
      <p:ext uri="{BB962C8B-B14F-4D97-AF65-F5344CB8AC3E}">
        <p14:creationId xmlns:p14="http://schemas.microsoft.com/office/powerpoint/2010/main" val="346719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86 -3.33333E-6 C -0.00156 -0.00833 -0.00642 -0.03518 -0.00486 -0.05046 C -0.00329 -0.06551 0.0106 -0.06342 0.00869 -0.09143 C 0.00678 -0.11944 -0.00434 -0.19583 -0.01631 -0.21875 C -0.02829 -0.24143 -0.03663 -0.22777 -0.06336 -0.22916 C -0.0901 -0.23055 -0.15121 -0.22523 -0.17638 -0.22685 C -0.20156 -0.22847 -0.20381 -0.23889 -0.21475 -0.23889 C -0.22569 -0.23889 -0.22708 -0.22314 -0.24236 -0.22685 C -0.25763 -0.23055 -0.28975 -0.26875 -0.30659 -0.26157 C -0.32343 -0.25439 -0.33315 -0.20231 -0.34392 -0.1831 C -0.35468 -0.16389 -0.3585 -0.15208 -0.37083 -0.14629 C -0.38315 -0.14051 -0.40815 -0.14768 -0.41788 -0.14814 " pathEditMode="relative" rAng="0" ptsTypes="aaaaaaaaaaaa">
                                      <p:cBhvr>
                                        <p:cTn id="6" dur="1500" fill="hold"/>
                                        <p:tgtEl>
                                          <p:spTgt spid="22"/>
                                        </p:tgtEl>
                                        <p:attrNameLst>
                                          <p:attrName>ppt_x</p:attrName>
                                          <p:attrName>ppt_y</p:attrName>
                                        </p:attrNameLst>
                                      </p:cBhvr>
                                      <p:rCtr x="-20300" y="-13400"/>
                                    </p:animMotion>
                                  </p:childTnLst>
                                </p:cTn>
                              </p:par>
                            </p:childTnLst>
                          </p:cTn>
                        </p:par>
                        <p:par>
                          <p:cTn id="7" fill="hold">
                            <p:stCondLst>
                              <p:cond delay="1500"/>
                            </p:stCondLst>
                            <p:childTnLst>
                              <p:par>
                                <p:cTn id="8" presetID="10" presetClass="entr" presetSubtype="0" fill="hold" grpId="2"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2000"/>
                            </p:stCondLst>
                            <p:childTnLst>
                              <p:par>
                                <p:cTn id="12" presetID="1" presetClass="exit" presetSubtype="0" fill="hold" grpId="1" nodeType="afterEffect">
                                  <p:stCondLst>
                                    <p:cond delay="0"/>
                                  </p:stCondLst>
                                  <p:childTnLst>
                                    <p:set>
                                      <p:cBhvr>
                                        <p:cTn id="13" dur="1" fill="hold">
                                          <p:stCondLst>
                                            <p:cond delay="0"/>
                                          </p:stCondLst>
                                        </p:cTn>
                                        <p:tgtEl>
                                          <p:spTgt spid="22"/>
                                        </p:tgtEl>
                                        <p:attrNameLst>
                                          <p:attrName>style.visibility</p:attrName>
                                        </p:attrNameLst>
                                      </p:cBhvr>
                                      <p:to>
                                        <p:strVal val="hidden"/>
                                      </p:to>
                                    </p:set>
                                  </p:childTnLst>
                                </p:cTn>
                              </p:par>
                            </p:childTnLst>
                          </p:cTn>
                        </p:par>
                        <p:par>
                          <p:cTn id="14" fill="hold">
                            <p:stCondLst>
                              <p:cond delay="2000"/>
                            </p:stCondLst>
                            <p:childTnLst>
                              <p:par>
                                <p:cTn id="15" presetID="0" presetClass="path" presetSubtype="0" accel="50000" decel="50000" fill="hold" grpId="0" nodeType="afterEffect">
                                  <p:stCondLst>
                                    <p:cond delay="0"/>
                                  </p:stCondLst>
                                  <p:childTnLst>
                                    <p:animMotion origin="layout" path="M -8.33333E-7 0.00208 C -0.00486 -0.0007 -0.02118 -0.01482 -0.02847 -0.01412 C -0.03576 -0.01343 -0.03559 0.00416 -0.0441 0.00578 C -0.0526 0.00741 -0.06771 0.00301 -0.07934 -0.00394 C -0.09097 -0.01088 -0.10104 -0.03218 -0.11424 -0.03658 C -0.12743 -0.04097 -0.14774 -0.02778 -0.15885 -0.02986 C -0.16996 -0.03195 -0.17153 -0.04607 -0.18108 -0.04931 C -0.19062 -0.05255 -0.20694 -0.04676 -0.21649 -0.04931 C -0.22604 -0.05185 -0.22934 -0.06227 -0.23854 -0.06435 C -0.24774 -0.06644 -0.2625 -0.06088 -0.27135 -0.0625 C -0.28021 -0.06412 -0.28316 -0.07315 -0.29167 -0.07384 C -0.30017 -0.07454 -0.31406 -0.06528 -0.32239 -0.06667 C -0.33073 -0.06806 -0.33299 -0.08125 -0.34149 -0.08287 C -0.35 -0.08449 -0.36597 -0.07616 -0.37361 -0.07685 C -0.38125 -0.07755 -0.38212 -0.08611 -0.38767 -0.0875 C -0.39323 -0.08889 -0.40139 -0.08449 -0.40677 -0.08519 C -0.41215 -0.08588 -0.41753 -0.09005 -0.42031 -0.09144 " pathEditMode="relative" rAng="0" ptsTypes="aaaaaaaaaaaaaaaaa">
                                      <p:cBhvr>
                                        <p:cTn id="16" dur="2000" fill="hold"/>
                                        <p:tgtEl>
                                          <p:spTgt spid="14"/>
                                        </p:tgtEl>
                                        <p:attrNameLst>
                                          <p:attrName>ppt_x</p:attrName>
                                          <p:attrName>ppt_y</p:attrName>
                                        </p:attrNameLst>
                                      </p:cBhvr>
                                      <p:rCtr x="-21000" y="-4400"/>
                                    </p:animMotion>
                                  </p:childTnLst>
                                </p:cTn>
                              </p:par>
                            </p:childTnLst>
                          </p:cTn>
                        </p:par>
                        <p:par>
                          <p:cTn id="17" fill="hold">
                            <p:stCondLst>
                              <p:cond delay="4000"/>
                            </p:stCondLst>
                            <p:childTnLst>
                              <p:par>
                                <p:cTn id="18" presetID="10" presetClass="entr" presetSubtype="0" fill="hold" grpId="1"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4500"/>
                            </p:stCondLst>
                            <p:childTnLst>
                              <p:par>
                                <p:cTn id="22" presetID="1" presetClass="exit" presetSubtype="0" fill="hold" grpId="1" nodeType="afterEffect">
                                  <p:stCondLst>
                                    <p:cond delay="0"/>
                                  </p:stCondLst>
                                  <p:childTnLst>
                                    <p:set>
                                      <p:cBhvr>
                                        <p:cTn id="23" dur="1" fill="hold">
                                          <p:stCondLst>
                                            <p:cond delay="0"/>
                                          </p:stCondLst>
                                        </p:cTn>
                                        <p:tgtEl>
                                          <p:spTgt spid="14"/>
                                        </p:tgtEl>
                                        <p:attrNameLst>
                                          <p:attrName>style.visibility</p:attrName>
                                        </p:attrNameLst>
                                      </p:cBhvr>
                                      <p:to>
                                        <p:strVal val="hidden"/>
                                      </p:to>
                                    </p:set>
                                  </p:childTnLst>
                                </p:cTn>
                              </p:par>
                            </p:childTnLst>
                          </p:cTn>
                        </p:par>
                        <p:par>
                          <p:cTn id="24" fill="hold">
                            <p:stCondLst>
                              <p:cond delay="4500"/>
                            </p:stCondLst>
                            <p:childTnLst>
                              <p:par>
                                <p:cTn id="25" presetID="0" presetClass="path" presetSubtype="0" accel="50000" decel="50000" fill="hold" grpId="0" nodeType="afterEffect">
                                  <p:stCondLst>
                                    <p:cond delay="0"/>
                                  </p:stCondLst>
                                  <p:childTnLst>
                                    <p:animMotion origin="layout" path="M -0.00086 2.96296E-6 C 0.00591 -0.00834 0.03403 -0.03704 0.04028 -0.04954 C 0.04653 -0.06204 0.03421 -0.06204 0.03681 -0.07523 C 0.03941 -0.08797 0.05348 -0.11713 0.05556 -0.12709 C 0.05764 -0.13727 0.04862 -0.12408 0.04896 -0.13519 C 0.04931 -0.1463 0.06511 -0.16366 0.05764 -0.19329 C 0.05018 -0.22292 0.01233 -0.28704 0.00382 -0.3132 C -0.00468 -0.33935 0.01285 -0.33982 0.00677 -0.35093 C 0.0007 -0.36204 -0.02378 -0.36968 -0.03281 -0.37986 C -0.04184 -0.39005 -0.04461 -0.40579 -0.04774 -0.41273 " pathEditMode="relative" rAng="0" ptsTypes="aaaaaaaaaa">
                                      <p:cBhvr>
                                        <p:cTn id="26" dur="2000" fill="hold"/>
                                        <p:tgtEl>
                                          <p:spTgt spid="16"/>
                                        </p:tgtEl>
                                        <p:attrNameLst>
                                          <p:attrName>ppt_x</p:attrName>
                                          <p:attrName>ppt_y</p:attrName>
                                        </p:attrNameLst>
                                      </p:cBhvr>
                                      <p:rCtr x="1000" y="-20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4" grpId="0" animBg="1"/>
      <p:bldP spid="14" grpId="1" animBg="1"/>
      <p:bldP spid="14" grpId="2" animBg="1"/>
      <p:bldP spid="16" grpId="0" animBg="1"/>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uble Wave 4"/>
          <p:cNvSpPr/>
          <p:nvPr/>
        </p:nvSpPr>
        <p:spPr>
          <a:xfrm>
            <a:off x="-3657600" y="3352800"/>
            <a:ext cx="16230600" cy="42672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66800" y="581561"/>
            <a:ext cx="7086600" cy="1323439"/>
          </a:xfrm>
          <a:prstGeom prst="rect">
            <a:avLst/>
          </a:prstGeom>
        </p:spPr>
        <p:txBody>
          <a:bodyPr wrap="square">
            <a:spAutoFit/>
          </a:bodyPr>
          <a:lstStyle/>
          <a:p>
            <a:pPr algn="ctr"/>
            <a:r>
              <a:rPr lang="en-US" sz="4000" b="1" i="1" dirty="0"/>
              <a:t>details of a first hand witness in the sea voyages in Acts</a:t>
            </a:r>
          </a:p>
        </p:txBody>
      </p:sp>
      <p:sp>
        <p:nvSpPr>
          <p:cNvPr id="6" name="Double Wave 5"/>
          <p:cNvSpPr/>
          <p:nvPr/>
        </p:nvSpPr>
        <p:spPr>
          <a:xfrm flipH="1">
            <a:off x="-1752600" y="3733800"/>
            <a:ext cx="11430000" cy="44196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uble Wave 6"/>
          <p:cNvSpPr/>
          <p:nvPr/>
        </p:nvSpPr>
        <p:spPr>
          <a:xfrm>
            <a:off x="-152400" y="4267200"/>
            <a:ext cx="9448800" cy="37338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0ECE4D2B-237B-8F4A-8845-87A772369507}"/>
              </a:ext>
            </a:extLst>
          </p:cNvPr>
          <p:cNvSpPr txBox="1">
            <a:spLocks/>
          </p:cNvSpPr>
          <p:nvPr/>
        </p:nvSpPr>
        <p:spPr>
          <a:xfrm>
            <a:off x="2819400" y="6591300"/>
            <a:ext cx="3124200" cy="2667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00" dirty="0" err="1">
                <a:solidFill>
                  <a:schemeClr val="tx1">
                    <a:lumMod val="75000"/>
                    <a:lumOff val="25000"/>
                  </a:schemeClr>
                </a:solidFill>
                <a:latin typeface="+mn-lt"/>
                <a:cs typeface="Phosphate Inline" panose="02000506050000020004" pitchFamily="2" charset="77"/>
              </a:rPr>
              <a:t>scott</a:t>
            </a:r>
            <a:r>
              <a:rPr lang="en-US" sz="900" dirty="0">
                <a:solidFill>
                  <a:schemeClr val="tx1">
                    <a:lumMod val="75000"/>
                    <a:lumOff val="25000"/>
                  </a:schemeClr>
                </a:solidFill>
                <a:latin typeface="+mn-lt"/>
                <a:cs typeface="Phosphate Inline" panose="02000506050000020004" pitchFamily="2" charset="77"/>
              </a:rPr>
              <a:t> </a:t>
            </a:r>
            <a:r>
              <a:rPr lang="en-US" sz="900" dirty="0" err="1">
                <a:solidFill>
                  <a:schemeClr val="tx1">
                    <a:lumMod val="75000"/>
                    <a:lumOff val="25000"/>
                  </a:schemeClr>
                </a:solidFill>
                <a:latin typeface="+mn-lt"/>
                <a:cs typeface="Phosphate Inline" panose="02000506050000020004" pitchFamily="2" charset="77"/>
              </a:rPr>
              <a:t>smelser</a:t>
            </a:r>
            <a:r>
              <a:rPr lang="en-US" sz="900" dirty="0">
                <a:solidFill>
                  <a:schemeClr val="tx1">
                    <a:lumMod val="75000"/>
                    <a:lumOff val="25000"/>
                  </a:schemeClr>
                </a:solidFill>
                <a:latin typeface="+mn-lt"/>
                <a:cs typeface="Phosphate Inline" panose="02000506050000020004" pitchFamily="2" charset="77"/>
              </a:rPr>
              <a:t>        </a:t>
            </a:r>
            <a:r>
              <a:rPr lang="en-US" sz="900" dirty="0" err="1">
                <a:solidFill>
                  <a:schemeClr val="tx1">
                    <a:lumMod val="75000"/>
                    <a:lumOff val="25000"/>
                  </a:schemeClr>
                </a:solidFill>
                <a:latin typeface="+mn-lt"/>
                <a:cs typeface="Phosphate Inline" panose="02000506050000020004" pitchFamily="2" charset="77"/>
              </a:rPr>
              <a:t>sbsmelser@comcast.net</a:t>
            </a:r>
            <a:endParaRPr lang="en-US" sz="900" dirty="0">
              <a:solidFill>
                <a:schemeClr val="tx1">
                  <a:lumMod val="75000"/>
                  <a:lumOff val="25000"/>
                </a:schemeClr>
              </a:solidFill>
              <a:latin typeface="+mn-lt"/>
              <a:cs typeface="Phosphate Inline" panose="02000506050000020004" pitchFamily="2"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uble Wave 4"/>
          <p:cNvSpPr/>
          <p:nvPr/>
        </p:nvSpPr>
        <p:spPr>
          <a:xfrm>
            <a:off x="-3657600" y="3657600"/>
            <a:ext cx="16230600" cy="42672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707886"/>
          </a:xfrm>
          <a:prstGeom prst="rect">
            <a:avLst/>
          </a:prstGeom>
        </p:spPr>
        <p:txBody>
          <a:bodyPr wrap="square">
            <a:spAutoFit/>
          </a:bodyPr>
          <a:lstStyle/>
          <a:p>
            <a:pPr algn="ctr"/>
            <a:r>
              <a:rPr lang="en-US" sz="4000" b="1" i="1" dirty="0"/>
              <a:t>sea voyages in Acts</a:t>
            </a:r>
          </a:p>
        </p:txBody>
      </p:sp>
      <p:sp>
        <p:nvSpPr>
          <p:cNvPr id="6" name="Double Wave 5"/>
          <p:cNvSpPr/>
          <p:nvPr/>
        </p:nvSpPr>
        <p:spPr>
          <a:xfrm flipH="1">
            <a:off x="-1752600" y="4038600"/>
            <a:ext cx="11430000" cy="44196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uble Wave 6"/>
          <p:cNvSpPr/>
          <p:nvPr/>
        </p:nvSpPr>
        <p:spPr>
          <a:xfrm>
            <a:off x="-152400" y="4572000"/>
            <a:ext cx="9448800" cy="37338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867400" y="609601"/>
            <a:ext cx="1828800" cy="457200"/>
          </a:xfrm>
          <a:prstGeom prst="rect">
            <a:avLst/>
          </a:prstGeom>
          <a:solidFill>
            <a:srgbClr val="002060"/>
          </a:solidFill>
        </p:spPr>
        <p:txBody>
          <a:bodyPr wrap="square" rtlCol="0">
            <a:spAutoFit/>
          </a:bodyPr>
          <a:lstStyle/>
          <a:p>
            <a:pPr algn="ctr"/>
            <a:r>
              <a:rPr lang="en-US" sz="2400" b="1" dirty="0">
                <a:solidFill>
                  <a:schemeClr val="bg1"/>
                </a:solidFill>
              </a:rPr>
              <a:t>“we sailed”</a:t>
            </a:r>
          </a:p>
        </p:txBody>
      </p:sp>
      <p:sp>
        <p:nvSpPr>
          <p:cNvPr id="21" name="TextBox 20"/>
          <p:cNvSpPr txBox="1"/>
          <p:nvPr/>
        </p:nvSpPr>
        <p:spPr>
          <a:xfrm>
            <a:off x="381000" y="533400"/>
            <a:ext cx="2057400" cy="461665"/>
          </a:xfrm>
          <a:prstGeom prst="rect">
            <a:avLst/>
          </a:prstGeom>
          <a:solidFill>
            <a:srgbClr val="002060"/>
          </a:solidFill>
        </p:spPr>
        <p:txBody>
          <a:bodyPr wrap="square" rtlCol="0">
            <a:spAutoFit/>
          </a:bodyPr>
          <a:lstStyle/>
          <a:p>
            <a:pPr algn="ctr"/>
            <a:r>
              <a:rPr lang="en-US" sz="2400" b="1" dirty="0">
                <a:solidFill>
                  <a:schemeClr val="bg1"/>
                </a:solidFill>
              </a:rPr>
              <a:t>“they sailed”</a:t>
            </a:r>
          </a:p>
        </p:txBody>
      </p:sp>
      <p:sp>
        <p:nvSpPr>
          <p:cNvPr id="22" name="TextBox 21"/>
          <p:cNvSpPr txBox="1"/>
          <p:nvPr/>
        </p:nvSpPr>
        <p:spPr>
          <a:xfrm>
            <a:off x="762000" y="1066800"/>
            <a:ext cx="4267200" cy="2677656"/>
          </a:xfrm>
          <a:prstGeom prst="rect">
            <a:avLst/>
          </a:prstGeom>
          <a:noFill/>
        </p:spPr>
        <p:txBody>
          <a:bodyPr wrap="square" rtlCol="0">
            <a:spAutoFit/>
          </a:bodyPr>
          <a:lstStyle/>
          <a:p>
            <a:r>
              <a:rPr lang="en-US" sz="2800" b="1" dirty="0"/>
              <a:t>13.4</a:t>
            </a:r>
            <a:r>
              <a:rPr lang="en-US" sz="2800" dirty="0"/>
              <a:t> </a:t>
            </a:r>
          </a:p>
          <a:p>
            <a:r>
              <a:rPr lang="en-US" sz="2800" b="1" dirty="0"/>
              <a:t>13.13</a:t>
            </a:r>
            <a:endParaRPr lang="en-US" sz="2800" dirty="0"/>
          </a:p>
          <a:p>
            <a:r>
              <a:rPr lang="en-US" sz="2800" b="1" dirty="0"/>
              <a:t>14.26</a:t>
            </a:r>
            <a:endParaRPr lang="en-US" sz="2800" dirty="0"/>
          </a:p>
          <a:p>
            <a:r>
              <a:rPr lang="en-US" sz="2800" b="1" dirty="0"/>
              <a:t>17.15</a:t>
            </a:r>
            <a:endParaRPr lang="en-US" sz="2800" dirty="0"/>
          </a:p>
          <a:p>
            <a:r>
              <a:rPr lang="en-US" sz="2800" b="1" dirty="0"/>
              <a:t>18.18,19</a:t>
            </a:r>
            <a:r>
              <a:rPr lang="en-US" sz="2800" dirty="0"/>
              <a:t> </a:t>
            </a:r>
          </a:p>
          <a:p>
            <a:r>
              <a:rPr lang="en-US" sz="2800" b="1" dirty="0"/>
              <a:t>18.21,22</a:t>
            </a:r>
            <a:endParaRPr lang="en-US" sz="2800" dirty="0"/>
          </a:p>
        </p:txBody>
      </p:sp>
      <p:sp>
        <p:nvSpPr>
          <p:cNvPr id="26" name="TextBox 25"/>
          <p:cNvSpPr txBox="1"/>
          <p:nvPr/>
        </p:nvSpPr>
        <p:spPr>
          <a:xfrm>
            <a:off x="6019800" y="1066800"/>
            <a:ext cx="5105400" cy="2677656"/>
          </a:xfrm>
          <a:prstGeom prst="rect">
            <a:avLst/>
          </a:prstGeom>
          <a:noFill/>
        </p:spPr>
        <p:txBody>
          <a:bodyPr wrap="square" rtlCol="0">
            <a:spAutoFit/>
          </a:bodyPr>
          <a:lstStyle/>
          <a:p>
            <a:r>
              <a:rPr lang="en-US" sz="2800" b="1" dirty="0"/>
              <a:t>16.11</a:t>
            </a:r>
          </a:p>
          <a:p>
            <a:r>
              <a:rPr lang="en-US" sz="2800" b="1" dirty="0"/>
              <a:t>20.6</a:t>
            </a:r>
          </a:p>
          <a:p>
            <a:r>
              <a:rPr lang="en-US" sz="2800" b="1" dirty="0"/>
              <a:t>20.13-16</a:t>
            </a:r>
          </a:p>
          <a:p>
            <a:r>
              <a:rPr lang="en-US" sz="2800" b="1" dirty="0"/>
              <a:t>20.38-21.3</a:t>
            </a:r>
            <a:endParaRPr lang="en-US" sz="2800" dirty="0"/>
          </a:p>
          <a:p>
            <a:r>
              <a:rPr lang="en-US" sz="2800" b="1" dirty="0"/>
              <a:t>21.5-7</a:t>
            </a:r>
          </a:p>
          <a:p>
            <a:r>
              <a:rPr lang="en-US" sz="2800" b="1" dirty="0"/>
              <a:t>chapter 27</a:t>
            </a:r>
          </a:p>
        </p:txBody>
      </p:sp>
      <p:sp>
        <p:nvSpPr>
          <p:cNvPr id="10" name="Title 5">
            <a:extLst>
              <a:ext uri="{FF2B5EF4-FFF2-40B4-BE49-F238E27FC236}">
                <a16:creationId xmlns:a16="http://schemas.microsoft.com/office/drawing/2014/main" id="{9E3AE687-9B91-1D4B-B649-53634CD045D9}"/>
              </a:ext>
            </a:extLst>
          </p:cNvPr>
          <p:cNvSpPr txBox="1">
            <a:spLocks/>
          </p:cNvSpPr>
          <p:nvPr/>
        </p:nvSpPr>
        <p:spPr>
          <a:xfrm>
            <a:off x="2819400" y="6591300"/>
            <a:ext cx="3124200" cy="2667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00" dirty="0" err="1">
                <a:solidFill>
                  <a:schemeClr val="tx1">
                    <a:lumMod val="75000"/>
                    <a:lumOff val="25000"/>
                  </a:schemeClr>
                </a:solidFill>
                <a:latin typeface="+mn-lt"/>
                <a:cs typeface="Phosphate Inline" panose="02000506050000020004" pitchFamily="2" charset="77"/>
              </a:rPr>
              <a:t>scott</a:t>
            </a:r>
            <a:r>
              <a:rPr lang="en-US" sz="900" dirty="0">
                <a:solidFill>
                  <a:schemeClr val="tx1">
                    <a:lumMod val="75000"/>
                    <a:lumOff val="25000"/>
                  </a:schemeClr>
                </a:solidFill>
                <a:latin typeface="+mn-lt"/>
                <a:cs typeface="Phosphate Inline" panose="02000506050000020004" pitchFamily="2" charset="77"/>
              </a:rPr>
              <a:t> </a:t>
            </a:r>
            <a:r>
              <a:rPr lang="en-US" sz="900" dirty="0" err="1">
                <a:solidFill>
                  <a:schemeClr val="tx1">
                    <a:lumMod val="75000"/>
                    <a:lumOff val="25000"/>
                  </a:schemeClr>
                </a:solidFill>
                <a:latin typeface="+mn-lt"/>
                <a:cs typeface="Phosphate Inline" panose="02000506050000020004" pitchFamily="2" charset="77"/>
              </a:rPr>
              <a:t>smelser</a:t>
            </a:r>
            <a:r>
              <a:rPr lang="en-US" sz="900" dirty="0">
                <a:solidFill>
                  <a:schemeClr val="tx1">
                    <a:lumMod val="75000"/>
                    <a:lumOff val="25000"/>
                  </a:schemeClr>
                </a:solidFill>
                <a:latin typeface="+mn-lt"/>
                <a:cs typeface="Phosphate Inline" panose="02000506050000020004" pitchFamily="2" charset="77"/>
              </a:rPr>
              <a:t>        </a:t>
            </a:r>
            <a:r>
              <a:rPr lang="en-US" sz="900" dirty="0" err="1">
                <a:solidFill>
                  <a:schemeClr val="tx1">
                    <a:lumMod val="75000"/>
                    <a:lumOff val="25000"/>
                  </a:schemeClr>
                </a:solidFill>
                <a:latin typeface="+mn-lt"/>
                <a:cs typeface="Phosphate Inline" panose="02000506050000020004" pitchFamily="2" charset="77"/>
              </a:rPr>
              <a:t>sbsmelser@comcast.net</a:t>
            </a:r>
            <a:endParaRPr lang="en-US" sz="900" dirty="0">
              <a:solidFill>
                <a:schemeClr val="tx1">
                  <a:lumMod val="75000"/>
                  <a:lumOff val="25000"/>
                </a:schemeClr>
              </a:solidFill>
              <a:latin typeface="+mn-lt"/>
              <a:cs typeface="Phosphate Inline" panose="02000506050000020004" pitchFamily="2"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uble Wave 4"/>
          <p:cNvSpPr/>
          <p:nvPr/>
        </p:nvSpPr>
        <p:spPr>
          <a:xfrm>
            <a:off x="-3657600" y="3657600"/>
            <a:ext cx="16230600" cy="42672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707886"/>
          </a:xfrm>
          <a:prstGeom prst="rect">
            <a:avLst/>
          </a:prstGeom>
        </p:spPr>
        <p:txBody>
          <a:bodyPr wrap="square">
            <a:spAutoFit/>
          </a:bodyPr>
          <a:lstStyle/>
          <a:p>
            <a:pPr algn="ctr"/>
            <a:r>
              <a:rPr lang="en-US" sz="4000" b="1" i="1" dirty="0"/>
              <a:t>sea voyages in Acts</a:t>
            </a:r>
          </a:p>
        </p:txBody>
      </p:sp>
      <p:sp>
        <p:nvSpPr>
          <p:cNvPr id="6" name="Double Wave 5"/>
          <p:cNvSpPr/>
          <p:nvPr/>
        </p:nvSpPr>
        <p:spPr>
          <a:xfrm flipH="1">
            <a:off x="-1752600" y="4038600"/>
            <a:ext cx="11430000" cy="44196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uble Wave 6"/>
          <p:cNvSpPr/>
          <p:nvPr/>
        </p:nvSpPr>
        <p:spPr>
          <a:xfrm>
            <a:off x="-152400" y="4572000"/>
            <a:ext cx="9448800" cy="3733800"/>
          </a:xfrm>
          <a:prstGeom prst="doubleWave">
            <a:avLst/>
          </a:prstGeom>
          <a:solidFill>
            <a:srgbClr val="31859C">
              <a:alpha val="74118"/>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867400" y="609601"/>
            <a:ext cx="1828800" cy="457200"/>
          </a:xfrm>
          <a:prstGeom prst="rect">
            <a:avLst/>
          </a:prstGeom>
          <a:solidFill>
            <a:srgbClr val="002060"/>
          </a:solidFill>
        </p:spPr>
        <p:txBody>
          <a:bodyPr wrap="square" rtlCol="0">
            <a:spAutoFit/>
          </a:bodyPr>
          <a:lstStyle/>
          <a:p>
            <a:pPr algn="ctr"/>
            <a:r>
              <a:rPr lang="en-US" sz="2400" b="1" dirty="0">
                <a:solidFill>
                  <a:schemeClr val="bg1"/>
                </a:solidFill>
              </a:rPr>
              <a:t>“we sailed”</a:t>
            </a:r>
          </a:p>
        </p:txBody>
      </p:sp>
      <p:sp>
        <p:nvSpPr>
          <p:cNvPr id="21" name="TextBox 20"/>
          <p:cNvSpPr txBox="1"/>
          <p:nvPr/>
        </p:nvSpPr>
        <p:spPr>
          <a:xfrm>
            <a:off x="381000" y="533400"/>
            <a:ext cx="2057400" cy="461665"/>
          </a:xfrm>
          <a:prstGeom prst="rect">
            <a:avLst/>
          </a:prstGeom>
          <a:solidFill>
            <a:srgbClr val="002060"/>
          </a:solidFill>
        </p:spPr>
        <p:txBody>
          <a:bodyPr wrap="square" rtlCol="0">
            <a:spAutoFit/>
          </a:bodyPr>
          <a:lstStyle/>
          <a:p>
            <a:pPr algn="ctr"/>
            <a:r>
              <a:rPr lang="en-US" sz="2400" b="1" dirty="0">
                <a:solidFill>
                  <a:schemeClr val="bg1"/>
                </a:solidFill>
              </a:rPr>
              <a:t>“they sailed”</a:t>
            </a:r>
          </a:p>
        </p:txBody>
      </p:sp>
      <p:sp>
        <p:nvSpPr>
          <p:cNvPr id="22" name="TextBox 21"/>
          <p:cNvSpPr txBox="1"/>
          <p:nvPr/>
        </p:nvSpPr>
        <p:spPr>
          <a:xfrm>
            <a:off x="0" y="1066800"/>
            <a:ext cx="4267200" cy="4893647"/>
          </a:xfrm>
          <a:prstGeom prst="rect">
            <a:avLst/>
          </a:prstGeom>
          <a:noFill/>
        </p:spPr>
        <p:txBody>
          <a:bodyPr wrap="square" rtlCol="0">
            <a:spAutoFit/>
          </a:bodyPr>
          <a:lstStyle/>
          <a:p>
            <a:pPr>
              <a:buFont typeface="Wingdings" pitchFamily="2" charset="2"/>
              <a:buChar char="§"/>
            </a:pPr>
            <a:r>
              <a:rPr lang="en-US" sz="2400" b="1" dirty="0"/>
              <a:t>13.4</a:t>
            </a:r>
            <a:r>
              <a:rPr lang="en-US" sz="2400" dirty="0"/>
              <a:t> “they sailed to Cyprus”</a:t>
            </a:r>
          </a:p>
          <a:p>
            <a:pPr>
              <a:buFont typeface="Wingdings" pitchFamily="2" charset="2"/>
              <a:buChar char="§"/>
            </a:pPr>
            <a:r>
              <a:rPr lang="en-US" sz="2400" b="1" dirty="0"/>
              <a:t>13.13</a:t>
            </a:r>
            <a:r>
              <a:rPr lang="en-US" sz="2400" dirty="0"/>
              <a:t> “Paul and his company set sail from </a:t>
            </a:r>
            <a:r>
              <a:rPr lang="en-US" sz="2400" dirty="0" err="1"/>
              <a:t>Paphos</a:t>
            </a:r>
            <a:r>
              <a:rPr lang="en-US" sz="2400" dirty="0"/>
              <a:t>  and came to </a:t>
            </a:r>
            <a:r>
              <a:rPr lang="en-US" sz="2400" dirty="0" err="1"/>
              <a:t>Perga</a:t>
            </a:r>
            <a:r>
              <a:rPr lang="en-US" sz="2400" dirty="0"/>
              <a:t>”</a:t>
            </a:r>
          </a:p>
          <a:p>
            <a:pPr>
              <a:buFont typeface="Wingdings" pitchFamily="2" charset="2"/>
              <a:buChar char="§"/>
            </a:pPr>
            <a:r>
              <a:rPr lang="en-US" sz="2400" b="1" dirty="0"/>
              <a:t>14.26</a:t>
            </a:r>
            <a:r>
              <a:rPr lang="en-US" sz="2400" dirty="0"/>
              <a:t> “they sailed to Antioch”</a:t>
            </a:r>
          </a:p>
          <a:p>
            <a:pPr>
              <a:buFont typeface="Wingdings" pitchFamily="2" charset="2"/>
              <a:buChar char="§"/>
            </a:pPr>
            <a:r>
              <a:rPr lang="en-US" sz="2400" b="1" dirty="0"/>
              <a:t>17.15</a:t>
            </a:r>
            <a:r>
              <a:rPr lang="en-US" sz="2400" dirty="0"/>
              <a:t> “they that conducted Paul brought him as far as Athens”</a:t>
            </a:r>
          </a:p>
          <a:p>
            <a:pPr>
              <a:buFont typeface="Wingdings" pitchFamily="2" charset="2"/>
              <a:buChar char="§"/>
            </a:pPr>
            <a:r>
              <a:rPr lang="en-US" sz="2400" b="1" dirty="0"/>
              <a:t>18.18,19</a:t>
            </a:r>
            <a:r>
              <a:rPr lang="en-US" sz="2400" dirty="0"/>
              <a:t> “they sailed thence for Syria … they came to Ephesus”</a:t>
            </a:r>
          </a:p>
          <a:p>
            <a:pPr>
              <a:buFont typeface="Wingdings" pitchFamily="2" charset="2"/>
              <a:buChar char="§"/>
            </a:pPr>
            <a:r>
              <a:rPr lang="en-US" sz="2400" b="1" dirty="0"/>
              <a:t>18.21,22</a:t>
            </a:r>
            <a:r>
              <a:rPr lang="en-US" sz="2400" dirty="0"/>
              <a:t>“he set sail from Ephesus … landed at </a:t>
            </a:r>
            <a:r>
              <a:rPr lang="en-US" sz="2400" dirty="0" err="1"/>
              <a:t>Caeserea</a:t>
            </a:r>
            <a:r>
              <a:rPr lang="en-US" sz="2400" dirty="0"/>
              <a:t>”</a:t>
            </a:r>
          </a:p>
        </p:txBody>
      </p:sp>
      <p:sp>
        <p:nvSpPr>
          <p:cNvPr id="23" name="TextBox 22"/>
          <p:cNvSpPr txBox="1"/>
          <p:nvPr/>
        </p:nvSpPr>
        <p:spPr>
          <a:xfrm>
            <a:off x="4495800" y="1371600"/>
            <a:ext cx="4114800" cy="1569660"/>
          </a:xfrm>
          <a:prstGeom prst="rect">
            <a:avLst/>
          </a:prstGeom>
          <a:noFill/>
        </p:spPr>
        <p:txBody>
          <a:bodyPr wrap="square" rtlCol="0">
            <a:spAutoFit/>
          </a:bodyPr>
          <a:lstStyle/>
          <a:p>
            <a:r>
              <a:rPr lang="en-US" sz="2400" b="1" dirty="0"/>
              <a:t>16.11</a:t>
            </a:r>
            <a:r>
              <a:rPr lang="en-US" sz="2400" dirty="0"/>
              <a:t> “Setting sail therefore from Troas we made a straight course to Samothrace and the day following to </a:t>
            </a:r>
            <a:r>
              <a:rPr lang="en-US" sz="2400" dirty="0" err="1"/>
              <a:t>Neapolis</a:t>
            </a:r>
            <a:r>
              <a:rPr lang="en-US" sz="2400" dirty="0"/>
              <a:t>”</a:t>
            </a:r>
          </a:p>
        </p:txBody>
      </p:sp>
      <p:sp>
        <p:nvSpPr>
          <p:cNvPr id="24" name="TextBox 23"/>
          <p:cNvSpPr txBox="1"/>
          <p:nvPr/>
        </p:nvSpPr>
        <p:spPr>
          <a:xfrm>
            <a:off x="4495800" y="1752600"/>
            <a:ext cx="4114800" cy="1569660"/>
          </a:xfrm>
          <a:prstGeom prst="rect">
            <a:avLst/>
          </a:prstGeom>
          <a:noFill/>
        </p:spPr>
        <p:txBody>
          <a:bodyPr wrap="square" rtlCol="0">
            <a:spAutoFit/>
          </a:bodyPr>
          <a:lstStyle/>
          <a:p>
            <a:r>
              <a:rPr lang="en-US" sz="2400" b="1" dirty="0"/>
              <a:t>20.6 </a:t>
            </a:r>
            <a:r>
              <a:rPr lang="en-US" sz="2400" dirty="0"/>
              <a:t>“we sailed away from Philippi after the days of the unleavened bread, and came to them to Troas in five days”</a:t>
            </a:r>
          </a:p>
        </p:txBody>
      </p:sp>
      <p:sp>
        <p:nvSpPr>
          <p:cNvPr id="25" name="TextBox 24"/>
          <p:cNvSpPr txBox="1"/>
          <p:nvPr/>
        </p:nvSpPr>
        <p:spPr>
          <a:xfrm>
            <a:off x="4114800" y="1143000"/>
            <a:ext cx="5029200" cy="4832092"/>
          </a:xfrm>
          <a:prstGeom prst="rect">
            <a:avLst/>
          </a:prstGeom>
          <a:noFill/>
        </p:spPr>
        <p:txBody>
          <a:bodyPr wrap="square" rtlCol="0">
            <a:spAutoFit/>
          </a:bodyPr>
          <a:lstStyle/>
          <a:p>
            <a:r>
              <a:rPr lang="en-US" sz="2200" b="1" dirty="0"/>
              <a:t>20.13-16</a:t>
            </a:r>
            <a:r>
              <a:rPr lang="en-US" sz="2200" dirty="0"/>
              <a:t>“But we, going before to the ship, set sail for </a:t>
            </a:r>
            <a:r>
              <a:rPr lang="en-US" sz="2200" dirty="0" err="1"/>
              <a:t>Asos</a:t>
            </a:r>
            <a:r>
              <a:rPr lang="en-US" sz="2200" dirty="0"/>
              <a:t>, there intending to take in Paul: for so he had appointed, intending himself to go by land. And when we met him at </a:t>
            </a:r>
            <a:r>
              <a:rPr lang="en-US" sz="2200" dirty="0" err="1"/>
              <a:t>Asos</a:t>
            </a:r>
            <a:r>
              <a:rPr lang="en-US" sz="2200" dirty="0"/>
              <a:t> we took him in, and came to </a:t>
            </a:r>
            <a:r>
              <a:rPr lang="en-US" sz="2200" dirty="0" err="1"/>
              <a:t>Mitylene</a:t>
            </a:r>
            <a:r>
              <a:rPr lang="en-US" sz="2200" dirty="0"/>
              <a:t>.  And sailing from thence, we came the following day over against  Chios, the next day we touched at Samos: and the day after, we came to Miletus, for Paul had determined to sail past Ephesus, that he might not have to spend time in Asia, for he was hastening, if it were possible for him, to be at Jerusalem the day of Pentecost.”</a:t>
            </a:r>
            <a:endParaRPr lang="en-US" sz="2200" b="1" dirty="0"/>
          </a:p>
        </p:txBody>
      </p:sp>
      <p:sp>
        <p:nvSpPr>
          <p:cNvPr id="26" name="TextBox 25"/>
          <p:cNvSpPr txBox="1"/>
          <p:nvPr/>
        </p:nvSpPr>
        <p:spPr>
          <a:xfrm>
            <a:off x="4038600" y="1219200"/>
            <a:ext cx="5105400" cy="5324535"/>
          </a:xfrm>
          <a:prstGeom prst="rect">
            <a:avLst/>
          </a:prstGeom>
          <a:noFill/>
        </p:spPr>
        <p:txBody>
          <a:bodyPr wrap="square" rtlCol="0">
            <a:spAutoFit/>
          </a:bodyPr>
          <a:lstStyle/>
          <a:p>
            <a:r>
              <a:rPr lang="en-US" sz="2000" b="1" dirty="0"/>
              <a:t>20.38-21.3 </a:t>
            </a:r>
            <a:r>
              <a:rPr lang="en-US" sz="2000" dirty="0"/>
              <a:t>“They brought him on his way to the ship. And when it came to pass that we were parted from them and set sail,  we came with a straight course unto Cos, and the next day unto Rhodes, and from thence unto </a:t>
            </a:r>
            <a:r>
              <a:rPr lang="en-US" sz="2000" dirty="0" err="1"/>
              <a:t>Patara</a:t>
            </a:r>
            <a:r>
              <a:rPr lang="en-US" sz="2000" dirty="0"/>
              <a:t>: and having found a ship crossing over to Phoenicia, we went aboard and set sail, and when we had come in sight of Cyprus, leaving it on the left hand, we sailed unto </a:t>
            </a:r>
            <a:r>
              <a:rPr lang="en-US" sz="2000" dirty="0" err="1"/>
              <a:t>Tyre</a:t>
            </a:r>
            <a:r>
              <a:rPr lang="en-US" sz="2000" dirty="0"/>
              <a:t>, for their the ship was to unlade her burden.”</a:t>
            </a:r>
          </a:p>
          <a:p>
            <a:r>
              <a:rPr lang="en-US" sz="2000" b="1" dirty="0"/>
              <a:t>21.5-7 </a:t>
            </a:r>
            <a:r>
              <a:rPr lang="en-US" sz="2000" dirty="0"/>
              <a:t>“they all, with wives and children, brought us on our way… and kneeling down on the beach, we prayed and bade each other farewell; we went on board the ship, but they returned home again. And when we had finished the voyage from </a:t>
            </a:r>
            <a:r>
              <a:rPr lang="en-US" sz="2000" dirty="0" err="1"/>
              <a:t>Tyre</a:t>
            </a:r>
            <a:r>
              <a:rPr lang="en-US" sz="2000" dirty="0"/>
              <a:t>, we arrived at </a:t>
            </a:r>
            <a:r>
              <a:rPr lang="en-US" sz="2000" dirty="0" err="1"/>
              <a:t>Ptolemais</a:t>
            </a:r>
            <a:r>
              <a:rPr lang="en-US" sz="2000" dirty="0"/>
              <a:t>”</a:t>
            </a:r>
            <a:endParaRPr lang="en-US" sz="2000" b="1" dirty="0"/>
          </a:p>
        </p:txBody>
      </p:sp>
      <p:sp>
        <p:nvSpPr>
          <p:cNvPr id="27" name="TextBox 26"/>
          <p:cNvSpPr txBox="1"/>
          <p:nvPr/>
        </p:nvSpPr>
        <p:spPr>
          <a:xfrm>
            <a:off x="-6629400" y="-2975461"/>
            <a:ext cx="4114800" cy="19666922"/>
          </a:xfrm>
          <a:prstGeom prst="rect">
            <a:avLst/>
          </a:prstGeom>
          <a:noFill/>
        </p:spPr>
        <p:txBody>
          <a:bodyPr wrap="square" rtlCol="0">
            <a:spAutoFit/>
          </a:bodyPr>
          <a:lstStyle/>
          <a:p>
            <a:r>
              <a:rPr lang="en-US" sz="2400" b="1" dirty="0"/>
              <a:t>16.11</a:t>
            </a:r>
            <a:r>
              <a:rPr lang="en-US" sz="2400" dirty="0"/>
              <a:t> “Setting sail therefore from Troas we made a straight course to Samothrace and the day following to </a:t>
            </a:r>
            <a:r>
              <a:rPr lang="en-US" sz="2400" dirty="0" err="1"/>
              <a:t>Neapolis</a:t>
            </a:r>
            <a:r>
              <a:rPr lang="en-US" sz="2400" dirty="0"/>
              <a:t>”</a:t>
            </a:r>
          </a:p>
          <a:p>
            <a:r>
              <a:rPr lang="en-US" sz="2400" b="1" dirty="0"/>
              <a:t>18.21,22</a:t>
            </a:r>
            <a:r>
              <a:rPr lang="en-US" sz="2400" dirty="0"/>
              <a:t>“we sailed away from Philippi after the days of the unleavened bread, and came to them to Troas in five days”</a:t>
            </a:r>
          </a:p>
          <a:p>
            <a:r>
              <a:rPr lang="en-US" sz="2400" b="1" dirty="0"/>
              <a:t>20.13-16</a:t>
            </a:r>
            <a:r>
              <a:rPr lang="en-US" sz="2400" dirty="0"/>
              <a:t>“But we, going before to the ship, set sail for </a:t>
            </a:r>
            <a:r>
              <a:rPr lang="en-US" sz="2400" dirty="0" err="1"/>
              <a:t>Asos</a:t>
            </a:r>
            <a:r>
              <a:rPr lang="en-US" sz="2400" dirty="0"/>
              <a:t>, there intending to take in Paul: for so he had appointed, intending himself to go by land. And when we met him at </a:t>
            </a:r>
            <a:r>
              <a:rPr lang="en-US" sz="2400" dirty="0" err="1"/>
              <a:t>Asos</a:t>
            </a:r>
            <a:r>
              <a:rPr lang="en-US" sz="2400" dirty="0"/>
              <a:t> we took him in, and came to </a:t>
            </a:r>
            <a:r>
              <a:rPr lang="en-US" sz="2400" dirty="0" err="1"/>
              <a:t>Mitylene</a:t>
            </a:r>
            <a:r>
              <a:rPr lang="en-US" sz="2400" dirty="0"/>
              <a:t>.  And sailing from thence, we came the following day over against  Chios, the next day we touched at Samos: and the day after, we came to Miletus, for Paul had determined to sail past Ephesus, that he might not have to spend time in Asia, for he was hastening, if it were possible for him, to be at Jerusalem the day of Pentecost.”</a:t>
            </a:r>
          </a:p>
          <a:p>
            <a:r>
              <a:rPr lang="en-US" sz="2400" b="1" dirty="0"/>
              <a:t>20.38-21.3 </a:t>
            </a:r>
            <a:r>
              <a:rPr lang="en-US" sz="2400" dirty="0"/>
              <a:t>“They brought him on his way to the ship. And when it came to pass that we were parted from them and set sail,  we came with a straight course unto Cos, and the next day unto Rhodes, and from thence unto </a:t>
            </a:r>
            <a:r>
              <a:rPr lang="en-US" sz="2400" dirty="0" err="1"/>
              <a:t>Patara</a:t>
            </a:r>
            <a:r>
              <a:rPr lang="en-US" sz="2400" dirty="0"/>
              <a:t>: and having found a ship crossing over to Phoenicia, we went aboard and set sail, and when we had come in sight of Cyprus, leaving it on the left hand, we sailed unto </a:t>
            </a:r>
            <a:r>
              <a:rPr lang="en-US" sz="2400" dirty="0" err="1"/>
              <a:t>Tyre</a:t>
            </a:r>
            <a:r>
              <a:rPr lang="en-US" sz="2400" dirty="0"/>
              <a:t>, for their the ship was to unlade her burden.”</a:t>
            </a:r>
          </a:p>
          <a:p>
            <a:r>
              <a:rPr lang="en-US" sz="2400" b="1" dirty="0"/>
              <a:t>21.5-7 </a:t>
            </a:r>
            <a:r>
              <a:rPr lang="en-US" sz="2400" dirty="0"/>
              <a:t>“they all, with wives and children, brought us on our way… and kneeling down on the beach, we prayed and bade each other farewell; we went on board the ship, but they returned home again. And when we had finished the voyage from </a:t>
            </a:r>
            <a:r>
              <a:rPr lang="en-US" sz="2400" dirty="0" err="1"/>
              <a:t>Tyre</a:t>
            </a:r>
            <a:r>
              <a:rPr lang="en-US" sz="2400" dirty="0"/>
              <a:t>, we arrived at </a:t>
            </a:r>
            <a:r>
              <a:rPr lang="en-US" sz="2400" dirty="0" err="1"/>
              <a:t>Ptolemais</a:t>
            </a:r>
            <a:r>
              <a:rPr lang="en-US" sz="2400" dirty="0"/>
              <a:t>”</a:t>
            </a:r>
            <a:endParaRPr lang="en-US" sz="2400" b="1" dirty="0"/>
          </a:p>
        </p:txBody>
      </p:sp>
      <p:sp>
        <p:nvSpPr>
          <p:cNvPr id="28" name="Oval 27"/>
          <p:cNvSpPr/>
          <p:nvPr/>
        </p:nvSpPr>
        <p:spPr>
          <a:xfrm>
            <a:off x="5486400" y="2209800"/>
            <a:ext cx="2133600" cy="2057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600" b="1" dirty="0" err="1"/>
              <a:t>ch</a:t>
            </a:r>
            <a:r>
              <a:rPr lang="en-US" sz="3600" b="1" dirty="0"/>
              <a:t>. 27!</a:t>
            </a:r>
          </a:p>
        </p:txBody>
      </p:sp>
      <p:sp>
        <p:nvSpPr>
          <p:cNvPr id="15" name="Title 5">
            <a:extLst>
              <a:ext uri="{FF2B5EF4-FFF2-40B4-BE49-F238E27FC236}">
                <a16:creationId xmlns:a16="http://schemas.microsoft.com/office/drawing/2014/main" id="{CC854755-0A7B-8E43-8C20-31100A309781}"/>
              </a:ext>
            </a:extLst>
          </p:cNvPr>
          <p:cNvSpPr txBox="1">
            <a:spLocks/>
          </p:cNvSpPr>
          <p:nvPr/>
        </p:nvSpPr>
        <p:spPr>
          <a:xfrm>
            <a:off x="2819400" y="6591300"/>
            <a:ext cx="3124200" cy="2667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00" dirty="0" err="1">
                <a:solidFill>
                  <a:schemeClr val="tx1">
                    <a:lumMod val="75000"/>
                    <a:lumOff val="25000"/>
                  </a:schemeClr>
                </a:solidFill>
                <a:latin typeface="+mn-lt"/>
                <a:cs typeface="Phosphate Inline" panose="02000506050000020004" pitchFamily="2" charset="77"/>
              </a:rPr>
              <a:t>scott</a:t>
            </a:r>
            <a:r>
              <a:rPr lang="en-US" sz="900" dirty="0">
                <a:solidFill>
                  <a:schemeClr val="tx1">
                    <a:lumMod val="75000"/>
                    <a:lumOff val="25000"/>
                  </a:schemeClr>
                </a:solidFill>
                <a:latin typeface="+mn-lt"/>
                <a:cs typeface="Phosphate Inline" panose="02000506050000020004" pitchFamily="2" charset="77"/>
              </a:rPr>
              <a:t> </a:t>
            </a:r>
            <a:r>
              <a:rPr lang="en-US" sz="900" dirty="0" err="1">
                <a:solidFill>
                  <a:schemeClr val="tx1">
                    <a:lumMod val="75000"/>
                    <a:lumOff val="25000"/>
                  </a:schemeClr>
                </a:solidFill>
                <a:latin typeface="+mn-lt"/>
                <a:cs typeface="Phosphate Inline" panose="02000506050000020004" pitchFamily="2" charset="77"/>
              </a:rPr>
              <a:t>smelser</a:t>
            </a:r>
            <a:r>
              <a:rPr lang="en-US" sz="900" dirty="0">
                <a:solidFill>
                  <a:schemeClr val="tx1">
                    <a:lumMod val="75000"/>
                    <a:lumOff val="25000"/>
                  </a:schemeClr>
                </a:solidFill>
                <a:latin typeface="+mn-lt"/>
                <a:cs typeface="Phosphate Inline" panose="02000506050000020004" pitchFamily="2" charset="77"/>
              </a:rPr>
              <a:t>        </a:t>
            </a:r>
            <a:r>
              <a:rPr lang="en-US" sz="900" dirty="0" err="1">
                <a:solidFill>
                  <a:schemeClr val="tx1">
                    <a:lumMod val="75000"/>
                    <a:lumOff val="25000"/>
                  </a:schemeClr>
                </a:solidFill>
                <a:latin typeface="+mn-lt"/>
                <a:cs typeface="Phosphate Inline" panose="02000506050000020004" pitchFamily="2" charset="77"/>
              </a:rPr>
              <a:t>sbsmelser@comcast.net</a:t>
            </a:r>
            <a:endParaRPr lang="en-US" sz="900" dirty="0">
              <a:solidFill>
                <a:schemeClr val="tx1">
                  <a:lumMod val="75000"/>
                  <a:lumOff val="25000"/>
                </a:schemeClr>
              </a:solidFill>
              <a:latin typeface="+mn-lt"/>
              <a:cs typeface="Phosphate Inline" panose="02000506050000020004" pitchFamily="2" charset="7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
                                            <p:txEl>
                                              <p:pRg st="1" end="1"/>
                                            </p:txEl>
                                          </p:spTgt>
                                        </p:tgtEl>
                                        <p:attrNameLst>
                                          <p:attrName>style.visibility</p:attrName>
                                        </p:attrNameLst>
                                      </p:cBhvr>
                                      <p:to>
                                        <p:strVal val="visible"/>
                                      </p:to>
                                    </p:set>
                                    <p:anim calcmode="lin" valueType="num">
                                      <p:cBhvr additive="base">
                                        <p:cTn id="13" dur="500" fill="hold"/>
                                        <p:tgtEl>
                                          <p:spTgt spid="2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
                                            <p:txEl>
                                              <p:pRg st="2" end="2"/>
                                            </p:txEl>
                                          </p:spTgt>
                                        </p:tgtEl>
                                        <p:attrNameLst>
                                          <p:attrName>style.visibility</p:attrName>
                                        </p:attrNameLst>
                                      </p:cBhvr>
                                      <p:to>
                                        <p:strVal val="visible"/>
                                      </p:to>
                                    </p:set>
                                    <p:anim calcmode="lin" valueType="num">
                                      <p:cBhvr additive="base">
                                        <p:cTn id="19" dur="500" fill="hold"/>
                                        <p:tgtEl>
                                          <p:spTgt spid="2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 calcmode="lin" valueType="num">
                                      <p:cBhvr additive="base">
                                        <p:cTn id="25" dur="500" fill="hold"/>
                                        <p:tgtEl>
                                          <p:spTgt spid="2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
                                            <p:txEl>
                                              <p:pRg st="4" end="4"/>
                                            </p:txEl>
                                          </p:spTgt>
                                        </p:tgtEl>
                                        <p:attrNameLst>
                                          <p:attrName>style.visibility</p:attrName>
                                        </p:attrNameLst>
                                      </p:cBhvr>
                                      <p:to>
                                        <p:strVal val="visible"/>
                                      </p:to>
                                    </p:set>
                                    <p:anim calcmode="lin" valueType="num">
                                      <p:cBhvr additive="base">
                                        <p:cTn id="31" dur="500" fill="hold"/>
                                        <p:tgtEl>
                                          <p:spTgt spid="2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
                                            <p:txEl>
                                              <p:pRg st="5" end="5"/>
                                            </p:txEl>
                                          </p:spTgt>
                                        </p:tgtEl>
                                        <p:attrNameLst>
                                          <p:attrName>style.visibility</p:attrName>
                                        </p:attrNameLst>
                                      </p:cBhvr>
                                      <p:to>
                                        <p:strVal val="visible"/>
                                      </p:to>
                                    </p:set>
                                    <p:anim calcmode="lin" valueType="num">
                                      <p:cBhvr additive="base">
                                        <p:cTn id="37" dur="500" fill="hold"/>
                                        <p:tgtEl>
                                          <p:spTgt spid="2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1"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1+#ppt_w/2"/>
                                          </p:val>
                                        </p:tav>
                                        <p:tav tm="100000">
                                          <p:val>
                                            <p:strVal val="#ppt_x"/>
                                          </p:val>
                                        </p:tav>
                                      </p:tavLst>
                                    </p:anim>
                                    <p:anim calcmode="lin" valueType="num">
                                      <p:cBhvr additive="base">
                                        <p:cTn id="4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2" nodeType="click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1+#ppt_w/2"/>
                                          </p:val>
                                        </p:tav>
                                        <p:tav tm="100000">
                                          <p:val>
                                            <p:strVal val="#ppt_x"/>
                                          </p:val>
                                        </p:tav>
                                      </p:tavLst>
                                    </p:anim>
                                    <p:anim calcmode="lin" valueType="num">
                                      <p:cBhvr additive="base">
                                        <p:cTn id="5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24"/>
                                        </p:tgtEl>
                                      </p:cBhvr>
                                    </p:animEffect>
                                    <p:set>
                                      <p:cBhvr>
                                        <p:cTn id="60" dur="1" fill="hold">
                                          <p:stCondLst>
                                            <p:cond delay="499"/>
                                          </p:stCondLst>
                                        </p:cTn>
                                        <p:tgtEl>
                                          <p:spTgt spid="2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1+#ppt_w/2"/>
                                          </p:val>
                                        </p:tav>
                                        <p:tav tm="100000">
                                          <p:val>
                                            <p:strVal val="#ppt_x"/>
                                          </p:val>
                                        </p:tav>
                                      </p:tavLst>
                                    </p:anim>
                                    <p:anim calcmode="lin" valueType="num">
                                      <p:cBhvr additive="base">
                                        <p:cTn id="6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25"/>
                                        </p:tgtEl>
                                      </p:cBhvr>
                                    </p:animEffect>
                                    <p:set>
                                      <p:cBhvr>
                                        <p:cTn id="71" dur="1" fill="hold">
                                          <p:stCondLst>
                                            <p:cond delay="499"/>
                                          </p:stCondLst>
                                        </p:cTn>
                                        <p:tgtEl>
                                          <p:spTgt spid="25"/>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 calcmode="lin" valueType="num">
                                      <p:cBhvr additive="base">
                                        <p:cTn id="76" dur="500" fill="hold"/>
                                        <p:tgtEl>
                                          <p:spTgt spid="26"/>
                                        </p:tgtEl>
                                        <p:attrNameLst>
                                          <p:attrName>ppt_x</p:attrName>
                                        </p:attrNameLst>
                                      </p:cBhvr>
                                      <p:tavLst>
                                        <p:tav tm="0">
                                          <p:val>
                                            <p:strVal val="1+#ppt_w/2"/>
                                          </p:val>
                                        </p:tav>
                                        <p:tav tm="100000">
                                          <p:val>
                                            <p:strVal val="#ppt_x"/>
                                          </p:val>
                                        </p:tav>
                                      </p:tavLst>
                                    </p:anim>
                                    <p:anim calcmode="lin" valueType="num">
                                      <p:cBhvr additive="base">
                                        <p:cTn id="77"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0"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 calcmode="lin" valueType="num">
                                      <p:cBhvr>
                                        <p:cTn id="82" dur="500" fill="hold"/>
                                        <p:tgtEl>
                                          <p:spTgt spid="28"/>
                                        </p:tgtEl>
                                        <p:attrNameLst>
                                          <p:attrName>ppt_w</p:attrName>
                                        </p:attrNameLst>
                                      </p:cBhvr>
                                      <p:tavLst>
                                        <p:tav tm="0">
                                          <p:val>
                                            <p:fltVal val="0"/>
                                          </p:val>
                                        </p:tav>
                                        <p:tav tm="100000">
                                          <p:val>
                                            <p:strVal val="#ppt_w"/>
                                          </p:val>
                                        </p:tav>
                                      </p:tavLst>
                                    </p:anim>
                                    <p:anim calcmode="lin" valueType="num">
                                      <p:cBhvr>
                                        <p:cTn id="83" dur="500" fill="hold"/>
                                        <p:tgtEl>
                                          <p:spTgt spid="28"/>
                                        </p:tgtEl>
                                        <p:attrNameLst>
                                          <p:attrName>ppt_h</p:attrName>
                                        </p:attrNameLst>
                                      </p:cBhvr>
                                      <p:tavLst>
                                        <p:tav tm="0">
                                          <p:val>
                                            <p:fltVal val="0"/>
                                          </p:val>
                                        </p:tav>
                                        <p:tav tm="100000">
                                          <p:val>
                                            <p:strVal val="#ppt_h"/>
                                          </p:val>
                                        </p:tav>
                                      </p:tavLst>
                                    </p:anim>
                                    <p:animEffect transition="in" filter="fade">
                                      <p:cBhvr>
                                        <p:cTn id="8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23" grpId="2"/>
      <p:bldP spid="24" grpId="0"/>
      <p:bldP spid="24" grpId="1"/>
      <p:bldP spid="25" grpId="0"/>
      <p:bldP spid="25" grpId="1"/>
      <p:bldP spid="26"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10168"/>
            <a:ext cx="10332914" cy="6447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1"/>
            <a:ext cx="9144000" cy="461665"/>
          </a:xfrm>
          <a:prstGeom prst="rect">
            <a:avLst/>
          </a:prstGeom>
          <a:solidFill>
            <a:srgbClr val="00B050"/>
          </a:solidFill>
          <a:effectLst>
            <a:outerShdw blurRad="127000" dist="127000" dir="5400000" algn="t" rotWithShape="0">
              <a:prstClr val="black">
                <a:alpha val="50000"/>
              </a:prstClr>
            </a:outerShdw>
          </a:effectLst>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400" b="1" dirty="0">
                <a:solidFill>
                  <a:prstClr val="black"/>
                </a:solidFill>
                <a:effectLst>
                  <a:outerShdw blurRad="38100" dist="38100" dir="2700000" algn="tl">
                    <a:srgbClr val="000000">
                      <a:alpha val="43137"/>
                    </a:srgbClr>
                  </a:outerShdw>
                </a:effectLst>
                <a:latin typeface="Trebuchet MS" pitchFamily="34" charset="0"/>
                <a:cs typeface="MV Boli" pitchFamily="2" charset="0"/>
              </a:rPr>
              <a:t>letters from Paul the prisoner</a:t>
            </a:r>
            <a:endParaRPr lang="en-US" sz="2400" b="1" dirty="0">
              <a:solidFill>
                <a:prstClr val="black"/>
              </a:solidFill>
              <a:effectLst>
                <a:outerShdw blurRad="38100" dist="38100" dir="2700000" algn="tl">
                  <a:srgbClr val="000000">
                    <a:alpha val="43137"/>
                  </a:srgbClr>
                </a:outerShdw>
              </a:effectLst>
            </a:endParaRPr>
          </a:p>
        </p:txBody>
      </p:sp>
      <p:sp>
        <p:nvSpPr>
          <p:cNvPr id="15" name="Freeform 14"/>
          <p:cNvSpPr/>
          <p:nvPr/>
        </p:nvSpPr>
        <p:spPr>
          <a:xfrm>
            <a:off x="322782" y="852829"/>
            <a:ext cx="8237887" cy="4471939"/>
          </a:xfrm>
          <a:custGeom>
            <a:avLst/>
            <a:gdLst>
              <a:gd name="connsiteX0" fmla="*/ 8765627 w 8765627"/>
              <a:gd name="connsiteY0" fmla="*/ 4918842 h 4918842"/>
              <a:gd name="connsiteX1" fmla="*/ 8576441 w 8765627"/>
              <a:gd name="connsiteY1" fmla="*/ 4792718 h 4918842"/>
              <a:gd name="connsiteX2" fmla="*/ 8418786 w 8765627"/>
              <a:gd name="connsiteY2" fmla="*/ 4666594 h 4918842"/>
              <a:gd name="connsiteX3" fmla="*/ 8261131 w 8765627"/>
              <a:gd name="connsiteY3" fmla="*/ 4603531 h 4918842"/>
              <a:gd name="connsiteX4" fmla="*/ 7220607 w 8765627"/>
              <a:gd name="connsiteY4" fmla="*/ 3972911 h 4918842"/>
              <a:gd name="connsiteX5" fmla="*/ 6747641 w 8765627"/>
              <a:gd name="connsiteY5" fmla="*/ 3783725 h 4918842"/>
              <a:gd name="connsiteX6" fmla="*/ 4950372 w 8765627"/>
              <a:gd name="connsiteY6" fmla="*/ 3090042 h 4918842"/>
              <a:gd name="connsiteX7" fmla="*/ 2207172 w 8765627"/>
              <a:gd name="connsiteY7" fmla="*/ 1639614 h 4918842"/>
              <a:gd name="connsiteX8" fmla="*/ 1608082 w 8765627"/>
              <a:gd name="connsiteY8" fmla="*/ 1261242 h 4918842"/>
              <a:gd name="connsiteX9" fmla="*/ 1166648 w 8765627"/>
              <a:gd name="connsiteY9" fmla="*/ 914400 h 4918842"/>
              <a:gd name="connsiteX10" fmla="*/ 788275 w 8765627"/>
              <a:gd name="connsiteY10" fmla="*/ 725214 h 4918842"/>
              <a:gd name="connsiteX11" fmla="*/ 283779 w 8765627"/>
              <a:gd name="connsiteY11" fmla="*/ 409904 h 4918842"/>
              <a:gd name="connsiteX12" fmla="*/ 157655 w 8765627"/>
              <a:gd name="connsiteY12" fmla="*/ 220718 h 4918842"/>
              <a:gd name="connsiteX13" fmla="*/ 94593 w 8765627"/>
              <a:gd name="connsiteY13" fmla="*/ 94594 h 4918842"/>
              <a:gd name="connsiteX14" fmla="*/ 0 w 8765627"/>
              <a:gd name="connsiteY14" fmla="*/ 0 h 4918842"/>
              <a:gd name="connsiteX0" fmla="*/ 8765627 w 8765627"/>
              <a:gd name="connsiteY0" fmla="*/ 4918842 h 4918842"/>
              <a:gd name="connsiteX1" fmla="*/ 8729722 w 8765627"/>
              <a:gd name="connsiteY1" fmla="*/ 4549583 h 4918842"/>
              <a:gd name="connsiteX2" fmla="*/ 8418786 w 8765627"/>
              <a:gd name="connsiteY2" fmla="*/ 4666594 h 4918842"/>
              <a:gd name="connsiteX3" fmla="*/ 8261131 w 8765627"/>
              <a:gd name="connsiteY3" fmla="*/ 4603531 h 4918842"/>
              <a:gd name="connsiteX4" fmla="*/ 7220607 w 8765627"/>
              <a:gd name="connsiteY4" fmla="*/ 3972911 h 4918842"/>
              <a:gd name="connsiteX5" fmla="*/ 6747641 w 8765627"/>
              <a:gd name="connsiteY5" fmla="*/ 3783725 h 4918842"/>
              <a:gd name="connsiteX6" fmla="*/ 4950372 w 8765627"/>
              <a:gd name="connsiteY6" fmla="*/ 3090042 h 4918842"/>
              <a:gd name="connsiteX7" fmla="*/ 2207172 w 8765627"/>
              <a:gd name="connsiteY7" fmla="*/ 1639614 h 4918842"/>
              <a:gd name="connsiteX8" fmla="*/ 1608082 w 8765627"/>
              <a:gd name="connsiteY8" fmla="*/ 1261242 h 4918842"/>
              <a:gd name="connsiteX9" fmla="*/ 1166648 w 8765627"/>
              <a:gd name="connsiteY9" fmla="*/ 914400 h 4918842"/>
              <a:gd name="connsiteX10" fmla="*/ 788275 w 8765627"/>
              <a:gd name="connsiteY10" fmla="*/ 725214 h 4918842"/>
              <a:gd name="connsiteX11" fmla="*/ 283779 w 8765627"/>
              <a:gd name="connsiteY11" fmla="*/ 409904 h 4918842"/>
              <a:gd name="connsiteX12" fmla="*/ 157655 w 8765627"/>
              <a:gd name="connsiteY12" fmla="*/ 220718 h 4918842"/>
              <a:gd name="connsiteX13" fmla="*/ 94593 w 8765627"/>
              <a:gd name="connsiteY13" fmla="*/ 94594 h 4918842"/>
              <a:gd name="connsiteX14" fmla="*/ 0 w 8765627"/>
              <a:gd name="connsiteY14" fmla="*/ 0 h 4918842"/>
              <a:gd name="connsiteX0" fmla="*/ 8765627 w 8931240"/>
              <a:gd name="connsiteY0" fmla="*/ 4918842 h 4918842"/>
              <a:gd name="connsiteX1" fmla="*/ 8729722 w 8931240"/>
              <a:gd name="connsiteY1" fmla="*/ 4549583 h 4918842"/>
              <a:gd name="connsiteX2" fmla="*/ 8915627 w 8931240"/>
              <a:gd name="connsiteY2" fmla="*/ 4307177 h 4918842"/>
              <a:gd name="connsiteX3" fmla="*/ 8261131 w 8931240"/>
              <a:gd name="connsiteY3" fmla="*/ 4603531 h 4918842"/>
              <a:gd name="connsiteX4" fmla="*/ 7220607 w 8931240"/>
              <a:gd name="connsiteY4" fmla="*/ 3972911 h 4918842"/>
              <a:gd name="connsiteX5" fmla="*/ 6747641 w 8931240"/>
              <a:gd name="connsiteY5" fmla="*/ 3783725 h 4918842"/>
              <a:gd name="connsiteX6" fmla="*/ 4950372 w 8931240"/>
              <a:gd name="connsiteY6" fmla="*/ 3090042 h 4918842"/>
              <a:gd name="connsiteX7" fmla="*/ 2207172 w 8931240"/>
              <a:gd name="connsiteY7" fmla="*/ 1639614 h 4918842"/>
              <a:gd name="connsiteX8" fmla="*/ 1608082 w 8931240"/>
              <a:gd name="connsiteY8" fmla="*/ 1261242 h 4918842"/>
              <a:gd name="connsiteX9" fmla="*/ 1166648 w 8931240"/>
              <a:gd name="connsiteY9" fmla="*/ 914400 h 4918842"/>
              <a:gd name="connsiteX10" fmla="*/ 788275 w 8931240"/>
              <a:gd name="connsiteY10" fmla="*/ 725214 h 4918842"/>
              <a:gd name="connsiteX11" fmla="*/ 283779 w 8931240"/>
              <a:gd name="connsiteY11" fmla="*/ 409904 h 4918842"/>
              <a:gd name="connsiteX12" fmla="*/ 157655 w 8931240"/>
              <a:gd name="connsiteY12" fmla="*/ 220718 h 4918842"/>
              <a:gd name="connsiteX13" fmla="*/ 94593 w 8931240"/>
              <a:gd name="connsiteY13" fmla="*/ 94594 h 4918842"/>
              <a:gd name="connsiteX14" fmla="*/ 0 w 8931240"/>
              <a:gd name="connsiteY14" fmla="*/ 0 h 4918842"/>
              <a:gd name="connsiteX0" fmla="*/ 8765627 w 8919255"/>
              <a:gd name="connsiteY0" fmla="*/ 4918842 h 4918842"/>
              <a:gd name="connsiteX1" fmla="*/ 8729722 w 8919255"/>
              <a:gd name="connsiteY1" fmla="*/ 4549583 h 4918842"/>
              <a:gd name="connsiteX2" fmla="*/ 8915627 w 8919255"/>
              <a:gd name="connsiteY2" fmla="*/ 4307177 h 4918842"/>
              <a:gd name="connsiteX3" fmla="*/ 8535979 w 8919255"/>
              <a:gd name="connsiteY3" fmla="*/ 3377283 h 4918842"/>
              <a:gd name="connsiteX4" fmla="*/ 7220607 w 8919255"/>
              <a:gd name="connsiteY4" fmla="*/ 3972911 h 4918842"/>
              <a:gd name="connsiteX5" fmla="*/ 6747641 w 8919255"/>
              <a:gd name="connsiteY5" fmla="*/ 3783725 h 4918842"/>
              <a:gd name="connsiteX6" fmla="*/ 4950372 w 8919255"/>
              <a:gd name="connsiteY6" fmla="*/ 3090042 h 4918842"/>
              <a:gd name="connsiteX7" fmla="*/ 2207172 w 8919255"/>
              <a:gd name="connsiteY7" fmla="*/ 1639614 h 4918842"/>
              <a:gd name="connsiteX8" fmla="*/ 1608082 w 8919255"/>
              <a:gd name="connsiteY8" fmla="*/ 1261242 h 4918842"/>
              <a:gd name="connsiteX9" fmla="*/ 1166648 w 8919255"/>
              <a:gd name="connsiteY9" fmla="*/ 914400 h 4918842"/>
              <a:gd name="connsiteX10" fmla="*/ 788275 w 8919255"/>
              <a:gd name="connsiteY10" fmla="*/ 725214 h 4918842"/>
              <a:gd name="connsiteX11" fmla="*/ 283779 w 8919255"/>
              <a:gd name="connsiteY11" fmla="*/ 409904 h 4918842"/>
              <a:gd name="connsiteX12" fmla="*/ 157655 w 8919255"/>
              <a:gd name="connsiteY12" fmla="*/ 220718 h 4918842"/>
              <a:gd name="connsiteX13" fmla="*/ 94593 w 8919255"/>
              <a:gd name="connsiteY13" fmla="*/ 94594 h 4918842"/>
              <a:gd name="connsiteX14" fmla="*/ 0 w 8919255"/>
              <a:gd name="connsiteY14" fmla="*/ 0 h 4918842"/>
              <a:gd name="connsiteX0" fmla="*/ 8765627 w 8919255"/>
              <a:gd name="connsiteY0" fmla="*/ 4918842 h 4918842"/>
              <a:gd name="connsiteX1" fmla="*/ 8729722 w 8919255"/>
              <a:gd name="connsiteY1" fmla="*/ 4549583 h 4918842"/>
              <a:gd name="connsiteX2" fmla="*/ 8915627 w 8919255"/>
              <a:gd name="connsiteY2" fmla="*/ 4307177 h 4918842"/>
              <a:gd name="connsiteX3" fmla="*/ 8535979 w 8919255"/>
              <a:gd name="connsiteY3" fmla="*/ 3377283 h 4918842"/>
              <a:gd name="connsiteX4" fmla="*/ 7321033 w 8919255"/>
              <a:gd name="connsiteY4" fmla="*/ 3682206 h 4918842"/>
              <a:gd name="connsiteX5" fmla="*/ 6747641 w 8919255"/>
              <a:gd name="connsiteY5" fmla="*/ 3783725 h 4918842"/>
              <a:gd name="connsiteX6" fmla="*/ 4950372 w 8919255"/>
              <a:gd name="connsiteY6" fmla="*/ 3090042 h 4918842"/>
              <a:gd name="connsiteX7" fmla="*/ 2207172 w 8919255"/>
              <a:gd name="connsiteY7" fmla="*/ 1639614 h 4918842"/>
              <a:gd name="connsiteX8" fmla="*/ 1608082 w 8919255"/>
              <a:gd name="connsiteY8" fmla="*/ 1261242 h 4918842"/>
              <a:gd name="connsiteX9" fmla="*/ 1166648 w 8919255"/>
              <a:gd name="connsiteY9" fmla="*/ 914400 h 4918842"/>
              <a:gd name="connsiteX10" fmla="*/ 788275 w 8919255"/>
              <a:gd name="connsiteY10" fmla="*/ 725214 h 4918842"/>
              <a:gd name="connsiteX11" fmla="*/ 283779 w 8919255"/>
              <a:gd name="connsiteY11" fmla="*/ 409904 h 4918842"/>
              <a:gd name="connsiteX12" fmla="*/ 157655 w 8919255"/>
              <a:gd name="connsiteY12" fmla="*/ 220718 h 4918842"/>
              <a:gd name="connsiteX13" fmla="*/ 94593 w 8919255"/>
              <a:gd name="connsiteY13" fmla="*/ 94594 h 4918842"/>
              <a:gd name="connsiteX14" fmla="*/ 0 w 8919255"/>
              <a:gd name="connsiteY14" fmla="*/ 0 h 4918842"/>
              <a:gd name="connsiteX0" fmla="*/ 8765627 w 8920108"/>
              <a:gd name="connsiteY0" fmla="*/ 4918842 h 4918842"/>
              <a:gd name="connsiteX1" fmla="*/ 8745579 w 8920108"/>
              <a:gd name="connsiteY1" fmla="*/ 4602439 h 4918842"/>
              <a:gd name="connsiteX2" fmla="*/ 8915627 w 8920108"/>
              <a:gd name="connsiteY2" fmla="*/ 4307177 h 4918842"/>
              <a:gd name="connsiteX3" fmla="*/ 8535979 w 8920108"/>
              <a:gd name="connsiteY3" fmla="*/ 3377283 h 4918842"/>
              <a:gd name="connsiteX4" fmla="*/ 7321033 w 8920108"/>
              <a:gd name="connsiteY4" fmla="*/ 3682206 h 4918842"/>
              <a:gd name="connsiteX5" fmla="*/ 6747641 w 8920108"/>
              <a:gd name="connsiteY5" fmla="*/ 3783725 h 4918842"/>
              <a:gd name="connsiteX6" fmla="*/ 4950372 w 8920108"/>
              <a:gd name="connsiteY6" fmla="*/ 3090042 h 4918842"/>
              <a:gd name="connsiteX7" fmla="*/ 2207172 w 8920108"/>
              <a:gd name="connsiteY7" fmla="*/ 1639614 h 4918842"/>
              <a:gd name="connsiteX8" fmla="*/ 1608082 w 8920108"/>
              <a:gd name="connsiteY8" fmla="*/ 1261242 h 4918842"/>
              <a:gd name="connsiteX9" fmla="*/ 1166648 w 8920108"/>
              <a:gd name="connsiteY9" fmla="*/ 914400 h 4918842"/>
              <a:gd name="connsiteX10" fmla="*/ 788275 w 8920108"/>
              <a:gd name="connsiteY10" fmla="*/ 725214 h 4918842"/>
              <a:gd name="connsiteX11" fmla="*/ 283779 w 8920108"/>
              <a:gd name="connsiteY11" fmla="*/ 409904 h 4918842"/>
              <a:gd name="connsiteX12" fmla="*/ 157655 w 8920108"/>
              <a:gd name="connsiteY12" fmla="*/ 220718 h 4918842"/>
              <a:gd name="connsiteX13" fmla="*/ 94593 w 8920108"/>
              <a:gd name="connsiteY13" fmla="*/ 94594 h 4918842"/>
              <a:gd name="connsiteX14" fmla="*/ 0 w 8920108"/>
              <a:gd name="connsiteY14" fmla="*/ 0 h 4918842"/>
              <a:gd name="connsiteX0" fmla="*/ 8765627 w 8946441"/>
              <a:gd name="connsiteY0" fmla="*/ 4918842 h 4918842"/>
              <a:gd name="connsiteX1" fmla="*/ 8745579 w 8946441"/>
              <a:gd name="connsiteY1" fmla="*/ 4602439 h 4918842"/>
              <a:gd name="connsiteX2" fmla="*/ 8904144 w 8946441"/>
              <a:gd name="connsiteY2" fmla="*/ 4410518 h 4918842"/>
              <a:gd name="connsiteX3" fmla="*/ 8915627 w 8946441"/>
              <a:gd name="connsiteY3" fmla="*/ 4307177 h 4918842"/>
              <a:gd name="connsiteX4" fmla="*/ 8535979 w 8946441"/>
              <a:gd name="connsiteY4" fmla="*/ 3377283 h 4918842"/>
              <a:gd name="connsiteX5" fmla="*/ 7321033 w 8946441"/>
              <a:gd name="connsiteY5" fmla="*/ 3682206 h 4918842"/>
              <a:gd name="connsiteX6" fmla="*/ 6747641 w 8946441"/>
              <a:gd name="connsiteY6" fmla="*/ 3783725 h 4918842"/>
              <a:gd name="connsiteX7" fmla="*/ 4950372 w 8946441"/>
              <a:gd name="connsiteY7" fmla="*/ 3090042 h 4918842"/>
              <a:gd name="connsiteX8" fmla="*/ 2207172 w 8946441"/>
              <a:gd name="connsiteY8" fmla="*/ 1639614 h 4918842"/>
              <a:gd name="connsiteX9" fmla="*/ 1608082 w 8946441"/>
              <a:gd name="connsiteY9" fmla="*/ 1261242 h 4918842"/>
              <a:gd name="connsiteX10" fmla="*/ 1166648 w 8946441"/>
              <a:gd name="connsiteY10" fmla="*/ 914400 h 4918842"/>
              <a:gd name="connsiteX11" fmla="*/ 788275 w 8946441"/>
              <a:gd name="connsiteY11" fmla="*/ 725214 h 4918842"/>
              <a:gd name="connsiteX12" fmla="*/ 283779 w 8946441"/>
              <a:gd name="connsiteY12" fmla="*/ 409904 h 4918842"/>
              <a:gd name="connsiteX13" fmla="*/ 157655 w 8946441"/>
              <a:gd name="connsiteY13" fmla="*/ 220718 h 4918842"/>
              <a:gd name="connsiteX14" fmla="*/ 94593 w 8946441"/>
              <a:gd name="connsiteY14" fmla="*/ 94594 h 4918842"/>
              <a:gd name="connsiteX15" fmla="*/ 0 w 8946441"/>
              <a:gd name="connsiteY15" fmla="*/ 0 h 4918842"/>
              <a:gd name="connsiteX0" fmla="*/ 8765627 w 8925369"/>
              <a:gd name="connsiteY0" fmla="*/ 4918842 h 4918842"/>
              <a:gd name="connsiteX1" fmla="*/ 8745579 w 8925369"/>
              <a:gd name="connsiteY1" fmla="*/ 4602439 h 4918842"/>
              <a:gd name="connsiteX2" fmla="*/ 8904144 w 8925369"/>
              <a:gd name="connsiteY2" fmla="*/ 4410518 h 4918842"/>
              <a:gd name="connsiteX3" fmla="*/ 8878628 w 8925369"/>
              <a:gd name="connsiteY3" fmla="*/ 4312462 h 4918842"/>
              <a:gd name="connsiteX4" fmla="*/ 8535979 w 8925369"/>
              <a:gd name="connsiteY4" fmla="*/ 3377283 h 4918842"/>
              <a:gd name="connsiteX5" fmla="*/ 7321033 w 8925369"/>
              <a:gd name="connsiteY5" fmla="*/ 3682206 h 4918842"/>
              <a:gd name="connsiteX6" fmla="*/ 6747641 w 8925369"/>
              <a:gd name="connsiteY6" fmla="*/ 3783725 h 4918842"/>
              <a:gd name="connsiteX7" fmla="*/ 4950372 w 8925369"/>
              <a:gd name="connsiteY7" fmla="*/ 3090042 h 4918842"/>
              <a:gd name="connsiteX8" fmla="*/ 2207172 w 8925369"/>
              <a:gd name="connsiteY8" fmla="*/ 1639614 h 4918842"/>
              <a:gd name="connsiteX9" fmla="*/ 1608082 w 8925369"/>
              <a:gd name="connsiteY9" fmla="*/ 1261242 h 4918842"/>
              <a:gd name="connsiteX10" fmla="*/ 1166648 w 8925369"/>
              <a:gd name="connsiteY10" fmla="*/ 914400 h 4918842"/>
              <a:gd name="connsiteX11" fmla="*/ 788275 w 8925369"/>
              <a:gd name="connsiteY11" fmla="*/ 725214 h 4918842"/>
              <a:gd name="connsiteX12" fmla="*/ 283779 w 8925369"/>
              <a:gd name="connsiteY12" fmla="*/ 409904 h 4918842"/>
              <a:gd name="connsiteX13" fmla="*/ 157655 w 8925369"/>
              <a:gd name="connsiteY13" fmla="*/ 220718 h 4918842"/>
              <a:gd name="connsiteX14" fmla="*/ 94593 w 8925369"/>
              <a:gd name="connsiteY14" fmla="*/ 94594 h 4918842"/>
              <a:gd name="connsiteX15" fmla="*/ 0 w 8925369"/>
              <a:gd name="connsiteY15" fmla="*/ 0 h 4918842"/>
              <a:gd name="connsiteX0" fmla="*/ 8765627 w 8919079"/>
              <a:gd name="connsiteY0" fmla="*/ 4918842 h 4918842"/>
              <a:gd name="connsiteX1" fmla="*/ 8745579 w 8919079"/>
              <a:gd name="connsiteY1" fmla="*/ 4602439 h 4918842"/>
              <a:gd name="connsiteX2" fmla="*/ 8893573 w 8919079"/>
              <a:gd name="connsiteY2" fmla="*/ 4347092 h 4918842"/>
              <a:gd name="connsiteX3" fmla="*/ 8878628 w 8919079"/>
              <a:gd name="connsiteY3" fmla="*/ 4312462 h 4918842"/>
              <a:gd name="connsiteX4" fmla="*/ 8535979 w 8919079"/>
              <a:gd name="connsiteY4" fmla="*/ 3377283 h 4918842"/>
              <a:gd name="connsiteX5" fmla="*/ 7321033 w 8919079"/>
              <a:gd name="connsiteY5" fmla="*/ 3682206 h 4918842"/>
              <a:gd name="connsiteX6" fmla="*/ 6747641 w 8919079"/>
              <a:gd name="connsiteY6" fmla="*/ 3783725 h 4918842"/>
              <a:gd name="connsiteX7" fmla="*/ 4950372 w 8919079"/>
              <a:gd name="connsiteY7" fmla="*/ 3090042 h 4918842"/>
              <a:gd name="connsiteX8" fmla="*/ 2207172 w 8919079"/>
              <a:gd name="connsiteY8" fmla="*/ 1639614 h 4918842"/>
              <a:gd name="connsiteX9" fmla="*/ 1608082 w 8919079"/>
              <a:gd name="connsiteY9" fmla="*/ 1261242 h 4918842"/>
              <a:gd name="connsiteX10" fmla="*/ 1166648 w 8919079"/>
              <a:gd name="connsiteY10" fmla="*/ 914400 h 4918842"/>
              <a:gd name="connsiteX11" fmla="*/ 788275 w 8919079"/>
              <a:gd name="connsiteY11" fmla="*/ 725214 h 4918842"/>
              <a:gd name="connsiteX12" fmla="*/ 283779 w 8919079"/>
              <a:gd name="connsiteY12" fmla="*/ 409904 h 4918842"/>
              <a:gd name="connsiteX13" fmla="*/ 157655 w 8919079"/>
              <a:gd name="connsiteY13" fmla="*/ 220718 h 4918842"/>
              <a:gd name="connsiteX14" fmla="*/ 94593 w 8919079"/>
              <a:gd name="connsiteY14" fmla="*/ 94594 h 4918842"/>
              <a:gd name="connsiteX15" fmla="*/ 0 w 8919079"/>
              <a:gd name="connsiteY15" fmla="*/ 0 h 4918842"/>
              <a:gd name="connsiteX0" fmla="*/ 8765627 w 8938826"/>
              <a:gd name="connsiteY0" fmla="*/ 4918842 h 4918842"/>
              <a:gd name="connsiteX1" fmla="*/ 8745579 w 8938826"/>
              <a:gd name="connsiteY1" fmla="*/ 4602439 h 4918842"/>
              <a:gd name="connsiteX2" fmla="*/ 8893573 w 8938826"/>
              <a:gd name="connsiteY2" fmla="*/ 4347092 h 4918842"/>
              <a:gd name="connsiteX3" fmla="*/ 8910341 w 8938826"/>
              <a:gd name="connsiteY3" fmla="*/ 4116897 h 4918842"/>
              <a:gd name="connsiteX4" fmla="*/ 8535979 w 8938826"/>
              <a:gd name="connsiteY4" fmla="*/ 3377283 h 4918842"/>
              <a:gd name="connsiteX5" fmla="*/ 7321033 w 8938826"/>
              <a:gd name="connsiteY5" fmla="*/ 3682206 h 4918842"/>
              <a:gd name="connsiteX6" fmla="*/ 6747641 w 8938826"/>
              <a:gd name="connsiteY6" fmla="*/ 3783725 h 4918842"/>
              <a:gd name="connsiteX7" fmla="*/ 4950372 w 8938826"/>
              <a:gd name="connsiteY7" fmla="*/ 3090042 h 4918842"/>
              <a:gd name="connsiteX8" fmla="*/ 2207172 w 8938826"/>
              <a:gd name="connsiteY8" fmla="*/ 1639614 h 4918842"/>
              <a:gd name="connsiteX9" fmla="*/ 1608082 w 8938826"/>
              <a:gd name="connsiteY9" fmla="*/ 1261242 h 4918842"/>
              <a:gd name="connsiteX10" fmla="*/ 1166648 w 8938826"/>
              <a:gd name="connsiteY10" fmla="*/ 914400 h 4918842"/>
              <a:gd name="connsiteX11" fmla="*/ 788275 w 8938826"/>
              <a:gd name="connsiteY11" fmla="*/ 725214 h 4918842"/>
              <a:gd name="connsiteX12" fmla="*/ 283779 w 8938826"/>
              <a:gd name="connsiteY12" fmla="*/ 409904 h 4918842"/>
              <a:gd name="connsiteX13" fmla="*/ 157655 w 8938826"/>
              <a:gd name="connsiteY13" fmla="*/ 220718 h 4918842"/>
              <a:gd name="connsiteX14" fmla="*/ 94593 w 8938826"/>
              <a:gd name="connsiteY14" fmla="*/ 94594 h 4918842"/>
              <a:gd name="connsiteX15" fmla="*/ 0 w 8938826"/>
              <a:gd name="connsiteY15" fmla="*/ 0 h 4918842"/>
              <a:gd name="connsiteX0" fmla="*/ 8765627 w 8910326"/>
              <a:gd name="connsiteY0" fmla="*/ 4918842 h 4918842"/>
              <a:gd name="connsiteX1" fmla="*/ 8745579 w 8910326"/>
              <a:gd name="connsiteY1" fmla="*/ 4602439 h 4918842"/>
              <a:gd name="connsiteX2" fmla="*/ 8893573 w 8910326"/>
              <a:gd name="connsiteY2" fmla="*/ 4347092 h 4918842"/>
              <a:gd name="connsiteX3" fmla="*/ 8857485 w 8910326"/>
              <a:gd name="connsiteY3" fmla="*/ 4095755 h 4918842"/>
              <a:gd name="connsiteX4" fmla="*/ 8535979 w 8910326"/>
              <a:gd name="connsiteY4" fmla="*/ 3377283 h 4918842"/>
              <a:gd name="connsiteX5" fmla="*/ 7321033 w 8910326"/>
              <a:gd name="connsiteY5" fmla="*/ 3682206 h 4918842"/>
              <a:gd name="connsiteX6" fmla="*/ 6747641 w 8910326"/>
              <a:gd name="connsiteY6" fmla="*/ 3783725 h 4918842"/>
              <a:gd name="connsiteX7" fmla="*/ 4950372 w 8910326"/>
              <a:gd name="connsiteY7" fmla="*/ 3090042 h 4918842"/>
              <a:gd name="connsiteX8" fmla="*/ 2207172 w 8910326"/>
              <a:gd name="connsiteY8" fmla="*/ 1639614 h 4918842"/>
              <a:gd name="connsiteX9" fmla="*/ 1608082 w 8910326"/>
              <a:gd name="connsiteY9" fmla="*/ 1261242 h 4918842"/>
              <a:gd name="connsiteX10" fmla="*/ 1166648 w 8910326"/>
              <a:gd name="connsiteY10" fmla="*/ 914400 h 4918842"/>
              <a:gd name="connsiteX11" fmla="*/ 788275 w 8910326"/>
              <a:gd name="connsiteY11" fmla="*/ 725214 h 4918842"/>
              <a:gd name="connsiteX12" fmla="*/ 283779 w 8910326"/>
              <a:gd name="connsiteY12" fmla="*/ 409904 h 4918842"/>
              <a:gd name="connsiteX13" fmla="*/ 157655 w 8910326"/>
              <a:gd name="connsiteY13" fmla="*/ 220718 h 4918842"/>
              <a:gd name="connsiteX14" fmla="*/ 94593 w 8910326"/>
              <a:gd name="connsiteY14" fmla="*/ 94594 h 4918842"/>
              <a:gd name="connsiteX15" fmla="*/ 0 w 8910326"/>
              <a:gd name="connsiteY15" fmla="*/ 0 h 4918842"/>
              <a:gd name="connsiteX0" fmla="*/ 8765627 w 8900146"/>
              <a:gd name="connsiteY0" fmla="*/ 4918842 h 4918842"/>
              <a:gd name="connsiteX1" fmla="*/ 8745579 w 8900146"/>
              <a:gd name="connsiteY1" fmla="*/ 4602439 h 4918842"/>
              <a:gd name="connsiteX2" fmla="*/ 8893573 w 8900146"/>
              <a:gd name="connsiteY2" fmla="*/ 4347092 h 4918842"/>
              <a:gd name="connsiteX3" fmla="*/ 8857485 w 8900146"/>
              <a:gd name="connsiteY3" fmla="*/ 4095755 h 4918842"/>
              <a:gd name="connsiteX4" fmla="*/ 8535979 w 8900146"/>
              <a:gd name="connsiteY4" fmla="*/ 3377283 h 4918842"/>
              <a:gd name="connsiteX5" fmla="*/ 7321033 w 8900146"/>
              <a:gd name="connsiteY5" fmla="*/ 3682206 h 4918842"/>
              <a:gd name="connsiteX6" fmla="*/ 6747641 w 8900146"/>
              <a:gd name="connsiteY6" fmla="*/ 3783725 h 4918842"/>
              <a:gd name="connsiteX7" fmla="*/ 4950372 w 8900146"/>
              <a:gd name="connsiteY7" fmla="*/ 3090042 h 4918842"/>
              <a:gd name="connsiteX8" fmla="*/ 2207172 w 8900146"/>
              <a:gd name="connsiteY8" fmla="*/ 1639614 h 4918842"/>
              <a:gd name="connsiteX9" fmla="*/ 1608082 w 8900146"/>
              <a:gd name="connsiteY9" fmla="*/ 1261242 h 4918842"/>
              <a:gd name="connsiteX10" fmla="*/ 1166648 w 8900146"/>
              <a:gd name="connsiteY10" fmla="*/ 914400 h 4918842"/>
              <a:gd name="connsiteX11" fmla="*/ 788275 w 8900146"/>
              <a:gd name="connsiteY11" fmla="*/ 725214 h 4918842"/>
              <a:gd name="connsiteX12" fmla="*/ 283779 w 8900146"/>
              <a:gd name="connsiteY12" fmla="*/ 409904 h 4918842"/>
              <a:gd name="connsiteX13" fmla="*/ 157655 w 8900146"/>
              <a:gd name="connsiteY13" fmla="*/ 220718 h 4918842"/>
              <a:gd name="connsiteX14" fmla="*/ 94593 w 8900146"/>
              <a:gd name="connsiteY14" fmla="*/ 94594 h 4918842"/>
              <a:gd name="connsiteX15" fmla="*/ 0 w 8900146"/>
              <a:gd name="connsiteY15" fmla="*/ 0 h 4918842"/>
              <a:gd name="connsiteX0" fmla="*/ 8765627 w 8900146"/>
              <a:gd name="connsiteY0" fmla="*/ 4918842 h 4918842"/>
              <a:gd name="connsiteX1" fmla="*/ 8772006 w 8900146"/>
              <a:gd name="connsiteY1" fmla="*/ 4607725 h 4918842"/>
              <a:gd name="connsiteX2" fmla="*/ 8893573 w 8900146"/>
              <a:gd name="connsiteY2" fmla="*/ 4347092 h 4918842"/>
              <a:gd name="connsiteX3" fmla="*/ 8857485 w 8900146"/>
              <a:gd name="connsiteY3" fmla="*/ 4095755 h 4918842"/>
              <a:gd name="connsiteX4" fmla="*/ 8535979 w 8900146"/>
              <a:gd name="connsiteY4" fmla="*/ 3377283 h 4918842"/>
              <a:gd name="connsiteX5" fmla="*/ 7321033 w 8900146"/>
              <a:gd name="connsiteY5" fmla="*/ 3682206 h 4918842"/>
              <a:gd name="connsiteX6" fmla="*/ 6747641 w 8900146"/>
              <a:gd name="connsiteY6" fmla="*/ 3783725 h 4918842"/>
              <a:gd name="connsiteX7" fmla="*/ 4950372 w 8900146"/>
              <a:gd name="connsiteY7" fmla="*/ 3090042 h 4918842"/>
              <a:gd name="connsiteX8" fmla="*/ 2207172 w 8900146"/>
              <a:gd name="connsiteY8" fmla="*/ 1639614 h 4918842"/>
              <a:gd name="connsiteX9" fmla="*/ 1608082 w 8900146"/>
              <a:gd name="connsiteY9" fmla="*/ 1261242 h 4918842"/>
              <a:gd name="connsiteX10" fmla="*/ 1166648 w 8900146"/>
              <a:gd name="connsiteY10" fmla="*/ 914400 h 4918842"/>
              <a:gd name="connsiteX11" fmla="*/ 788275 w 8900146"/>
              <a:gd name="connsiteY11" fmla="*/ 725214 h 4918842"/>
              <a:gd name="connsiteX12" fmla="*/ 283779 w 8900146"/>
              <a:gd name="connsiteY12" fmla="*/ 409904 h 4918842"/>
              <a:gd name="connsiteX13" fmla="*/ 157655 w 8900146"/>
              <a:gd name="connsiteY13" fmla="*/ 220718 h 4918842"/>
              <a:gd name="connsiteX14" fmla="*/ 94593 w 8900146"/>
              <a:gd name="connsiteY14" fmla="*/ 94594 h 4918842"/>
              <a:gd name="connsiteX15" fmla="*/ 0 w 8900146"/>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7321033 w 8908114"/>
              <a:gd name="connsiteY5" fmla="*/ 3682206 h 4918842"/>
              <a:gd name="connsiteX6" fmla="*/ 6747641 w 8908114"/>
              <a:gd name="connsiteY6" fmla="*/ 3783725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7373888 w 8908114"/>
              <a:gd name="connsiteY5" fmla="*/ 3634636 h 4918842"/>
              <a:gd name="connsiteX6" fmla="*/ 6747641 w 8908114"/>
              <a:gd name="connsiteY6" fmla="*/ 3783725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7373888 w 8908114"/>
              <a:gd name="connsiteY5" fmla="*/ 3634636 h 4918842"/>
              <a:gd name="connsiteX6" fmla="*/ 6816354 w 8908114"/>
              <a:gd name="connsiteY6" fmla="*/ 3292169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7701592 w 8908114"/>
              <a:gd name="connsiteY5" fmla="*/ 3444356 h 4918842"/>
              <a:gd name="connsiteX6" fmla="*/ 6816354 w 8908114"/>
              <a:gd name="connsiteY6" fmla="*/ 3292169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8076866 w 8908114"/>
              <a:gd name="connsiteY5" fmla="*/ 3449641 h 4918842"/>
              <a:gd name="connsiteX6" fmla="*/ 6816354 w 8908114"/>
              <a:gd name="connsiteY6" fmla="*/ 3292169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449641 h 4918842"/>
              <a:gd name="connsiteX6" fmla="*/ 6816354 w 8907512"/>
              <a:gd name="connsiteY6" fmla="*/ 3292169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16354 w 8907512"/>
              <a:gd name="connsiteY6" fmla="*/ 3292169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11068 w 8907512"/>
              <a:gd name="connsiteY6" fmla="*/ 3371453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6604929 w 8907512"/>
              <a:gd name="connsiteY7" fmla="*/ 3242411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4849947 w 8907512"/>
              <a:gd name="connsiteY8" fmla="*/ 3856447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6150371 w 8907512"/>
              <a:gd name="connsiteY8" fmla="*/ 3649399 h 4918842"/>
              <a:gd name="connsiteX9" fmla="*/ 4849947 w 8907512"/>
              <a:gd name="connsiteY9" fmla="*/ 3856447 h 4918842"/>
              <a:gd name="connsiteX10" fmla="*/ 2207172 w 8907512"/>
              <a:gd name="connsiteY10" fmla="*/ 1639614 h 4918842"/>
              <a:gd name="connsiteX11" fmla="*/ 1608082 w 8907512"/>
              <a:gd name="connsiteY11" fmla="*/ 1261242 h 4918842"/>
              <a:gd name="connsiteX12" fmla="*/ 1166648 w 8907512"/>
              <a:gd name="connsiteY12" fmla="*/ 914400 h 4918842"/>
              <a:gd name="connsiteX13" fmla="*/ 788275 w 8907512"/>
              <a:gd name="connsiteY13" fmla="*/ 725214 h 4918842"/>
              <a:gd name="connsiteX14" fmla="*/ 283779 w 8907512"/>
              <a:gd name="connsiteY14" fmla="*/ 409904 h 4918842"/>
              <a:gd name="connsiteX15" fmla="*/ 157655 w 8907512"/>
              <a:gd name="connsiteY15" fmla="*/ 220718 h 4918842"/>
              <a:gd name="connsiteX16" fmla="*/ 94593 w 8907512"/>
              <a:gd name="connsiteY16" fmla="*/ 94594 h 4918842"/>
              <a:gd name="connsiteX17" fmla="*/ 0 w 8907512"/>
              <a:gd name="connsiteY17"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6044660 w 8907512"/>
              <a:gd name="connsiteY8" fmla="*/ 3147272 h 4918842"/>
              <a:gd name="connsiteX9" fmla="*/ 4849947 w 8907512"/>
              <a:gd name="connsiteY9" fmla="*/ 3856447 h 4918842"/>
              <a:gd name="connsiteX10" fmla="*/ 2207172 w 8907512"/>
              <a:gd name="connsiteY10" fmla="*/ 1639614 h 4918842"/>
              <a:gd name="connsiteX11" fmla="*/ 1608082 w 8907512"/>
              <a:gd name="connsiteY11" fmla="*/ 1261242 h 4918842"/>
              <a:gd name="connsiteX12" fmla="*/ 1166648 w 8907512"/>
              <a:gd name="connsiteY12" fmla="*/ 914400 h 4918842"/>
              <a:gd name="connsiteX13" fmla="*/ 788275 w 8907512"/>
              <a:gd name="connsiteY13" fmla="*/ 725214 h 4918842"/>
              <a:gd name="connsiteX14" fmla="*/ 283779 w 8907512"/>
              <a:gd name="connsiteY14" fmla="*/ 409904 h 4918842"/>
              <a:gd name="connsiteX15" fmla="*/ 157655 w 8907512"/>
              <a:gd name="connsiteY15" fmla="*/ 220718 h 4918842"/>
              <a:gd name="connsiteX16" fmla="*/ 94593 w 8907512"/>
              <a:gd name="connsiteY16" fmla="*/ 94594 h 4918842"/>
              <a:gd name="connsiteX17" fmla="*/ 0 w 8907512"/>
              <a:gd name="connsiteY17"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4849947 w 8907512"/>
              <a:gd name="connsiteY9" fmla="*/ 3856447 h 4918842"/>
              <a:gd name="connsiteX10" fmla="*/ 2207172 w 8907512"/>
              <a:gd name="connsiteY10" fmla="*/ 1639614 h 4918842"/>
              <a:gd name="connsiteX11" fmla="*/ 1608082 w 8907512"/>
              <a:gd name="connsiteY11" fmla="*/ 1261242 h 4918842"/>
              <a:gd name="connsiteX12" fmla="*/ 1166648 w 8907512"/>
              <a:gd name="connsiteY12" fmla="*/ 914400 h 4918842"/>
              <a:gd name="connsiteX13" fmla="*/ 788275 w 8907512"/>
              <a:gd name="connsiteY13" fmla="*/ 725214 h 4918842"/>
              <a:gd name="connsiteX14" fmla="*/ 283779 w 8907512"/>
              <a:gd name="connsiteY14" fmla="*/ 409904 h 4918842"/>
              <a:gd name="connsiteX15" fmla="*/ 157655 w 8907512"/>
              <a:gd name="connsiteY15" fmla="*/ 220718 h 4918842"/>
              <a:gd name="connsiteX16" fmla="*/ 94593 w 8907512"/>
              <a:gd name="connsiteY16" fmla="*/ 94594 h 4918842"/>
              <a:gd name="connsiteX17" fmla="*/ 0 w 8907512"/>
              <a:gd name="connsiteY17"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912522 w 8907512"/>
              <a:gd name="connsiteY9" fmla="*/ 3210698 h 4918842"/>
              <a:gd name="connsiteX10" fmla="*/ 4849947 w 8907512"/>
              <a:gd name="connsiteY10" fmla="*/ 3856447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4849947 w 8907512"/>
              <a:gd name="connsiteY10" fmla="*/ 3856447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4849947 w 8907512"/>
              <a:gd name="connsiteY10" fmla="*/ 3856447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5114225 w 8907512"/>
              <a:gd name="connsiteY10" fmla="*/ 3745450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5114225 w 8907512"/>
              <a:gd name="connsiteY10" fmla="*/ 3745450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9945 w 8907512"/>
              <a:gd name="connsiteY8" fmla="*/ 3131415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9945 w 8907512"/>
              <a:gd name="connsiteY8" fmla="*/ 3131415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9945 w 8907512"/>
              <a:gd name="connsiteY8" fmla="*/ 3131415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86944 w 8907512"/>
              <a:gd name="connsiteY8" fmla="*/ 3141986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15502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15502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52501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52501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84214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89500 w 8907512"/>
              <a:gd name="connsiteY10" fmla="*/ 3819447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89500 w 8907512"/>
              <a:gd name="connsiteY10" fmla="*/ 3819447 h 4918842"/>
              <a:gd name="connsiteX11" fmla="*/ 4934695 w 8907512"/>
              <a:gd name="connsiteY11" fmla="*/ 3977103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89500 w 8907512"/>
              <a:gd name="connsiteY10" fmla="*/ 3819447 h 4918842"/>
              <a:gd name="connsiteX11" fmla="*/ 4924124 w 8907512"/>
              <a:gd name="connsiteY11" fmla="*/ 3929533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515928 w 8907512"/>
              <a:gd name="connsiteY10" fmla="*/ 3845875 h 4918842"/>
              <a:gd name="connsiteX11" fmla="*/ 4924124 w 8907512"/>
              <a:gd name="connsiteY11" fmla="*/ 3929533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515928 w 8907512"/>
              <a:gd name="connsiteY9" fmla="*/ 3845875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5954805 w 8907512"/>
              <a:gd name="connsiteY8" fmla="*/ 3120843 h 4918842"/>
              <a:gd name="connsiteX9" fmla="*/ 5515928 w 8907512"/>
              <a:gd name="connsiteY9" fmla="*/ 3845875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5954805 w 8907512"/>
              <a:gd name="connsiteY8" fmla="*/ 3152557 h 4918842"/>
              <a:gd name="connsiteX9" fmla="*/ 5515928 w 8907512"/>
              <a:gd name="connsiteY9" fmla="*/ 3845875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15928 w 8907512"/>
              <a:gd name="connsiteY9" fmla="*/ 3845875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07 w 8907512"/>
              <a:gd name="connsiteY10" fmla="*/ 3940104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776128 w 8907512"/>
              <a:gd name="connsiteY10" fmla="*/ 385553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776128 w 8907512"/>
              <a:gd name="connsiteY11" fmla="*/ 385553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776128 w 8907512"/>
              <a:gd name="connsiteY11" fmla="*/ 385553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776128 w 8907512"/>
              <a:gd name="connsiteY11" fmla="*/ 385553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480137 w 8907512"/>
              <a:gd name="connsiteY11" fmla="*/ 3596544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480137 w 8907512"/>
              <a:gd name="connsiteY11" fmla="*/ 3596544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480137 w 8907512"/>
              <a:gd name="connsiteY11" fmla="*/ 3596544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554135 w 8907512"/>
              <a:gd name="connsiteY11" fmla="*/ 376039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617561 w 8907512"/>
              <a:gd name="connsiteY11" fmla="*/ 395067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617561 w 8907512"/>
              <a:gd name="connsiteY11" fmla="*/ 395067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987555 w 8907512"/>
              <a:gd name="connsiteY10" fmla="*/ 3908391 h 4918842"/>
              <a:gd name="connsiteX11" fmla="*/ 4617561 w 8907512"/>
              <a:gd name="connsiteY11" fmla="*/ 395067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929414 w 8907512"/>
              <a:gd name="connsiteY10" fmla="*/ 3887249 h 4918842"/>
              <a:gd name="connsiteX11" fmla="*/ 4617561 w 8907512"/>
              <a:gd name="connsiteY11" fmla="*/ 395067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992841 w 8907512"/>
              <a:gd name="connsiteY10" fmla="*/ 3908391 h 4918842"/>
              <a:gd name="connsiteX11" fmla="*/ 4929414 w 8907512"/>
              <a:gd name="connsiteY11" fmla="*/ 3887249 h 4918842"/>
              <a:gd name="connsiteX12" fmla="*/ 4617561 w 8907512"/>
              <a:gd name="connsiteY12" fmla="*/ 3950676 h 4918842"/>
              <a:gd name="connsiteX13" fmla="*/ 2207172 w 8907512"/>
              <a:gd name="connsiteY13" fmla="*/ 1639614 h 4918842"/>
              <a:gd name="connsiteX14" fmla="*/ 1608082 w 8907512"/>
              <a:gd name="connsiteY14" fmla="*/ 1261242 h 4918842"/>
              <a:gd name="connsiteX15" fmla="*/ 1166648 w 8907512"/>
              <a:gd name="connsiteY15" fmla="*/ 914400 h 4918842"/>
              <a:gd name="connsiteX16" fmla="*/ 788275 w 8907512"/>
              <a:gd name="connsiteY16" fmla="*/ 725214 h 4918842"/>
              <a:gd name="connsiteX17" fmla="*/ 283779 w 8907512"/>
              <a:gd name="connsiteY17" fmla="*/ 409904 h 4918842"/>
              <a:gd name="connsiteX18" fmla="*/ 157655 w 8907512"/>
              <a:gd name="connsiteY18" fmla="*/ 220718 h 4918842"/>
              <a:gd name="connsiteX19" fmla="*/ 94593 w 8907512"/>
              <a:gd name="connsiteY19" fmla="*/ 94594 h 4918842"/>
              <a:gd name="connsiteX20" fmla="*/ 0 w 8907512"/>
              <a:gd name="connsiteY20"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92534 h 4918842"/>
              <a:gd name="connsiteX11" fmla="*/ 4929414 w 8907512"/>
              <a:gd name="connsiteY11" fmla="*/ 3887249 h 4918842"/>
              <a:gd name="connsiteX12" fmla="*/ 4617561 w 8907512"/>
              <a:gd name="connsiteY12" fmla="*/ 3950676 h 4918842"/>
              <a:gd name="connsiteX13" fmla="*/ 2207172 w 8907512"/>
              <a:gd name="connsiteY13" fmla="*/ 1639614 h 4918842"/>
              <a:gd name="connsiteX14" fmla="*/ 1608082 w 8907512"/>
              <a:gd name="connsiteY14" fmla="*/ 1261242 h 4918842"/>
              <a:gd name="connsiteX15" fmla="*/ 1166648 w 8907512"/>
              <a:gd name="connsiteY15" fmla="*/ 914400 h 4918842"/>
              <a:gd name="connsiteX16" fmla="*/ 788275 w 8907512"/>
              <a:gd name="connsiteY16" fmla="*/ 725214 h 4918842"/>
              <a:gd name="connsiteX17" fmla="*/ 283779 w 8907512"/>
              <a:gd name="connsiteY17" fmla="*/ 409904 h 4918842"/>
              <a:gd name="connsiteX18" fmla="*/ 157655 w 8907512"/>
              <a:gd name="connsiteY18" fmla="*/ 220718 h 4918842"/>
              <a:gd name="connsiteX19" fmla="*/ 94593 w 8907512"/>
              <a:gd name="connsiteY19" fmla="*/ 94594 h 4918842"/>
              <a:gd name="connsiteX20" fmla="*/ 0 w 8907512"/>
              <a:gd name="connsiteY20"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167264 w 8907512"/>
              <a:gd name="connsiteY10" fmla="*/ 3940104 h 4918842"/>
              <a:gd name="connsiteX11" fmla="*/ 5003412 w 8907512"/>
              <a:gd name="connsiteY11" fmla="*/ 3892534 h 4918842"/>
              <a:gd name="connsiteX12" fmla="*/ 4929414 w 8907512"/>
              <a:gd name="connsiteY12" fmla="*/ 3887249 h 4918842"/>
              <a:gd name="connsiteX13" fmla="*/ 4617561 w 8907512"/>
              <a:gd name="connsiteY13" fmla="*/ 3950676 h 4918842"/>
              <a:gd name="connsiteX14" fmla="*/ 2207172 w 8907512"/>
              <a:gd name="connsiteY14" fmla="*/ 1639614 h 4918842"/>
              <a:gd name="connsiteX15" fmla="*/ 1608082 w 8907512"/>
              <a:gd name="connsiteY15" fmla="*/ 1261242 h 4918842"/>
              <a:gd name="connsiteX16" fmla="*/ 1166648 w 8907512"/>
              <a:gd name="connsiteY16" fmla="*/ 914400 h 4918842"/>
              <a:gd name="connsiteX17" fmla="*/ 788275 w 8907512"/>
              <a:gd name="connsiteY17" fmla="*/ 725214 h 4918842"/>
              <a:gd name="connsiteX18" fmla="*/ 283779 w 8907512"/>
              <a:gd name="connsiteY18" fmla="*/ 409904 h 4918842"/>
              <a:gd name="connsiteX19" fmla="*/ 157655 w 8907512"/>
              <a:gd name="connsiteY19" fmla="*/ 220718 h 4918842"/>
              <a:gd name="connsiteX20" fmla="*/ 94593 w 8907512"/>
              <a:gd name="connsiteY20" fmla="*/ 94594 h 4918842"/>
              <a:gd name="connsiteX21" fmla="*/ 0 w 8907512"/>
              <a:gd name="connsiteY21"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29414 w 8907512"/>
              <a:gd name="connsiteY12" fmla="*/ 3887249 h 4918842"/>
              <a:gd name="connsiteX13" fmla="*/ 4617561 w 8907512"/>
              <a:gd name="connsiteY13" fmla="*/ 3950676 h 4918842"/>
              <a:gd name="connsiteX14" fmla="*/ 2207172 w 8907512"/>
              <a:gd name="connsiteY14" fmla="*/ 1639614 h 4918842"/>
              <a:gd name="connsiteX15" fmla="*/ 1608082 w 8907512"/>
              <a:gd name="connsiteY15" fmla="*/ 1261242 h 4918842"/>
              <a:gd name="connsiteX16" fmla="*/ 1166648 w 8907512"/>
              <a:gd name="connsiteY16" fmla="*/ 914400 h 4918842"/>
              <a:gd name="connsiteX17" fmla="*/ 788275 w 8907512"/>
              <a:gd name="connsiteY17" fmla="*/ 725214 h 4918842"/>
              <a:gd name="connsiteX18" fmla="*/ 283779 w 8907512"/>
              <a:gd name="connsiteY18" fmla="*/ 409904 h 4918842"/>
              <a:gd name="connsiteX19" fmla="*/ 157655 w 8907512"/>
              <a:gd name="connsiteY19" fmla="*/ 220718 h 4918842"/>
              <a:gd name="connsiteX20" fmla="*/ 94593 w 8907512"/>
              <a:gd name="connsiteY20" fmla="*/ 94594 h 4918842"/>
              <a:gd name="connsiteX21" fmla="*/ 0 w 8907512"/>
              <a:gd name="connsiteY21"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2207172 w 8907512"/>
              <a:gd name="connsiteY14" fmla="*/ 1639614 h 4918842"/>
              <a:gd name="connsiteX15" fmla="*/ 1608082 w 8907512"/>
              <a:gd name="connsiteY15" fmla="*/ 1261242 h 4918842"/>
              <a:gd name="connsiteX16" fmla="*/ 1166648 w 8907512"/>
              <a:gd name="connsiteY16" fmla="*/ 914400 h 4918842"/>
              <a:gd name="connsiteX17" fmla="*/ 788275 w 8907512"/>
              <a:gd name="connsiteY17" fmla="*/ 725214 h 4918842"/>
              <a:gd name="connsiteX18" fmla="*/ 283779 w 8907512"/>
              <a:gd name="connsiteY18" fmla="*/ 409904 h 4918842"/>
              <a:gd name="connsiteX19" fmla="*/ 157655 w 8907512"/>
              <a:gd name="connsiteY19" fmla="*/ 220718 h 4918842"/>
              <a:gd name="connsiteX20" fmla="*/ 94593 w 8907512"/>
              <a:gd name="connsiteY20" fmla="*/ 94594 h 4918842"/>
              <a:gd name="connsiteX21" fmla="*/ 0 w 8907512"/>
              <a:gd name="connsiteY21"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2207172 w 8907512"/>
              <a:gd name="connsiteY15" fmla="*/ 1639614 h 4918842"/>
              <a:gd name="connsiteX16" fmla="*/ 1608082 w 8907512"/>
              <a:gd name="connsiteY16" fmla="*/ 1261242 h 4918842"/>
              <a:gd name="connsiteX17" fmla="*/ 1166648 w 8907512"/>
              <a:gd name="connsiteY17" fmla="*/ 914400 h 4918842"/>
              <a:gd name="connsiteX18" fmla="*/ 788275 w 8907512"/>
              <a:gd name="connsiteY18" fmla="*/ 725214 h 4918842"/>
              <a:gd name="connsiteX19" fmla="*/ 283779 w 8907512"/>
              <a:gd name="connsiteY19" fmla="*/ 409904 h 4918842"/>
              <a:gd name="connsiteX20" fmla="*/ 157655 w 8907512"/>
              <a:gd name="connsiteY20" fmla="*/ 220718 h 4918842"/>
              <a:gd name="connsiteX21" fmla="*/ 94593 w 8907512"/>
              <a:gd name="connsiteY21" fmla="*/ 94594 h 4918842"/>
              <a:gd name="connsiteX22" fmla="*/ 0 w 8907512"/>
              <a:gd name="connsiteY2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207172 w 8907512"/>
              <a:gd name="connsiteY16" fmla="*/ 1639614 h 4918842"/>
              <a:gd name="connsiteX17" fmla="*/ 1608082 w 8907512"/>
              <a:gd name="connsiteY17" fmla="*/ 1261242 h 4918842"/>
              <a:gd name="connsiteX18" fmla="*/ 1166648 w 8907512"/>
              <a:gd name="connsiteY18" fmla="*/ 914400 h 4918842"/>
              <a:gd name="connsiteX19" fmla="*/ 788275 w 8907512"/>
              <a:gd name="connsiteY19" fmla="*/ 725214 h 4918842"/>
              <a:gd name="connsiteX20" fmla="*/ 283779 w 8907512"/>
              <a:gd name="connsiteY20" fmla="*/ 409904 h 4918842"/>
              <a:gd name="connsiteX21" fmla="*/ 157655 w 8907512"/>
              <a:gd name="connsiteY21" fmla="*/ 220718 h 4918842"/>
              <a:gd name="connsiteX22" fmla="*/ 94593 w 8907512"/>
              <a:gd name="connsiteY22" fmla="*/ 94594 h 4918842"/>
              <a:gd name="connsiteX23" fmla="*/ 0 w 8907512"/>
              <a:gd name="connsiteY23"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07172 w 8907512"/>
              <a:gd name="connsiteY17" fmla="*/ 1639614 h 4918842"/>
              <a:gd name="connsiteX18" fmla="*/ 1608082 w 8907512"/>
              <a:gd name="connsiteY18" fmla="*/ 1261242 h 4918842"/>
              <a:gd name="connsiteX19" fmla="*/ 1166648 w 8907512"/>
              <a:gd name="connsiteY19" fmla="*/ 914400 h 4918842"/>
              <a:gd name="connsiteX20" fmla="*/ 788275 w 8907512"/>
              <a:gd name="connsiteY20" fmla="*/ 725214 h 4918842"/>
              <a:gd name="connsiteX21" fmla="*/ 283779 w 8907512"/>
              <a:gd name="connsiteY21" fmla="*/ 409904 h 4918842"/>
              <a:gd name="connsiteX22" fmla="*/ 157655 w 8907512"/>
              <a:gd name="connsiteY22" fmla="*/ 220718 h 4918842"/>
              <a:gd name="connsiteX23" fmla="*/ 94593 w 8907512"/>
              <a:gd name="connsiteY23" fmla="*/ 94594 h 4918842"/>
              <a:gd name="connsiteX24" fmla="*/ 0 w 8907512"/>
              <a:gd name="connsiteY24"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2207172 w 8907512"/>
              <a:gd name="connsiteY18" fmla="*/ 1639614 h 4918842"/>
              <a:gd name="connsiteX19" fmla="*/ 1608082 w 8907512"/>
              <a:gd name="connsiteY19" fmla="*/ 1261242 h 4918842"/>
              <a:gd name="connsiteX20" fmla="*/ 1166648 w 8907512"/>
              <a:gd name="connsiteY20" fmla="*/ 914400 h 4918842"/>
              <a:gd name="connsiteX21" fmla="*/ 788275 w 8907512"/>
              <a:gd name="connsiteY21" fmla="*/ 725214 h 4918842"/>
              <a:gd name="connsiteX22" fmla="*/ 283779 w 8907512"/>
              <a:gd name="connsiteY22" fmla="*/ 409904 h 4918842"/>
              <a:gd name="connsiteX23" fmla="*/ 157655 w 8907512"/>
              <a:gd name="connsiteY23" fmla="*/ 220718 h 4918842"/>
              <a:gd name="connsiteX24" fmla="*/ 94593 w 8907512"/>
              <a:gd name="connsiteY24" fmla="*/ 94594 h 4918842"/>
              <a:gd name="connsiteX25" fmla="*/ 0 w 8907512"/>
              <a:gd name="connsiteY2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2207172 w 8907512"/>
              <a:gd name="connsiteY19" fmla="*/ 1639614 h 4918842"/>
              <a:gd name="connsiteX20" fmla="*/ 1608082 w 8907512"/>
              <a:gd name="connsiteY20" fmla="*/ 1261242 h 4918842"/>
              <a:gd name="connsiteX21" fmla="*/ 1166648 w 8907512"/>
              <a:gd name="connsiteY21" fmla="*/ 914400 h 4918842"/>
              <a:gd name="connsiteX22" fmla="*/ 788275 w 8907512"/>
              <a:gd name="connsiteY22" fmla="*/ 725214 h 4918842"/>
              <a:gd name="connsiteX23" fmla="*/ 283779 w 8907512"/>
              <a:gd name="connsiteY23" fmla="*/ 409904 h 4918842"/>
              <a:gd name="connsiteX24" fmla="*/ 157655 w 8907512"/>
              <a:gd name="connsiteY24" fmla="*/ 220718 h 4918842"/>
              <a:gd name="connsiteX25" fmla="*/ 94593 w 8907512"/>
              <a:gd name="connsiteY25" fmla="*/ 94594 h 4918842"/>
              <a:gd name="connsiteX26" fmla="*/ 0 w 8907512"/>
              <a:gd name="connsiteY2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2207172 w 8907512"/>
              <a:gd name="connsiteY20" fmla="*/ 1639614 h 4918842"/>
              <a:gd name="connsiteX21" fmla="*/ 1608082 w 8907512"/>
              <a:gd name="connsiteY21" fmla="*/ 1261242 h 4918842"/>
              <a:gd name="connsiteX22" fmla="*/ 1166648 w 8907512"/>
              <a:gd name="connsiteY22" fmla="*/ 914400 h 4918842"/>
              <a:gd name="connsiteX23" fmla="*/ 788275 w 8907512"/>
              <a:gd name="connsiteY23" fmla="*/ 725214 h 4918842"/>
              <a:gd name="connsiteX24" fmla="*/ 283779 w 8907512"/>
              <a:gd name="connsiteY24" fmla="*/ 409904 h 4918842"/>
              <a:gd name="connsiteX25" fmla="*/ 157655 w 8907512"/>
              <a:gd name="connsiteY25" fmla="*/ 220718 h 4918842"/>
              <a:gd name="connsiteX26" fmla="*/ 94593 w 8907512"/>
              <a:gd name="connsiteY26" fmla="*/ 94594 h 4918842"/>
              <a:gd name="connsiteX27" fmla="*/ 0 w 8907512"/>
              <a:gd name="connsiteY27"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76674 w 8907512"/>
              <a:gd name="connsiteY20" fmla="*/ 3221269 h 4918842"/>
              <a:gd name="connsiteX21" fmla="*/ 2207172 w 8907512"/>
              <a:gd name="connsiteY21" fmla="*/ 1639614 h 4918842"/>
              <a:gd name="connsiteX22" fmla="*/ 1608082 w 8907512"/>
              <a:gd name="connsiteY22" fmla="*/ 1261242 h 4918842"/>
              <a:gd name="connsiteX23" fmla="*/ 1166648 w 8907512"/>
              <a:gd name="connsiteY23" fmla="*/ 914400 h 4918842"/>
              <a:gd name="connsiteX24" fmla="*/ 788275 w 8907512"/>
              <a:gd name="connsiteY24" fmla="*/ 725214 h 4918842"/>
              <a:gd name="connsiteX25" fmla="*/ 283779 w 8907512"/>
              <a:gd name="connsiteY25" fmla="*/ 409904 h 4918842"/>
              <a:gd name="connsiteX26" fmla="*/ 157655 w 8907512"/>
              <a:gd name="connsiteY26" fmla="*/ 220718 h 4918842"/>
              <a:gd name="connsiteX27" fmla="*/ 94593 w 8907512"/>
              <a:gd name="connsiteY27" fmla="*/ 94594 h 4918842"/>
              <a:gd name="connsiteX28" fmla="*/ 0 w 8907512"/>
              <a:gd name="connsiteY2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76674 w 8907512"/>
              <a:gd name="connsiteY20" fmla="*/ 3221269 h 4918842"/>
              <a:gd name="connsiteX21" fmla="*/ 2207172 w 8907512"/>
              <a:gd name="connsiteY21" fmla="*/ 1639614 h 4918842"/>
              <a:gd name="connsiteX22" fmla="*/ 1608082 w 8907512"/>
              <a:gd name="connsiteY22" fmla="*/ 1261242 h 4918842"/>
              <a:gd name="connsiteX23" fmla="*/ 1166648 w 8907512"/>
              <a:gd name="connsiteY23" fmla="*/ 914400 h 4918842"/>
              <a:gd name="connsiteX24" fmla="*/ 788275 w 8907512"/>
              <a:gd name="connsiteY24" fmla="*/ 725214 h 4918842"/>
              <a:gd name="connsiteX25" fmla="*/ 283779 w 8907512"/>
              <a:gd name="connsiteY25" fmla="*/ 409904 h 4918842"/>
              <a:gd name="connsiteX26" fmla="*/ 157655 w 8907512"/>
              <a:gd name="connsiteY26" fmla="*/ 220718 h 4918842"/>
              <a:gd name="connsiteX27" fmla="*/ 94593 w 8907512"/>
              <a:gd name="connsiteY27" fmla="*/ 94594 h 4918842"/>
              <a:gd name="connsiteX28" fmla="*/ 0 w 8907512"/>
              <a:gd name="connsiteY2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2207172 w 8907512"/>
              <a:gd name="connsiteY21" fmla="*/ 1639614 h 4918842"/>
              <a:gd name="connsiteX22" fmla="*/ 1608082 w 8907512"/>
              <a:gd name="connsiteY22" fmla="*/ 1261242 h 4918842"/>
              <a:gd name="connsiteX23" fmla="*/ 1166648 w 8907512"/>
              <a:gd name="connsiteY23" fmla="*/ 914400 h 4918842"/>
              <a:gd name="connsiteX24" fmla="*/ 788275 w 8907512"/>
              <a:gd name="connsiteY24" fmla="*/ 725214 h 4918842"/>
              <a:gd name="connsiteX25" fmla="*/ 283779 w 8907512"/>
              <a:gd name="connsiteY25" fmla="*/ 409904 h 4918842"/>
              <a:gd name="connsiteX26" fmla="*/ 157655 w 8907512"/>
              <a:gd name="connsiteY26" fmla="*/ 220718 h 4918842"/>
              <a:gd name="connsiteX27" fmla="*/ 94593 w 8907512"/>
              <a:gd name="connsiteY27" fmla="*/ 94594 h 4918842"/>
              <a:gd name="connsiteX28" fmla="*/ 0 w 8907512"/>
              <a:gd name="connsiteY2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509664 w 8907512"/>
              <a:gd name="connsiteY21" fmla="*/ 2856566 h 4918842"/>
              <a:gd name="connsiteX22" fmla="*/ 2207172 w 8907512"/>
              <a:gd name="connsiteY22" fmla="*/ 1639614 h 4918842"/>
              <a:gd name="connsiteX23" fmla="*/ 1608082 w 8907512"/>
              <a:gd name="connsiteY23" fmla="*/ 1261242 h 4918842"/>
              <a:gd name="connsiteX24" fmla="*/ 1166648 w 8907512"/>
              <a:gd name="connsiteY24" fmla="*/ 914400 h 4918842"/>
              <a:gd name="connsiteX25" fmla="*/ 788275 w 8907512"/>
              <a:gd name="connsiteY25" fmla="*/ 725214 h 4918842"/>
              <a:gd name="connsiteX26" fmla="*/ 283779 w 8907512"/>
              <a:gd name="connsiteY26" fmla="*/ 409904 h 4918842"/>
              <a:gd name="connsiteX27" fmla="*/ 157655 w 8907512"/>
              <a:gd name="connsiteY27" fmla="*/ 220718 h 4918842"/>
              <a:gd name="connsiteX28" fmla="*/ 94593 w 8907512"/>
              <a:gd name="connsiteY28" fmla="*/ 94594 h 4918842"/>
              <a:gd name="connsiteX29" fmla="*/ 0 w 8907512"/>
              <a:gd name="connsiteY2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2207172 w 8907512"/>
              <a:gd name="connsiteY22" fmla="*/ 1639614 h 4918842"/>
              <a:gd name="connsiteX23" fmla="*/ 1608082 w 8907512"/>
              <a:gd name="connsiteY23" fmla="*/ 1261242 h 4918842"/>
              <a:gd name="connsiteX24" fmla="*/ 1166648 w 8907512"/>
              <a:gd name="connsiteY24" fmla="*/ 914400 h 4918842"/>
              <a:gd name="connsiteX25" fmla="*/ 788275 w 8907512"/>
              <a:gd name="connsiteY25" fmla="*/ 725214 h 4918842"/>
              <a:gd name="connsiteX26" fmla="*/ 283779 w 8907512"/>
              <a:gd name="connsiteY26" fmla="*/ 409904 h 4918842"/>
              <a:gd name="connsiteX27" fmla="*/ 157655 w 8907512"/>
              <a:gd name="connsiteY27" fmla="*/ 220718 h 4918842"/>
              <a:gd name="connsiteX28" fmla="*/ 94593 w 8907512"/>
              <a:gd name="connsiteY28" fmla="*/ 94594 h 4918842"/>
              <a:gd name="connsiteX29" fmla="*/ 0 w 8907512"/>
              <a:gd name="connsiteY2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2207172 w 8907512"/>
              <a:gd name="connsiteY23" fmla="*/ 1639614 h 4918842"/>
              <a:gd name="connsiteX24" fmla="*/ 1608082 w 8907512"/>
              <a:gd name="connsiteY24" fmla="*/ 1261242 h 4918842"/>
              <a:gd name="connsiteX25" fmla="*/ 1166648 w 8907512"/>
              <a:gd name="connsiteY25" fmla="*/ 914400 h 4918842"/>
              <a:gd name="connsiteX26" fmla="*/ 788275 w 8907512"/>
              <a:gd name="connsiteY26" fmla="*/ 725214 h 4918842"/>
              <a:gd name="connsiteX27" fmla="*/ 283779 w 8907512"/>
              <a:gd name="connsiteY27" fmla="*/ 409904 h 4918842"/>
              <a:gd name="connsiteX28" fmla="*/ 157655 w 8907512"/>
              <a:gd name="connsiteY28" fmla="*/ 220718 h 4918842"/>
              <a:gd name="connsiteX29" fmla="*/ 94593 w 8907512"/>
              <a:gd name="connsiteY29" fmla="*/ 94594 h 4918842"/>
              <a:gd name="connsiteX30" fmla="*/ 0 w 8907512"/>
              <a:gd name="connsiteY30"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2207172 w 8907512"/>
              <a:gd name="connsiteY23" fmla="*/ 1639614 h 4918842"/>
              <a:gd name="connsiteX24" fmla="*/ 1608082 w 8907512"/>
              <a:gd name="connsiteY24" fmla="*/ 1261242 h 4918842"/>
              <a:gd name="connsiteX25" fmla="*/ 1166648 w 8907512"/>
              <a:gd name="connsiteY25" fmla="*/ 914400 h 4918842"/>
              <a:gd name="connsiteX26" fmla="*/ 788275 w 8907512"/>
              <a:gd name="connsiteY26" fmla="*/ 725214 h 4918842"/>
              <a:gd name="connsiteX27" fmla="*/ 283779 w 8907512"/>
              <a:gd name="connsiteY27" fmla="*/ 409904 h 4918842"/>
              <a:gd name="connsiteX28" fmla="*/ 157655 w 8907512"/>
              <a:gd name="connsiteY28" fmla="*/ 220718 h 4918842"/>
              <a:gd name="connsiteX29" fmla="*/ 94593 w 8907512"/>
              <a:gd name="connsiteY29" fmla="*/ 94594 h 4918842"/>
              <a:gd name="connsiteX30" fmla="*/ 0 w 8907512"/>
              <a:gd name="connsiteY30"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2207172 w 8907512"/>
              <a:gd name="connsiteY24" fmla="*/ 1639614 h 4918842"/>
              <a:gd name="connsiteX25" fmla="*/ 1608082 w 8907512"/>
              <a:gd name="connsiteY25" fmla="*/ 1261242 h 4918842"/>
              <a:gd name="connsiteX26" fmla="*/ 1166648 w 8907512"/>
              <a:gd name="connsiteY26" fmla="*/ 914400 h 4918842"/>
              <a:gd name="connsiteX27" fmla="*/ 788275 w 8907512"/>
              <a:gd name="connsiteY27" fmla="*/ 725214 h 4918842"/>
              <a:gd name="connsiteX28" fmla="*/ 283779 w 8907512"/>
              <a:gd name="connsiteY28" fmla="*/ 409904 h 4918842"/>
              <a:gd name="connsiteX29" fmla="*/ 157655 w 8907512"/>
              <a:gd name="connsiteY29" fmla="*/ 220718 h 4918842"/>
              <a:gd name="connsiteX30" fmla="*/ 94593 w 8907512"/>
              <a:gd name="connsiteY30" fmla="*/ 94594 h 4918842"/>
              <a:gd name="connsiteX31" fmla="*/ 0 w 8907512"/>
              <a:gd name="connsiteY31"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2207172 w 8907512"/>
              <a:gd name="connsiteY25" fmla="*/ 1639614 h 4918842"/>
              <a:gd name="connsiteX26" fmla="*/ 1608082 w 8907512"/>
              <a:gd name="connsiteY26" fmla="*/ 1261242 h 4918842"/>
              <a:gd name="connsiteX27" fmla="*/ 1166648 w 8907512"/>
              <a:gd name="connsiteY27" fmla="*/ 914400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2207172 w 8907512"/>
              <a:gd name="connsiteY25" fmla="*/ 1639614 h 4918842"/>
              <a:gd name="connsiteX26" fmla="*/ 1608082 w 8907512"/>
              <a:gd name="connsiteY26" fmla="*/ 1261242 h 4918842"/>
              <a:gd name="connsiteX27" fmla="*/ 1166648 w 8907512"/>
              <a:gd name="connsiteY27" fmla="*/ 914400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361484 w 8907512"/>
              <a:gd name="connsiteY25" fmla="*/ 1290767 h 4918842"/>
              <a:gd name="connsiteX26" fmla="*/ 1608082 w 8907512"/>
              <a:gd name="connsiteY26" fmla="*/ 1261242 h 4918842"/>
              <a:gd name="connsiteX27" fmla="*/ 1166648 w 8907512"/>
              <a:gd name="connsiteY27" fmla="*/ 914400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361484 w 8907512"/>
              <a:gd name="connsiteY25" fmla="*/ 1290767 h 4918842"/>
              <a:gd name="connsiteX26" fmla="*/ 1248665 w 8907512"/>
              <a:gd name="connsiteY26" fmla="*/ 1055105 h 4918842"/>
              <a:gd name="connsiteX27" fmla="*/ 1166648 w 8907512"/>
              <a:gd name="connsiteY27" fmla="*/ 914400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361484 w 8907512"/>
              <a:gd name="connsiteY25" fmla="*/ 1290767 h 4918842"/>
              <a:gd name="connsiteX26" fmla="*/ 1248665 w 8907512"/>
              <a:gd name="connsiteY26" fmla="*/ 1055105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248665 w 8907512"/>
              <a:gd name="connsiteY26" fmla="*/ 1055105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248665 w 8907512"/>
              <a:gd name="connsiteY26" fmla="*/ 933538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53525 w 8907512"/>
              <a:gd name="connsiteY26" fmla="*/ 1044535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1055651 w 8907512"/>
              <a:gd name="connsiteY27" fmla="*/ 79811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1055651 w 8907512"/>
              <a:gd name="connsiteY27" fmla="*/ 798118 h 4918842"/>
              <a:gd name="connsiteX28" fmla="*/ 862273 w 8907512"/>
              <a:gd name="connsiteY28" fmla="*/ 693500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1055651 w 8907512"/>
              <a:gd name="connsiteY27" fmla="*/ 798118 h 4918842"/>
              <a:gd name="connsiteX28" fmla="*/ 862273 w 8907512"/>
              <a:gd name="connsiteY28" fmla="*/ 693500 h 4918842"/>
              <a:gd name="connsiteX29" fmla="*/ 822905 w 8907512"/>
              <a:gd name="connsiteY29" fmla="*/ 647754 h 4918842"/>
              <a:gd name="connsiteX30" fmla="*/ 157655 w 8907512"/>
              <a:gd name="connsiteY30" fmla="*/ 220718 h 4918842"/>
              <a:gd name="connsiteX31" fmla="*/ 94593 w 8907512"/>
              <a:gd name="connsiteY31" fmla="*/ 94594 h 4918842"/>
              <a:gd name="connsiteX32" fmla="*/ 0 w 8907512"/>
              <a:gd name="connsiteY32" fmla="*/ 0 h 4918842"/>
              <a:gd name="connsiteX0" fmla="*/ 8771867 w 8913752"/>
              <a:gd name="connsiteY0" fmla="*/ 4919368 h 4919368"/>
              <a:gd name="connsiteX1" fmla="*/ 8778246 w 8913752"/>
              <a:gd name="connsiteY1" fmla="*/ 4608251 h 4919368"/>
              <a:gd name="connsiteX2" fmla="*/ 8899813 w 8913752"/>
              <a:gd name="connsiteY2" fmla="*/ 4347618 h 4919368"/>
              <a:gd name="connsiteX3" fmla="*/ 8863725 w 8913752"/>
              <a:gd name="connsiteY3" fmla="*/ 4096281 h 4919368"/>
              <a:gd name="connsiteX4" fmla="*/ 8610931 w 8913752"/>
              <a:gd name="connsiteY4" fmla="*/ 3388380 h 4919368"/>
              <a:gd name="connsiteX5" fmla="*/ 8083106 w 8913752"/>
              <a:gd name="connsiteY5" fmla="*/ 3355028 h 4919368"/>
              <a:gd name="connsiteX6" fmla="*/ 6880734 w 8913752"/>
              <a:gd name="connsiteY6" fmla="*/ 3266268 h 4919368"/>
              <a:gd name="connsiteX7" fmla="*/ 6605884 w 8913752"/>
              <a:gd name="connsiteY7" fmla="*/ 3375075 h 4919368"/>
              <a:gd name="connsiteX8" fmla="*/ 6019186 w 8913752"/>
              <a:gd name="connsiteY8" fmla="*/ 3121370 h 4919368"/>
              <a:gd name="connsiteX9" fmla="*/ 5575023 w 8913752"/>
              <a:gd name="connsiteY9" fmla="*/ 3814687 h 4919368"/>
              <a:gd name="connsiteX10" fmla="*/ 5210503 w 8913752"/>
              <a:gd name="connsiteY10" fmla="*/ 3956487 h 4919368"/>
              <a:gd name="connsiteX11" fmla="*/ 5009652 w 8913752"/>
              <a:gd name="connsiteY11" fmla="*/ 3893060 h 4919368"/>
              <a:gd name="connsiteX12" fmla="*/ 4914511 w 8913752"/>
              <a:gd name="connsiteY12" fmla="*/ 3887775 h 4919368"/>
              <a:gd name="connsiteX13" fmla="*/ 4623801 w 8913752"/>
              <a:gd name="connsiteY13" fmla="*/ 3951202 h 4919368"/>
              <a:gd name="connsiteX14" fmla="*/ 3756977 w 8913752"/>
              <a:gd name="connsiteY14" fmla="*/ 3480787 h 4919368"/>
              <a:gd name="connsiteX15" fmla="*/ 3191423 w 8913752"/>
              <a:gd name="connsiteY15" fmla="*/ 3470216 h 4919368"/>
              <a:gd name="connsiteX16" fmla="*/ 2742151 w 8913752"/>
              <a:gd name="connsiteY16" fmla="*/ 3443788 h 4919368"/>
              <a:gd name="connsiteX17" fmla="*/ 2218882 w 8913752"/>
              <a:gd name="connsiteY17" fmla="*/ 3464931 h 4919368"/>
              <a:gd name="connsiteX18" fmla="*/ 1774896 w 8913752"/>
              <a:gd name="connsiteY18" fmla="*/ 3295793 h 4919368"/>
              <a:gd name="connsiteX19" fmla="*/ 1431335 w 8913752"/>
              <a:gd name="connsiteY19" fmla="*/ 3290507 h 4919368"/>
              <a:gd name="connsiteX20" fmla="*/ 1140629 w 8913752"/>
              <a:gd name="connsiteY20" fmla="*/ 3248222 h 4919368"/>
              <a:gd name="connsiteX21" fmla="*/ 1500047 w 8913752"/>
              <a:gd name="connsiteY21" fmla="*/ 2931090 h 4919368"/>
              <a:gd name="connsiteX22" fmla="*/ 1484191 w 8913752"/>
              <a:gd name="connsiteY22" fmla="*/ 2761952 h 4919368"/>
              <a:gd name="connsiteX23" fmla="*/ 1679756 w 8913752"/>
              <a:gd name="connsiteY23" fmla="*/ 2391964 h 4919368"/>
              <a:gd name="connsiteX24" fmla="*/ 1716755 w 8913752"/>
              <a:gd name="connsiteY24" fmla="*/ 2080117 h 4919368"/>
              <a:gd name="connsiteX25" fmla="*/ 1288441 w 8913752"/>
              <a:gd name="connsiteY25" fmla="*/ 1249008 h 4919368"/>
              <a:gd name="connsiteX26" fmla="*/ 1175622 w 8913752"/>
              <a:gd name="connsiteY26" fmla="*/ 976349 h 4919368"/>
              <a:gd name="connsiteX27" fmla="*/ 1061891 w 8913752"/>
              <a:gd name="connsiteY27" fmla="*/ 798644 h 4919368"/>
              <a:gd name="connsiteX28" fmla="*/ 868513 w 8913752"/>
              <a:gd name="connsiteY28" fmla="*/ 694026 h 4919368"/>
              <a:gd name="connsiteX29" fmla="*/ 829145 w 8913752"/>
              <a:gd name="connsiteY29" fmla="*/ 648280 h 4919368"/>
              <a:gd name="connsiteX30" fmla="*/ 100833 w 8913752"/>
              <a:gd name="connsiteY30" fmla="*/ 95120 h 4919368"/>
              <a:gd name="connsiteX31" fmla="*/ 6240 w 8913752"/>
              <a:gd name="connsiteY31" fmla="*/ 526 h 4919368"/>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1055651 w 8907512"/>
              <a:gd name="connsiteY27" fmla="*/ 798118 h 4918842"/>
              <a:gd name="connsiteX28" fmla="*/ 862273 w 8907512"/>
              <a:gd name="connsiteY28" fmla="*/ 693500 h 4918842"/>
              <a:gd name="connsiteX29" fmla="*/ 822905 w 8907512"/>
              <a:gd name="connsiteY29" fmla="*/ 647754 h 4918842"/>
              <a:gd name="connsiteX30" fmla="*/ 0 w 8907512"/>
              <a:gd name="connsiteY30" fmla="*/ 0 h 4918842"/>
              <a:gd name="connsiteX0" fmla="*/ 7942722 w 8084607"/>
              <a:gd name="connsiteY0" fmla="*/ 4271088 h 4271088"/>
              <a:gd name="connsiteX1" fmla="*/ 7949101 w 8084607"/>
              <a:gd name="connsiteY1" fmla="*/ 3959971 h 4271088"/>
              <a:gd name="connsiteX2" fmla="*/ 8070668 w 8084607"/>
              <a:gd name="connsiteY2" fmla="*/ 3699338 h 4271088"/>
              <a:gd name="connsiteX3" fmla="*/ 8034580 w 8084607"/>
              <a:gd name="connsiteY3" fmla="*/ 3448001 h 4271088"/>
              <a:gd name="connsiteX4" fmla="*/ 7781786 w 8084607"/>
              <a:gd name="connsiteY4" fmla="*/ 2740100 h 4271088"/>
              <a:gd name="connsiteX5" fmla="*/ 7253961 w 8084607"/>
              <a:gd name="connsiteY5" fmla="*/ 2706748 h 4271088"/>
              <a:gd name="connsiteX6" fmla="*/ 6051589 w 8084607"/>
              <a:gd name="connsiteY6" fmla="*/ 2617988 h 4271088"/>
              <a:gd name="connsiteX7" fmla="*/ 5776739 w 8084607"/>
              <a:gd name="connsiteY7" fmla="*/ 2726795 h 4271088"/>
              <a:gd name="connsiteX8" fmla="*/ 5190041 w 8084607"/>
              <a:gd name="connsiteY8" fmla="*/ 2473090 h 4271088"/>
              <a:gd name="connsiteX9" fmla="*/ 4745878 w 8084607"/>
              <a:gd name="connsiteY9" fmla="*/ 3166407 h 4271088"/>
              <a:gd name="connsiteX10" fmla="*/ 4381358 w 8084607"/>
              <a:gd name="connsiteY10" fmla="*/ 3308207 h 4271088"/>
              <a:gd name="connsiteX11" fmla="*/ 4180507 w 8084607"/>
              <a:gd name="connsiteY11" fmla="*/ 3244780 h 4271088"/>
              <a:gd name="connsiteX12" fmla="*/ 4085366 w 8084607"/>
              <a:gd name="connsiteY12" fmla="*/ 3239495 h 4271088"/>
              <a:gd name="connsiteX13" fmla="*/ 3794656 w 8084607"/>
              <a:gd name="connsiteY13" fmla="*/ 3302922 h 4271088"/>
              <a:gd name="connsiteX14" fmla="*/ 2927832 w 8084607"/>
              <a:gd name="connsiteY14" fmla="*/ 2832507 h 4271088"/>
              <a:gd name="connsiteX15" fmla="*/ 2362278 w 8084607"/>
              <a:gd name="connsiteY15" fmla="*/ 2821936 h 4271088"/>
              <a:gd name="connsiteX16" fmla="*/ 1913006 w 8084607"/>
              <a:gd name="connsiteY16" fmla="*/ 2795508 h 4271088"/>
              <a:gd name="connsiteX17" fmla="*/ 1389737 w 8084607"/>
              <a:gd name="connsiteY17" fmla="*/ 2816651 h 4271088"/>
              <a:gd name="connsiteX18" fmla="*/ 945751 w 8084607"/>
              <a:gd name="connsiteY18" fmla="*/ 2647513 h 4271088"/>
              <a:gd name="connsiteX19" fmla="*/ 602190 w 8084607"/>
              <a:gd name="connsiteY19" fmla="*/ 2642227 h 4271088"/>
              <a:gd name="connsiteX20" fmla="*/ 311484 w 8084607"/>
              <a:gd name="connsiteY20" fmla="*/ 2599942 h 4271088"/>
              <a:gd name="connsiteX21" fmla="*/ 670902 w 8084607"/>
              <a:gd name="connsiteY21" fmla="*/ 2282810 h 4271088"/>
              <a:gd name="connsiteX22" fmla="*/ 655046 w 8084607"/>
              <a:gd name="connsiteY22" fmla="*/ 2113672 h 4271088"/>
              <a:gd name="connsiteX23" fmla="*/ 850611 w 8084607"/>
              <a:gd name="connsiteY23" fmla="*/ 1743684 h 4271088"/>
              <a:gd name="connsiteX24" fmla="*/ 887610 w 8084607"/>
              <a:gd name="connsiteY24" fmla="*/ 1431837 h 4271088"/>
              <a:gd name="connsiteX25" fmla="*/ 459296 w 8084607"/>
              <a:gd name="connsiteY25" fmla="*/ 600728 h 4271088"/>
              <a:gd name="connsiteX26" fmla="*/ 346477 w 8084607"/>
              <a:gd name="connsiteY26" fmla="*/ 328069 h 4271088"/>
              <a:gd name="connsiteX27" fmla="*/ 232746 w 8084607"/>
              <a:gd name="connsiteY27" fmla="*/ 150364 h 4271088"/>
              <a:gd name="connsiteX28" fmla="*/ 39368 w 8084607"/>
              <a:gd name="connsiteY28" fmla="*/ 45746 h 4271088"/>
              <a:gd name="connsiteX29" fmla="*/ 0 w 8084607"/>
              <a:gd name="connsiteY29" fmla="*/ 0 h 4271088"/>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96720 w 8222031"/>
              <a:gd name="connsiteY25" fmla="*/ 822721 h 4493081"/>
              <a:gd name="connsiteX26" fmla="*/ 483901 w 8222031"/>
              <a:gd name="connsiteY26" fmla="*/ 550062 h 4493081"/>
              <a:gd name="connsiteX27" fmla="*/ 370170 w 8222031"/>
              <a:gd name="connsiteY27" fmla="*/ 372357 h 4493081"/>
              <a:gd name="connsiteX28" fmla="*/ 176792 w 8222031"/>
              <a:gd name="connsiteY28" fmla="*/ 267739 h 4493081"/>
              <a:gd name="connsiteX29" fmla="*/ 0 w 8222031"/>
              <a:gd name="connsiteY29"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96720 w 8222031"/>
              <a:gd name="connsiteY25" fmla="*/ 822721 h 4493081"/>
              <a:gd name="connsiteX26" fmla="*/ 483901 w 8222031"/>
              <a:gd name="connsiteY26" fmla="*/ 550062 h 4493081"/>
              <a:gd name="connsiteX27" fmla="*/ 370170 w 8222031"/>
              <a:gd name="connsiteY27" fmla="*/ 372357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01580 w 8222031"/>
              <a:gd name="connsiteY25" fmla="*/ 764580 h 4493081"/>
              <a:gd name="connsiteX26" fmla="*/ 483901 w 8222031"/>
              <a:gd name="connsiteY26" fmla="*/ 550062 h 4493081"/>
              <a:gd name="connsiteX27" fmla="*/ 370170 w 8222031"/>
              <a:gd name="connsiteY27" fmla="*/ 372357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01580 w 8222031"/>
              <a:gd name="connsiteY25" fmla="*/ 764580 h 4493081"/>
              <a:gd name="connsiteX26" fmla="*/ 494472 w 8222031"/>
              <a:gd name="connsiteY26" fmla="*/ 518349 h 4493081"/>
              <a:gd name="connsiteX27" fmla="*/ 370170 w 8222031"/>
              <a:gd name="connsiteY27" fmla="*/ 372357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01580 w 8222031"/>
              <a:gd name="connsiteY25" fmla="*/ 764580 h 4493081"/>
              <a:gd name="connsiteX26" fmla="*/ 494472 w 8222031"/>
              <a:gd name="connsiteY26" fmla="*/ 518349 h 4493081"/>
              <a:gd name="connsiteX27" fmla="*/ 401883 w 8222031"/>
              <a:gd name="connsiteY27" fmla="*/ 361786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494472 w 8222031"/>
              <a:gd name="connsiteY26" fmla="*/ 518349 h 4493081"/>
              <a:gd name="connsiteX27" fmla="*/ 401883 w 8222031"/>
              <a:gd name="connsiteY27" fmla="*/ 361786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10329 w 8222031"/>
              <a:gd name="connsiteY26" fmla="*/ 518349 h 4493081"/>
              <a:gd name="connsiteX27" fmla="*/ 401883 w 8222031"/>
              <a:gd name="connsiteY27" fmla="*/ 361786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01883 w 8222031"/>
              <a:gd name="connsiteY27" fmla="*/ 361786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01883 w 8222031"/>
              <a:gd name="connsiteY27" fmla="*/ 361786 h 4493081"/>
              <a:gd name="connsiteX28" fmla="*/ 176792 w 8222031"/>
              <a:gd name="connsiteY28" fmla="*/ 267739 h 4493081"/>
              <a:gd name="connsiteX29" fmla="*/ 63063 w 8222031"/>
              <a:gd name="connsiteY29" fmla="*/ 195019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81166 w 8222031"/>
              <a:gd name="connsiteY27" fmla="*/ 377642 h 4493081"/>
              <a:gd name="connsiteX28" fmla="*/ 176792 w 8222031"/>
              <a:gd name="connsiteY28" fmla="*/ 267739 h 4493081"/>
              <a:gd name="connsiteX29" fmla="*/ 63063 w 8222031"/>
              <a:gd name="connsiteY29" fmla="*/ 195019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81166 w 8222031"/>
              <a:gd name="connsiteY27" fmla="*/ 377642 h 4493081"/>
              <a:gd name="connsiteX28" fmla="*/ 176792 w 8222031"/>
              <a:gd name="connsiteY28" fmla="*/ 267739 h 4493081"/>
              <a:gd name="connsiteX29" fmla="*/ 78920 w 8222031"/>
              <a:gd name="connsiteY29" fmla="*/ 184448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81166 w 8222031"/>
              <a:gd name="connsiteY27" fmla="*/ 377642 h 4493081"/>
              <a:gd name="connsiteX28" fmla="*/ 219077 w 8222031"/>
              <a:gd name="connsiteY28" fmla="*/ 320595 h 4493081"/>
              <a:gd name="connsiteX29" fmla="*/ 78920 w 8222031"/>
              <a:gd name="connsiteY29" fmla="*/ 184448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81166 w 8222031"/>
              <a:gd name="connsiteY27" fmla="*/ 377642 h 4493081"/>
              <a:gd name="connsiteX28" fmla="*/ 219077 w 8222031"/>
              <a:gd name="connsiteY28" fmla="*/ 304739 h 4493081"/>
              <a:gd name="connsiteX29" fmla="*/ 78920 w 8222031"/>
              <a:gd name="connsiteY29" fmla="*/ 184448 h 4493081"/>
              <a:gd name="connsiteX30" fmla="*/ 0 w 8222031"/>
              <a:gd name="connsiteY30" fmla="*/ 0 h 4493081"/>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40890 w 8237887"/>
              <a:gd name="connsiteY24" fmla="*/ 1632688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34933 w 8237887"/>
              <a:gd name="connsiteY28" fmla="*/ 283597 h 4471939"/>
              <a:gd name="connsiteX29" fmla="*/ 94776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40890 w 8237887"/>
              <a:gd name="connsiteY24" fmla="*/ 1632688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34933 w 8237887"/>
              <a:gd name="connsiteY28" fmla="*/ 283597 h 4471939"/>
              <a:gd name="connsiteX29" fmla="*/ 84205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40890 w 8237887"/>
              <a:gd name="connsiteY24" fmla="*/ 1632688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84205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40890 w 8237887"/>
              <a:gd name="connsiteY24" fmla="*/ 1632688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03891 w 8237887"/>
              <a:gd name="connsiteY24" fmla="*/ 1669686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30318 w 8237887"/>
              <a:gd name="connsiteY24" fmla="*/ 1674972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30533 w 8237887"/>
              <a:gd name="connsiteY19" fmla="*/ 2884021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30533 w 8237887"/>
              <a:gd name="connsiteY19" fmla="*/ 2884021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30533 w 8237887"/>
              <a:gd name="connsiteY19" fmla="*/ 2884021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44181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44181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208214 w 8237887"/>
              <a:gd name="connsiteY18" fmla="*/ 2875659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208214 w 8237887"/>
              <a:gd name="connsiteY18" fmla="*/ 2875659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208214 w 8237887"/>
              <a:gd name="connsiteY18" fmla="*/ 2875659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706790 w 8237887"/>
              <a:gd name="connsiteY17" fmla="*/ 2949263 h 4471939"/>
              <a:gd name="connsiteX18" fmla="*/ 1208214 w 8237887"/>
              <a:gd name="connsiteY18" fmla="*/ 2875659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243707 w 8237887"/>
              <a:gd name="connsiteY16" fmla="*/ 3044127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223235 w 8237887"/>
              <a:gd name="connsiteY16" fmla="*/ 290764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20274 w 8237887"/>
              <a:gd name="connsiteY15" fmla="*/ 3247975 h 4471939"/>
              <a:gd name="connsiteX16" fmla="*/ 2223235 w 8237887"/>
              <a:gd name="connsiteY16" fmla="*/ 290764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0745 w 8237887"/>
              <a:gd name="connsiteY15" fmla="*/ 3131969 h 4471939"/>
              <a:gd name="connsiteX16" fmla="*/ 2223235 w 8237887"/>
              <a:gd name="connsiteY16" fmla="*/ 290764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0745 w 8237887"/>
              <a:gd name="connsiteY15" fmla="*/ 3131969 h 4471939"/>
              <a:gd name="connsiteX16" fmla="*/ 2209587 w 8237887"/>
              <a:gd name="connsiteY16" fmla="*/ 3023655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563048 w 8237887"/>
              <a:gd name="connsiteY6" fmla="*/ 2836576 h 4471939"/>
              <a:gd name="connsiteX7" fmla="*/ 6204869 w 8237887"/>
              <a:gd name="connsiteY7" fmla="*/ 2818839 h 4471939"/>
              <a:gd name="connsiteX8" fmla="*/ 5930019 w 8237887"/>
              <a:gd name="connsiteY8" fmla="*/ 2927646 h 4471939"/>
              <a:gd name="connsiteX9" fmla="*/ 5343321 w 8237887"/>
              <a:gd name="connsiteY9" fmla="*/ 2673941 h 4471939"/>
              <a:gd name="connsiteX10" fmla="*/ 4899158 w 8237887"/>
              <a:gd name="connsiteY10" fmla="*/ 3367258 h 4471939"/>
              <a:gd name="connsiteX11" fmla="*/ 4534638 w 8237887"/>
              <a:gd name="connsiteY11" fmla="*/ 3509058 h 4471939"/>
              <a:gd name="connsiteX12" fmla="*/ 4333787 w 8237887"/>
              <a:gd name="connsiteY12" fmla="*/ 3445631 h 4471939"/>
              <a:gd name="connsiteX13" fmla="*/ 4238646 w 8237887"/>
              <a:gd name="connsiteY13" fmla="*/ 3440346 h 4471939"/>
              <a:gd name="connsiteX14" fmla="*/ 3947936 w 8237887"/>
              <a:gd name="connsiteY14" fmla="*/ 3503773 h 4471939"/>
              <a:gd name="connsiteX15" fmla="*/ 3381363 w 8237887"/>
              <a:gd name="connsiteY15" fmla="*/ 3231250 h 4471939"/>
              <a:gd name="connsiteX16" fmla="*/ 2740745 w 8237887"/>
              <a:gd name="connsiteY16" fmla="*/ 3131969 h 4471939"/>
              <a:gd name="connsiteX17" fmla="*/ 2209587 w 8237887"/>
              <a:gd name="connsiteY17" fmla="*/ 3023655 h 4471939"/>
              <a:gd name="connsiteX18" fmla="*/ 1706790 w 8237887"/>
              <a:gd name="connsiteY18" fmla="*/ 2949263 h 4471939"/>
              <a:gd name="connsiteX19" fmla="*/ 1269629 w 8237887"/>
              <a:gd name="connsiteY19" fmla="*/ 2896130 h 4471939"/>
              <a:gd name="connsiteX20" fmla="*/ 775942 w 8237887"/>
              <a:gd name="connsiteY20" fmla="*/ 2836254 h 4471939"/>
              <a:gd name="connsiteX21" fmla="*/ 464764 w 8237887"/>
              <a:gd name="connsiteY21" fmla="*/ 2800793 h 4471939"/>
              <a:gd name="connsiteX22" fmla="*/ 824182 w 8237887"/>
              <a:gd name="connsiteY22" fmla="*/ 2483661 h 4471939"/>
              <a:gd name="connsiteX23" fmla="*/ 808326 w 8237887"/>
              <a:gd name="connsiteY23" fmla="*/ 2314523 h 4471939"/>
              <a:gd name="connsiteX24" fmla="*/ 988034 w 8237887"/>
              <a:gd name="connsiteY24" fmla="*/ 1949820 h 4471939"/>
              <a:gd name="connsiteX25" fmla="*/ 1025032 w 8237887"/>
              <a:gd name="connsiteY25" fmla="*/ 1659115 h 4471939"/>
              <a:gd name="connsiteX26" fmla="*/ 512151 w 8237887"/>
              <a:gd name="connsiteY26" fmla="*/ 695868 h 4471939"/>
              <a:gd name="connsiteX27" fmla="*/ 542042 w 8237887"/>
              <a:gd name="connsiteY27" fmla="*/ 465493 h 4471939"/>
              <a:gd name="connsiteX28" fmla="*/ 497022 w 8237887"/>
              <a:gd name="connsiteY28" fmla="*/ 356500 h 4471939"/>
              <a:gd name="connsiteX29" fmla="*/ 261360 w 8237887"/>
              <a:gd name="connsiteY29" fmla="*/ 273026 h 4471939"/>
              <a:gd name="connsiteX30" fmla="*/ 105347 w 8237887"/>
              <a:gd name="connsiteY30" fmla="*/ 163306 h 4471939"/>
              <a:gd name="connsiteX31" fmla="*/ 0 w 8237887"/>
              <a:gd name="connsiteY31"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535219 w 8237887"/>
              <a:gd name="connsiteY6" fmla="*/ 2928016 h 4471939"/>
              <a:gd name="connsiteX7" fmla="*/ 6204869 w 8237887"/>
              <a:gd name="connsiteY7" fmla="*/ 2818839 h 4471939"/>
              <a:gd name="connsiteX8" fmla="*/ 5930019 w 8237887"/>
              <a:gd name="connsiteY8" fmla="*/ 2927646 h 4471939"/>
              <a:gd name="connsiteX9" fmla="*/ 5343321 w 8237887"/>
              <a:gd name="connsiteY9" fmla="*/ 2673941 h 4471939"/>
              <a:gd name="connsiteX10" fmla="*/ 4899158 w 8237887"/>
              <a:gd name="connsiteY10" fmla="*/ 3367258 h 4471939"/>
              <a:gd name="connsiteX11" fmla="*/ 4534638 w 8237887"/>
              <a:gd name="connsiteY11" fmla="*/ 3509058 h 4471939"/>
              <a:gd name="connsiteX12" fmla="*/ 4333787 w 8237887"/>
              <a:gd name="connsiteY12" fmla="*/ 3445631 h 4471939"/>
              <a:gd name="connsiteX13" fmla="*/ 4238646 w 8237887"/>
              <a:gd name="connsiteY13" fmla="*/ 3440346 h 4471939"/>
              <a:gd name="connsiteX14" fmla="*/ 3947936 w 8237887"/>
              <a:gd name="connsiteY14" fmla="*/ 3503773 h 4471939"/>
              <a:gd name="connsiteX15" fmla="*/ 3381363 w 8237887"/>
              <a:gd name="connsiteY15" fmla="*/ 3231250 h 4471939"/>
              <a:gd name="connsiteX16" fmla="*/ 2740745 w 8237887"/>
              <a:gd name="connsiteY16" fmla="*/ 3131969 h 4471939"/>
              <a:gd name="connsiteX17" fmla="*/ 2209587 w 8237887"/>
              <a:gd name="connsiteY17" fmla="*/ 3023655 h 4471939"/>
              <a:gd name="connsiteX18" fmla="*/ 1706790 w 8237887"/>
              <a:gd name="connsiteY18" fmla="*/ 2949263 h 4471939"/>
              <a:gd name="connsiteX19" fmla="*/ 1269629 w 8237887"/>
              <a:gd name="connsiteY19" fmla="*/ 2896130 h 4471939"/>
              <a:gd name="connsiteX20" fmla="*/ 775942 w 8237887"/>
              <a:gd name="connsiteY20" fmla="*/ 2836254 h 4471939"/>
              <a:gd name="connsiteX21" fmla="*/ 464764 w 8237887"/>
              <a:gd name="connsiteY21" fmla="*/ 2800793 h 4471939"/>
              <a:gd name="connsiteX22" fmla="*/ 824182 w 8237887"/>
              <a:gd name="connsiteY22" fmla="*/ 2483661 h 4471939"/>
              <a:gd name="connsiteX23" fmla="*/ 808326 w 8237887"/>
              <a:gd name="connsiteY23" fmla="*/ 2314523 h 4471939"/>
              <a:gd name="connsiteX24" fmla="*/ 988034 w 8237887"/>
              <a:gd name="connsiteY24" fmla="*/ 1949820 h 4471939"/>
              <a:gd name="connsiteX25" fmla="*/ 1025032 w 8237887"/>
              <a:gd name="connsiteY25" fmla="*/ 1659115 h 4471939"/>
              <a:gd name="connsiteX26" fmla="*/ 512151 w 8237887"/>
              <a:gd name="connsiteY26" fmla="*/ 695868 h 4471939"/>
              <a:gd name="connsiteX27" fmla="*/ 542042 w 8237887"/>
              <a:gd name="connsiteY27" fmla="*/ 465493 h 4471939"/>
              <a:gd name="connsiteX28" fmla="*/ 497022 w 8237887"/>
              <a:gd name="connsiteY28" fmla="*/ 356500 h 4471939"/>
              <a:gd name="connsiteX29" fmla="*/ 261360 w 8237887"/>
              <a:gd name="connsiteY29" fmla="*/ 273026 h 4471939"/>
              <a:gd name="connsiteX30" fmla="*/ 105347 w 8237887"/>
              <a:gd name="connsiteY30" fmla="*/ 163306 h 4471939"/>
              <a:gd name="connsiteX31" fmla="*/ 0 w 8237887"/>
              <a:gd name="connsiteY31"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535219 w 8237887"/>
              <a:gd name="connsiteY6" fmla="*/ 2928016 h 4471939"/>
              <a:gd name="connsiteX7" fmla="*/ 6181015 w 8237887"/>
              <a:gd name="connsiteY7" fmla="*/ 2834742 h 4471939"/>
              <a:gd name="connsiteX8" fmla="*/ 5930019 w 8237887"/>
              <a:gd name="connsiteY8" fmla="*/ 2927646 h 4471939"/>
              <a:gd name="connsiteX9" fmla="*/ 5343321 w 8237887"/>
              <a:gd name="connsiteY9" fmla="*/ 2673941 h 4471939"/>
              <a:gd name="connsiteX10" fmla="*/ 4899158 w 8237887"/>
              <a:gd name="connsiteY10" fmla="*/ 3367258 h 4471939"/>
              <a:gd name="connsiteX11" fmla="*/ 4534638 w 8237887"/>
              <a:gd name="connsiteY11" fmla="*/ 3509058 h 4471939"/>
              <a:gd name="connsiteX12" fmla="*/ 4333787 w 8237887"/>
              <a:gd name="connsiteY12" fmla="*/ 3445631 h 4471939"/>
              <a:gd name="connsiteX13" fmla="*/ 4238646 w 8237887"/>
              <a:gd name="connsiteY13" fmla="*/ 3440346 h 4471939"/>
              <a:gd name="connsiteX14" fmla="*/ 3947936 w 8237887"/>
              <a:gd name="connsiteY14" fmla="*/ 3503773 h 4471939"/>
              <a:gd name="connsiteX15" fmla="*/ 3381363 w 8237887"/>
              <a:gd name="connsiteY15" fmla="*/ 3231250 h 4471939"/>
              <a:gd name="connsiteX16" fmla="*/ 2740745 w 8237887"/>
              <a:gd name="connsiteY16" fmla="*/ 3131969 h 4471939"/>
              <a:gd name="connsiteX17" fmla="*/ 2209587 w 8237887"/>
              <a:gd name="connsiteY17" fmla="*/ 3023655 h 4471939"/>
              <a:gd name="connsiteX18" fmla="*/ 1706790 w 8237887"/>
              <a:gd name="connsiteY18" fmla="*/ 2949263 h 4471939"/>
              <a:gd name="connsiteX19" fmla="*/ 1269629 w 8237887"/>
              <a:gd name="connsiteY19" fmla="*/ 2896130 h 4471939"/>
              <a:gd name="connsiteX20" fmla="*/ 775942 w 8237887"/>
              <a:gd name="connsiteY20" fmla="*/ 2836254 h 4471939"/>
              <a:gd name="connsiteX21" fmla="*/ 464764 w 8237887"/>
              <a:gd name="connsiteY21" fmla="*/ 2800793 h 4471939"/>
              <a:gd name="connsiteX22" fmla="*/ 824182 w 8237887"/>
              <a:gd name="connsiteY22" fmla="*/ 2483661 h 4471939"/>
              <a:gd name="connsiteX23" fmla="*/ 808326 w 8237887"/>
              <a:gd name="connsiteY23" fmla="*/ 2314523 h 4471939"/>
              <a:gd name="connsiteX24" fmla="*/ 988034 w 8237887"/>
              <a:gd name="connsiteY24" fmla="*/ 1949820 h 4471939"/>
              <a:gd name="connsiteX25" fmla="*/ 1025032 w 8237887"/>
              <a:gd name="connsiteY25" fmla="*/ 1659115 h 4471939"/>
              <a:gd name="connsiteX26" fmla="*/ 512151 w 8237887"/>
              <a:gd name="connsiteY26" fmla="*/ 695868 h 4471939"/>
              <a:gd name="connsiteX27" fmla="*/ 542042 w 8237887"/>
              <a:gd name="connsiteY27" fmla="*/ 465493 h 4471939"/>
              <a:gd name="connsiteX28" fmla="*/ 497022 w 8237887"/>
              <a:gd name="connsiteY28" fmla="*/ 356500 h 4471939"/>
              <a:gd name="connsiteX29" fmla="*/ 261360 w 8237887"/>
              <a:gd name="connsiteY29" fmla="*/ 273026 h 4471939"/>
              <a:gd name="connsiteX30" fmla="*/ 105347 w 8237887"/>
              <a:gd name="connsiteY30" fmla="*/ 163306 h 4471939"/>
              <a:gd name="connsiteX31" fmla="*/ 0 w 8237887"/>
              <a:gd name="connsiteY31" fmla="*/ 0 h 447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37887" h="4471939">
                <a:moveTo>
                  <a:pt x="8096002" y="4471939"/>
                </a:moveTo>
                <a:cubicBezTo>
                  <a:pt x="8032940" y="4429898"/>
                  <a:pt x="8081057" y="4256114"/>
                  <a:pt x="8102381" y="4160822"/>
                </a:cubicBezTo>
                <a:cubicBezTo>
                  <a:pt x="8123705" y="4065530"/>
                  <a:pt x="8195607" y="3949399"/>
                  <a:pt x="8223948" y="3900189"/>
                </a:cubicBezTo>
                <a:cubicBezTo>
                  <a:pt x="8252289" y="3850979"/>
                  <a:pt x="8236007" y="3808725"/>
                  <a:pt x="8187860" y="3648852"/>
                </a:cubicBezTo>
                <a:cubicBezTo>
                  <a:pt x="8139713" y="3488979"/>
                  <a:pt x="8065169" y="3064493"/>
                  <a:pt x="7935066" y="2940951"/>
                </a:cubicBezTo>
                <a:cubicBezTo>
                  <a:pt x="7804963" y="2817409"/>
                  <a:pt x="7640549" y="2909755"/>
                  <a:pt x="7407241" y="2907599"/>
                </a:cubicBezTo>
                <a:cubicBezTo>
                  <a:pt x="7173933" y="2905443"/>
                  <a:pt x="6825893" y="2921210"/>
                  <a:pt x="6535219" y="2928016"/>
                </a:cubicBezTo>
                <a:cubicBezTo>
                  <a:pt x="6334824" y="2913223"/>
                  <a:pt x="6281882" y="2834804"/>
                  <a:pt x="6181015" y="2834742"/>
                </a:cubicBezTo>
                <a:cubicBezTo>
                  <a:pt x="6080148" y="2834680"/>
                  <a:pt x="6124733" y="2840647"/>
                  <a:pt x="5930019" y="2927646"/>
                </a:cubicBezTo>
                <a:cubicBezTo>
                  <a:pt x="5809332" y="2991589"/>
                  <a:pt x="5637580" y="2633266"/>
                  <a:pt x="5343321" y="2673941"/>
                </a:cubicBezTo>
                <a:cubicBezTo>
                  <a:pt x="5162702" y="2752495"/>
                  <a:pt x="5033939" y="3228072"/>
                  <a:pt x="4899158" y="3367258"/>
                </a:cubicBezTo>
                <a:cubicBezTo>
                  <a:pt x="4764378" y="3506444"/>
                  <a:pt x="4628867" y="3495996"/>
                  <a:pt x="4534638" y="3509058"/>
                </a:cubicBezTo>
                <a:cubicBezTo>
                  <a:pt x="4440410" y="3522120"/>
                  <a:pt x="4371667" y="3445631"/>
                  <a:pt x="4333787" y="3445631"/>
                </a:cubicBezTo>
                <a:cubicBezTo>
                  <a:pt x="4295907" y="3445631"/>
                  <a:pt x="4301193" y="3433299"/>
                  <a:pt x="4238646" y="3440346"/>
                </a:cubicBezTo>
                <a:cubicBezTo>
                  <a:pt x="4127679" y="3325675"/>
                  <a:pt x="4033416" y="3333086"/>
                  <a:pt x="3947936" y="3503773"/>
                </a:cubicBezTo>
                <a:cubicBezTo>
                  <a:pt x="3785846" y="3411276"/>
                  <a:pt x="3783095" y="3616427"/>
                  <a:pt x="3381363" y="3231250"/>
                </a:cubicBezTo>
                <a:cubicBezTo>
                  <a:pt x="3169061" y="3075326"/>
                  <a:pt x="2998006" y="3438743"/>
                  <a:pt x="2740745" y="3131969"/>
                </a:cubicBezTo>
                <a:cubicBezTo>
                  <a:pt x="2602440" y="3057090"/>
                  <a:pt x="2495418" y="3239958"/>
                  <a:pt x="2209587" y="3023655"/>
                </a:cubicBezTo>
                <a:cubicBezTo>
                  <a:pt x="2108281" y="2938205"/>
                  <a:pt x="1958686" y="3147512"/>
                  <a:pt x="1706790" y="2949263"/>
                </a:cubicBezTo>
                <a:cubicBezTo>
                  <a:pt x="1616055" y="2890241"/>
                  <a:pt x="1468434" y="3152494"/>
                  <a:pt x="1269629" y="2896130"/>
                </a:cubicBezTo>
                <a:cubicBezTo>
                  <a:pt x="1211488" y="2800990"/>
                  <a:pt x="962163" y="3043957"/>
                  <a:pt x="775942" y="2836254"/>
                </a:cubicBezTo>
                <a:cubicBezTo>
                  <a:pt x="731015" y="2807184"/>
                  <a:pt x="643583" y="2959848"/>
                  <a:pt x="464764" y="2800793"/>
                </a:cubicBezTo>
                <a:cubicBezTo>
                  <a:pt x="469169" y="2715343"/>
                  <a:pt x="645385" y="2751675"/>
                  <a:pt x="824182" y="2483661"/>
                </a:cubicBezTo>
                <a:cubicBezTo>
                  <a:pt x="899942" y="2405259"/>
                  <a:pt x="800429" y="2460969"/>
                  <a:pt x="808326" y="2314523"/>
                </a:cubicBezTo>
                <a:cubicBezTo>
                  <a:pt x="844444" y="2233478"/>
                  <a:pt x="866497" y="2136789"/>
                  <a:pt x="988034" y="1949820"/>
                </a:cubicBezTo>
                <a:cubicBezTo>
                  <a:pt x="1054103" y="1848514"/>
                  <a:pt x="798664" y="2085696"/>
                  <a:pt x="1025032" y="1659115"/>
                </a:cubicBezTo>
                <a:cubicBezTo>
                  <a:pt x="1113975" y="1533811"/>
                  <a:pt x="592649" y="894805"/>
                  <a:pt x="512151" y="695868"/>
                </a:cubicBezTo>
                <a:cubicBezTo>
                  <a:pt x="431653" y="496931"/>
                  <a:pt x="544563" y="522054"/>
                  <a:pt x="542042" y="465493"/>
                </a:cubicBezTo>
                <a:cubicBezTo>
                  <a:pt x="539521" y="408932"/>
                  <a:pt x="543802" y="388578"/>
                  <a:pt x="497022" y="356500"/>
                </a:cubicBezTo>
                <a:cubicBezTo>
                  <a:pt x="450242" y="324422"/>
                  <a:pt x="326639" y="305225"/>
                  <a:pt x="261360" y="273026"/>
                </a:cubicBezTo>
                <a:cubicBezTo>
                  <a:pt x="196081" y="240827"/>
                  <a:pt x="134812" y="207929"/>
                  <a:pt x="105347" y="163306"/>
                </a:cubicBezTo>
                <a:cubicBezTo>
                  <a:pt x="75882" y="118683"/>
                  <a:pt x="21082" y="18408"/>
                  <a:pt x="0" y="0"/>
                </a:cubicBezTo>
              </a:path>
            </a:pathLst>
          </a:custGeom>
          <a:noFill/>
          <a:ln w="38100"/>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8332069" y="5214444"/>
            <a:ext cx="228600" cy="228600"/>
          </a:xfrm>
          <a:prstGeom prst="ellipse">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prstClr val="white"/>
                </a:solidFill>
              </a:rPr>
              <a:t>                                                                                                                                                                                                                                                                                                                                                                      </a:t>
            </a:r>
          </a:p>
        </p:txBody>
      </p:sp>
      <p:sp>
        <p:nvSpPr>
          <p:cNvPr id="14" name="Oval 13"/>
          <p:cNvSpPr/>
          <p:nvPr/>
        </p:nvSpPr>
        <p:spPr>
          <a:xfrm>
            <a:off x="4520312" y="4191000"/>
            <a:ext cx="228600" cy="228600"/>
          </a:xfrm>
          <a:prstGeom prst="ellipse">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prstClr val="white"/>
                </a:solidFill>
              </a:rPr>
              <a:t>                                                                                                                                                                                                                                                                                                                                                                      </a:t>
            </a:r>
          </a:p>
        </p:txBody>
      </p:sp>
      <p:sp>
        <p:nvSpPr>
          <p:cNvPr id="16" name="Oval 15"/>
          <p:cNvSpPr/>
          <p:nvPr/>
        </p:nvSpPr>
        <p:spPr>
          <a:xfrm>
            <a:off x="670552" y="3569472"/>
            <a:ext cx="228600" cy="228600"/>
          </a:xfrm>
          <a:prstGeom prst="ellipse">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prstClr val="white"/>
                </a:solidFill>
              </a:rPr>
              <a:t>                                                                                                                                                                                                                                                                                                                                                                      </a:t>
            </a:r>
          </a:p>
        </p:txBody>
      </p:sp>
      <p:sp>
        <p:nvSpPr>
          <p:cNvPr id="11" name="Rounded Rectangle 10"/>
          <p:cNvSpPr/>
          <p:nvPr/>
        </p:nvSpPr>
        <p:spPr>
          <a:xfrm>
            <a:off x="291152" y="5076331"/>
            <a:ext cx="2940780" cy="1512125"/>
          </a:xfrm>
          <a:prstGeom prst="roundRect">
            <a:avLst/>
          </a:prstGeom>
          <a:solidFill>
            <a:srgbClr val="002060"/>
          </a:solidFill>
          <a:ln w="38100">
            <a:noFill/>
          </a:ln>
          <a:effectLst>
            <a:outerShdw blurRad="254000" dist="254000" dir="3000000" algn="ctr">
              <a:srgbClr val="000000">
                <a:alpha val="50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journey to Rome</a:t>
            </a:r>
          </a:p>
          <a:p>
            <a:pPr algn="ctr"/>
            <a:r>
              <a:rPr lang="en-US" sz="2800" b="1" dirty="0">
                <a:effectLst>
                  <a:outerShdw blurRad="38100" dist="38100" dir="2700000" algn="tl">
                    <a:srgbClr val="000000">
                      <a:alpha val="43137"/>
                    </a:srgbClr>
                  </a:outerShdw>
                </a:effectLst>
              </a:rPr>
              <a:t>As a prisoner</a:t>
            </a:r>
          </a:p>
          <a:p>
            <a:pPr algn="ctr"/>
            <a:r>
              <a:rPr lang="en-US" sz="2800" dirty="0">
                <a:effectLst>
                  <a:outerShdw blurRad="38100" dist="38100" dir="2700000" algn="tl">
                    <a:srgbClr val="000000">
                      <a:alpha val="43137"/>
                    </a:srgbClr>
                  </a:outerShdw>
                </a:effectLst>
              </a:rPr>
              <a:t>Acts 27-28:16</a:t>
            </a:r>
            <a:endParaRPr lang="en-US" sz="2800" b="1" dirty="0">
              <a:effectLst>
                <a:outerShdw blurRad="38100" dist="38100" dir="2700000" algn="tl">
                  <a:srgbClr val="000000">
                    <a:alpha val="43137"/>
                  </a:srgbClr>
                </a:outerShdw>
              </a:effectLst>
            </a:endParaRPr>
          </a:p>
        </p:txBody>
      </p:sp>
      <p:sp>
        <p:nvSpPr>
          <p:cNvPr id="10" name="Horizontal Scroll 9">
            <a:extLst>
              <a:ext uri="{FF2B5EF4-FFF2-40B4-BE49-F238E27FC236}">
                <a16:creationId xmlns:a16="http://schemas.microsoft.com/office/drawing/2014/main" id="{B55C8C49-B301-DF4C-8F85-19366EAEDA87}"/>
              </a:ext>
            </a:extLst>
          </p:cNvPr>
          <p:cNvSpPr/>
          <p:nvPr/>
        </p:nvSpPr>
        <p:spPr>
          <a:xfrm>
            <a:off x="4062638" y="4641329"/>
            <a:ext cx="4079547" cy="1988858"/>
          </a:xfrm>
          <a:prstGeom prst="horizontalScroll">
            <a:avLst>
              <a:gd name="adj" fmla="val 6670"/>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 And when it was decided that we should sail for Italy, they delivered Paul and some other prisoners to a centurion of the Augustan Cohort named Julius. 2 And embarking in a ship of </a:t>
            </a:r>
            <a:r>
              <a:rPr lang="en-US" sz="1400" dirty="0" err="1">
                <a:solidFill>
                  <a:schemeClr val="tx1"/>
                </a:solidFill>
              </a:rPr>
              <a:t>Adramyttium</a:t>
            </a:r>
            <a:r>
              <a:rPr lang="en-US" sz="1400" dirty="0">
                <a:solidFill>
                  <a:schemeClr val="tx1"/>
                </a:solidFill>
              </a:rPr>
              <a:t>, which was about to sail to the ports along the coast of Asia, we put to sea, accompanied by Aristarchus, a Macedonian from Thessalonica. </a:t>
            </a:r>
          </a:p>
        </p:txBody>
      </p:sp>
      <p:sp>
        <p:nvSpPr>
          <p:cNvPr id="12" name="Horizontal Scroll 11">
            <a:extLst>
              <a:ext uri="{FF2B5EF4-FFF2-40B4-BE49-F238E27FC236}">
                <a16:creationId xmlns:a16="http://schemas.microsoft.com/office/drawing/2014/main" id="{4002F35C-D25A-BD41-AB2E-3F29526D79A6}"/>
              </a:ext>
            </a:extLst>
          </p:cNvPr>
          <p:cNvSpPr/>
          <p:nvPr/>
        </p:nvSpPr>
        <p:spPr>
          <a:xfrm>
            <a:off x="6037921" y="4148266"/>
            <a:ext cx="2305885" cy="1336536"/>
          </a:xfrm>
          <a:prstGeom prst="horizontalScroll">
            <a:avLst>
              <a:gd name="adj" fmla="val 6670"/>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3 The next day we put in at Sidon. And Julius treated Paul kindly and gave him leave to go to his friends and be cared for. </a:t>
            </a:r>
          </a:p>
        </p:txBody>
      </p:sp>
      <p:sp>
        <p:nvSpPr>
          <p:cNvPr id="13" name="Horizontal Scroll 12">
            <a:extLst>
              <a:ext uri="{FF2B5EF4-FFF2-40B4-BE49-F238E27FC236}">
                <a16:creationId xmlns:a16="http://schemas.microsoft.com/office/drawing/2014/main" id="{BEB23259-969A-1840-8E27-6CD19484EE7C}"/>
              </a:ext>
            </a:extLst>
          </p:cNvPr>
          <p:cNvSpPr/>
          <p:nvPr/>
        </p:nvSpPr>
        <p:spPr>
          <a:xfrm>
            <a:off x="5003722" y="1179085"/>
            <a:ext cx="3328347" cy="2311931"/>
          </a:xfrm>
          <a:prstGeom prst="horizontalScroll">
            <a:avLst>
              <a:gd name="adj" fmla="val 6670"/>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4 And putting out to sea from there we sailed under the lee of Cyprus, because the winds were against us. 5 And when we had sailed across the open sea along the coast of Cilicia and Pamphylia, we came to Myra in Lycia. 6 There the centurion found a ship of Alexandria sailing for Italy and put us on board. </a:t>
            </a:r>
          </a:p>
        </p:txBody>
      </p:sp>
      <p:sp>
        <p:nvSpPr>
          <p:cNvPr id="17" name="Horizontal Scroll 16">
            <a:extLst>
              <a:ext uri="{FF2B5EF4-FFF2-40B4-BE49-F238E27FC236}">
                <a16:creationId xmlns:a16="http://schemas.microsoft.com/office/drawing/2014/main" id="{142E2CE5-5708-1C40-8A0D-D7F26535BCDE}"/>
              </a:ext>
            </a:extLst>
          </p:cNvPr>
          <p:cNvSpPr/>
          <p:nvPr/>
        </p:nvSpPr>
        <p:spPr>
          <a:xfrm>
            <a:off x="3048335" y="1539522"/>
            <a:ext cx="3207516" cy="2080515"/>
          </a:xfrm>
          <a:prstGeom prst="horizontalScroll">
            <a:avLst>
              <a:gd name="adj" fmla="val 6670"/>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7 We sailed slowly for a number of days and arrived with difficulty off Cnidus, and as the wind did not allow us to go farther, we sailed under the lee of Crete off </a:t>
            </a:r>
            <a:r>
              <a:rPr lang="en-US" sz="1400" dirty="0" err="1">
                <a:solidFill>
                  <a:schemeClr val="tx1"/>
                </a:solidFill>
              </a:rPr>
              <a:t>Salmone</a:t>
            </a:r>
            <a:r>
              <a:rPr lang="en-US" sz="1400" dirty="0">
                <a:solidFill>
                  <a:schemeClr val="tx1"/>
                </a:solidFill>
              </a:rPr>
              <a:t>. 8 Coasting along it with difficulty, we came to a place called Fair Havens, near which was the city of </a:t>
            </a:r>
            <a:r>
              <a:rPr lang="en-US" sz="1400" dirty="0" err="1">
                <a:solidFill>
                  <a:schemeClr val="tx1"/>
                </a:solidFill>
              </a:rPr>
              <a:t>Lasea</a:t>
            </a:r>
            <a:r>
              <a:rPr lang="en-US" sz="1400" dirty="0">
                <a:solidFill>
                  <a:schemeClr val="tx1"/>
                </a:solidFill>
              </a:rPr>
              <a:t>. </a:t>
            </a:r>
          </a:p>
        </p:txBody>
      </p:sp>
      <p:sp>
        <p:nvSpPr>
          <p:cNvPr id="18" name="Horizontal Scroll 17">
            <a:extLst>
              <a:ext uri="{FF2B5EF4-FFF2-40B4-BE49-F238E27FC236}">
                <a16:creationId xmlns:a16="http://schemas.microsoft.com/office/drawing/2014/main" id="{776A8334-40D3-A341-9B57-BD958101CE6E}"/>
              </a:ext>
            </a:extLst>
          </p:cNvPr>
          <p:cNvSpPr/>
          <p:nvPr/>
        </p:nvSpPr>
        <p:spPr>
          <a:xfrm>
            <a:off x="2157149" y="815802"/>
            <a:ext cx="4823633" cy="2915254"/>
          </a:xfrm>
          <a:prstGeom prst="horizontalScroll">
            <a:avLst>
              <a:gd name="adj" fmla="val 6670"/>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9 Since much time had passed, and the voyage was now dangerous because even the Fast was already over, Paul advised them, 10 saying, "Sirs, I perceive that the voyage will be with injury and much loss, not only of the cargo and the ship, but also of our lives." 11 But the centurion paid more attention to the pilot and to the owner of the ship than to what Paul said. 12 And because the harbor was not suitable to spend the winter in, the majority decided to put out to sea from there, on the chance that somehow they could reach Phoenix, a harbor of Crete, facing both southwest and northwest, and spend the winter there. </a:t>
            </a:r>
          </a:p>
        </p:txBody>
      </p:sp>
      <p:sp>
        <p:nvSpPr>
          <p:cNvPr id="20" name="Horizontal Scroll 19">
            <a:extLst>
              <a:ext uri="{FF2B5EF4-FFF2-40B4-BE49-F238E27FC236}">
                <a16:creationId xmlns:a16="http://schemas.microsoft.com/office/drawing/2014/main" id="{75D7551E-6C81-C844-B98E-DBF44EB99C2E}"/>
              </a:ext>
            </a:extLst>
          </p:cNvPr>
          <p:cNvSpPr/>
          <p:nvPr/>
        </p:nvSpPr>
        <p:spPr>
          <a:xfrm>
            <a:off x="2694795" y="4425250"/>
            <a:ext cx="3827034" cy="2117242"/>
          </a:xfrm>
          <a:prstGeom prst="horizontalScroll">
            <a:avLst>
              <a:gd name="adj" fmla="val 6670"/>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13 Now when the south wind blew gently, supposing that they had obtained their purpose, they weighed anchor and sailed along Crete, close to the shore. 14 But soon a tempestuous wind, called the northeaster, struck down from the land. 15 And when the ship was caught and could not face the wind, we gave way to it and were driven along. </a:t>
            </a:r>
          </a:p>
        </p:txBody>
      </p:sp>
      <p:sp>
        <p:nvSpPr>
          <p:cNvPr id="21" name="Horizontal Scroll 20">
            <a:extLst>
              <a:ext uri="{FF2B5EF4-FFF2-40B4-BE49-F238E27FC236}">
                <a16:creationId xmlns:a16="http://schemas.microsoft.com/office/drawing/2014/main" id="{AB2DC7EA-7A02-A049-8612-2EF45C91EE54}"/>
              </a:ext>
            </a:extLst>
          </p:cNvPr>
          <p:cNvSpPr/>
          <p:nvPr/>
        </p:nvSpPr>
        <p:spPr>
          <a:xfrm>
            <a:off x="2257687" y="4285646"/>
            <a:ext cx="4079547" cy="2560852"/>
          </a:xfrm>
          <a:prstGeom prst="horizontalScroll">
            <a:avLst>
              <a:gd name="adj" fmla="val 6670"/>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16 Running under the lee of a small island called Cauda, we managed with difficulty to secure the ship's boat. 17 After hoisting it up, they used supports to undergird the ship. Then, fearing that they would run aground on the </a:t>
            </a:r>
            <a:r>
              <a:rPr lang="en-US" sz="1400" dirty="0" err="1">
                <a:solidFill>
                  <a:schemeClr val="tx1"/>
                </a:solidFill>
              </a:rPr>
              <a:t>Syrtis</a:t>
            </a:r>
            <a:r>
              <a:rPr lang="en-US" sz="1400" dirty="0">
                <a:solidFill>
                  <a:schemeClr val="tx1"/>
                </a:solidFill>
              </a:rPr>
              <a:t>, they lowered the gear, and thus they were driven along. 18 Since we were violently storm-tossed, they began the next day to jettison the cargo. 19 And on the third day they threw the ship's tackle overboard with their own hands. </a:t>
            </a:r>
          </a:p>
        </p:txBody>
      </p:sp>
      <p:sp>
        <p:nvSpPr>
          <p:cNvPr id="23" name="Horizontal Scroll 22">
            <a:extLst>
              <a:ext uri="{FF2B5EF4-FFF2-40B4-BE49-F238E27FC236}">
                <a16:creationId xmlns:a16="http://schemas.microsoft.com/office/drawing/2014/main" id="{3C430124-5537-644E-B34A-75531E7DB79C}"/>
              </a:ext>
            </a:extLst>
          </p:cNvPr>
          <p:cNvSpPr/>
          <p:nvPr/>
        </p:nvSpPr>
        <p:spPr>
          <a:xfrm>
            <a:off x="1828705" y="3438829"/>
            <a:ext cx="2057410" cy="1588212"/>
          </a:xfrm>
          <a:prstGeom prst="horizontalScroll">
            <a:avLst>
              <a:gd name="adj" fmla="val 6670"/>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20 When neither sun nor stars appeared for many days, and no small tempest lay on us, all hope of our being saved was at last abandoned. </a:t>
            </a:r>
          </a:p>
        </p:txBody>
      </p:sp>
      <p:sp>
        <p:nvSpPr>
          <p:cNvPr id="24" name="Horizontal Scroll 23">
            <a:extLst>
              <a:ext uri="{FF2B5EF4-FFF2-40B4-BE49-F238E27FC236}">
                <a16:creationId xmlns:a16="http://schemas.microsoft.com/office/drawing/2014/main" id="{31B1064D-8D9B-2443-9BBF-5F5F646926A2}"/>
              </a:ext>
            </a:extLst>
          </p:cNvPr>
          <p:cNvSpPr/>
          <p:nvPr/>
        </p:nvSpPr>
        <p:spPr>
          <a:xfrm>
            <a:off x="1865090" y="2889041"/>
            <a:ext cx="5091854" cy="2920155"/>
          </a:xfrm>
          <a:prstGeom prst="horizontalScroll">
            <a:avLst>
              <a:gd name="adj" fmla="val 4495"/>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21 Since they had been without food for a long time, Paul stood up among them and said, "Men, you should have listened to me and not have set sail from Crete and incurred this injury and loss. 22 Yet now I urge you to take heart, for there will be no loss of life among you, but only of the ship. 23 For this very night there stood before me an angel of the God to whom I belong and whom I worship, 24 and he said, 'Do not be afraid, Paul; you must stand before Caesar. And behold, God has granted you all those who sail with you.' 25 So take heart, men, for I have faith in God that it will be exactly as I have been told. 26 But we must run aground on some island."</a:t>
            </a:r>
          </a:p>
        </p:txBody>
      </p:sp>
      <p:sp>
        <p:nvSpPr>
          <p:cNvPr id="25" name="Horizontal Scroll 24">
            <a:extLst>
              <a:ext uri="{FF2B5EF4-FFF2-40B4-BE49-F238E27FC236}">
                <a16:creationId xmlns:a16="http://schemas.microsoft.com/office/drawing/2014/main" id="{4DD5C4F0-1092-7947-A435-45921E4EFF73}"/>
              </a:ext>
            </a:extLst>
          </p:cNvPr>
          <p:cNvSpPr/>
          <p:nvPr/>
        </p:nvSpPr>
        <p:spPr>
          <a:xfrm>
            <a:off x="278385" y="3791418"/>
            <a:ext cx="4779802" cy="2159659"/>
          </a:xfrm>
          <a:prstGeom prst="horizontalScroll">
            <a:avLst>
              <a:gd name="adj" fmla="val 6670"/>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27 When the fourteenth night had come, as we were being driven across the Adriatic Sea, about midnight the sailors suspected that they were nearing land. 28 So they took a sounding and found twenty fathoms. A little farther on they took a sounding again and found fifteen fathoms. 29 And fearing that we might run on the rocks, they let down four anchors from the stern and prayed for day to come. </a:t>
            </a:r>
          </a:p>
        </p:txBody>
      </p:sp>
      <p:sp>
        <p:nvSpPr>
          <p:cNvPr id="26" name="Horizontal Scroll 25">
            <a:extLst>
              <a:ext uri="{FF2B5EF4-FFF2-40B4-BE49-F238E27FC236}">
                <a16:creationId xmlns:a16="http://schemas.microsoft.com/office/drawing/2014/main" id="{28F237A8-2B3D-5E4A-9A1F-23412DEDD46B}"/>
              </a:ext>
            </a:extLst>
          </p:cNvPr>
          <p:cNvSpPr/>
          <p:nvPr/>
        </p:nvSpPr>
        <p:spPr>
          <a:xfrm>
            <a:off x="269763" y="3901353"/>
            <a:ext cx="3685304" cy="1588212"/>
          </a:xfrm>
          <a:prstGeom prst="horizontalScroll">
            <a:avLst>
              <a:gd name="adj" fmla="val 6670"/>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30 And as the sailors were seeking to escape from the ship, and had lowered the ship's boat into the sea under pretense of laying out anchors from the bow, 31 Paul said to the centurion and the soldiers, "Unless these men stay in the ship, you cannot be saved." 32 Then the soldiers cut away the ropes of the ship's boat and let it go. </a:t>
            </a:r>
          </a:p>
        </p:txBody>
      </p:sp>
      <p:sp>
        <p:nvSpPr>
          <p:cNvPr id="28" name="Horizontal Scroll 27">
            <a:extLst>
              <a:ext uri="{FF2B5EF4-FFF2-40B4-BE49-F238E27FC236}">
                <a16:creationId xmlns:a16="http://schemas.microsoft.com/office/drawing/2014/main" id="{7E6FECFA-AD4B-A24E-8652-D3478E2432C8}"/>
              </a:ext>
            </a:extLst>
          </p:cNvPr>
          <p:cNvSpPr/>
          <p:nvPr/>
        </p:nvSpPr>
        <p:spPr>
          <a:xfrm>
            <a:off x="207761" y="3845151"/>
            <a:ext cx="6421639" cy="2406013"/>
          </a:xfrm>
          <a:prstGeom prst="horizontalScroll">
            <a:avLst>
              <a:gd name="adj" fmla="val 8856"/>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33 As day was about to dawn, Paul urged them all to take some food, saying, "Today is the fourteenth day that you have continued in suspense and without food, having taken nothing. 34 Therefore I urge you to take some food. For it will give you strength, for not a hair is to perish from the head of any of you." 35 And when he had said these things, he took bread, and giving thanks to God in the presence of all he broke it and began to eat. 36 Then they all were encouraged and ate some food themselves. 37 (We were in all 276 persons in the ship.) 38 And when they had eaten enough, they lightened the ship, throwing out the wheat into the sea. </a:t>
            </a:r>
          </a:p>
        </p:txBody>
      </p:sp>
      <p:sp>
        <p:nvSpPr>
          <p:cNvPr id="27" name="Horizontal Scroll 26">
            <a:extLst>
              <a:ext uri="{FF2B5EF4-FFF2-40B4-BE49-F238E27FC236}">
                <a16:creationId xmlns:a16="http://schemas.microsoft.com/office/drawing/2014/main" id="{3DB92A65-8357-BB46-88BE-24734190CE64}"/>
              </a:ext>
            </a:extLst>
          </p:cNvPr>
          <p:cNvSpPr/>
          <p:nvPr/>
        </p:nvSpPr>
        <p:spPr>
          <a:xfrm>
            <a:off x="183923" y="3714683"/>
            <a:ext cx="4510007" cy="2488678"/>
          </a:xfrm>
          <a:prstGeom prst="horizontalScroll">
            <a:avLst>
              <a:gd name="adj" fmla="val 6670"/>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39 Now when it was day, they did not recognize the land, but they noticed a bay with a beach, on which they planned if possible to run the ship ashore. 40 So they cast off the anchors and left them in the sea, at the same time loosening the ropes that tied the rudders. Then hoisting the foresail to the wind they made for the beach. 41 But striking a reef, they ran the vessel aground. The bow stuck and remained immovable, and the stern was being broken up by the surf. </a:t>
            </a:r>
          </a:p>
        </p:txBody>
      </p:sp>
      <p:sp>
        <p:nvSpPr>
          <p:cNvPr id="29" name="Horizontal Scroll 28">
            <a:extLst>
              <a:ext uri="{FF2B5EF4-FFF2-40B4-BE49-F238E27FC236}">
                <a16:creationId xmlns:a16="http://schemas.microsoft.com/office/drawing/2014/main" id="{AA5E18BB-F9DD-0B46-9EA9-EE73C94A8346}"/>
              </a:ext>
            </a:extLst>
          </p:cNvPr>
          <p:cNvSpPr/>
          <p:nvPr/>
        </p:nvSpPr>
        <p:spPr>
          <a:xfrm>
            <a:off x="189672" y="3740317"/>
            <a:ext cx="3543671" cy="2489506"/>
          </a:xfrm>
          <a:prstGeom prst="horizontalScroll">
            <a:avLst>
              <a:gd name="adj" fmla="val 6675"/>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42 The soldiers' plan was to kill the prisoners, lest any should swim away and escape. 43 But the centurion, wishing to save Paul, kept them from carrying out their plan. He ordered those who could swim to jump overboard first and make for the land, 44 and the rest on planks or on pieces of the ship. And so it was that all were brought safely to land. </a:t>
            </a:r>
          </a:p>
        </p:txBody>
      </p:sp>
      <p:sp>
        <p:nvSpPr>
          <p:cNvPr id="30" name="Horizontal Scroll 29">
            <a:extLst>
              <a:ext uri="{FF2B5EF4-FFF2-40B4-BE49-F238E27FC236}">
                <a16:creationId xmlns:a16="http://schemas.microsoft.com/office/drawing/2014/main" id="{7FDCD31A-7CF8-4743-9C68-58588AC11C93}"/>
              </a:ext>
            </a:extLst>
          </p:cNvPr>
          <p:cNvSpPr/>
          <p:nvPr/>
        </p:nvSpPr>
        <p:spPr>
          <a:xfrm>
            <a:off x="932989" y="3108775"/>
            <a:ext cx="1456569" cy="1176361"/>
          </a:xfrm>
          <a:prstGeom prst="horizontalScroll">
            <a:avLst>
              <a:gd name="adj" fmla="val 12574"/>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EVENTS ON THE </a:t>
            </a:r>
            <a:br>
              <a:rPr lang="en-US" sz="1200" dirty="0">
                <a:solidFill>
                  <a:schemeClr val="tx1"/>
                </a:solidFill>
              </a:rPr>
            </a:br>
            <a:r>
              <a:rPr lang="en-US" sz="1200" dirty="0">
                <a:solidFill>
                  <a:schemeClr val="tx1"/>
                </a:solidFill>
              </a:rPr>
              <a:t>ISLE OF MALTA</a:t>
            </a:r>
            <a:br>
              <a:rPr lang="en-US" sz="1200" dirty="0">
                <a:solidFill>
                  <a:schemeClr val="tx1"/>
                </a:solidFill>
              </a:rPr>
            </a:br>
            <a:r>
              <a:rPr lang="en-US" sz="1200" dirty="0">
                <a:solidFill>
                  <a:schemeClr val="tx1"/>
                </a:solidFill>
              </a:rPr>
              <a:t>28.1-10</a:t>
            </a:r>
          </a:p>
        </p:txBody>
      </p:sp>
      <p:sp>
        <p:nvSpPr>
          <p:cNvPr id="31" name="Horizontal Scroll 30">
            <a:extLst>
              <a:ext uri="{FF2B5EF4-FFF2-40B4-BE49-F238E27FC236}">
                <a16:creationId xmlns:a16="http://schemas.microsoft.com/office/drawing/2014/main" id="{D5EB2DF7-425A-5945-8FCA-37F953B8B826}"/>
              </a:ext>
            </a:extLst>
          </p:cNvPr>
          <p:cNvSpPr/>
          <p:nvPr/>
        </p:nvSpPr>
        <p:spPr>
          <a:xfrm>
            <a:off x="1661274" y="1830220"/>
            <a:ext cx="3014904" cy="2036212"/>
          </a:xfrm>
          <a:prstGeom prst="horizontalScroll">
            <a:avLst>
              <a:gd name="adj" fmla="val 7621"/>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11 After three months we set sail in a ship that had wintered in the island, a ship of Alexandria, with the twin gods as a figurehead. 12 Putting in at Syracuse, we stayed there for three days. 13 And from there we made a circuit and arrived at </a:t>
            </a:r>
            <a:r>
              <a:rPr lang="en-US" sz="1200" dirty="0" err="1">
                <a:solidFill>
                  <a:schemeClr val="tx1"/>
                </a:solidFill>
              </a:rPr>
              <a:t>Rhegium</a:t>
            </a:r>
            <a:r>
              <a:rPr lang="en-US" sz="1200" dirty="0">
                <a:solidFill>
                  <a:schemeClr val="tx1"/>
                </a:solidFill>
              </a:rPr>
              <a:t>. And after one day a south wind sprang up, and on the second day we came to </a:t>
            </a:r>
            <a:r>
              <a:rPr lang="en-US" sz="1200" dirty="0" err="1">
                <a:solidFill>
                  <a:schemeClr val="tx1"/>
                </a:solidFill>
              </a:rPr>
              <a:t>Puteoli</a:t>
            </a:r>
            <a:r>
              <a:rPr lang="en-US" sz="1200" dirty="0">
                <a:solidFill>
                  <a:schemeClr val="tx1"/>
                </a:solidFill>
              </a:rPr>
              <a:t>. </a:t>
            </a:r>
          </a:p>
        </p:txBody>
      </p:sp>
      <p:sp>
        <p:nvSpPr>
          <p:cNvPr id="32" name="Horizontal Scroll 31">
            <a:extLst>
              <a:ext uri="{FF2B5EF4-FFF2-40B4-BE49-F238E27FC236}">
                <a16:creationId xmlns:a16="http://schemas.microsoft.com/office/drawing/2014/main" id="{C8CFCA33-3AC7-2146-8B88-A89FC146C318}"/>
              </a:ext>
            </a:extLst>
          </p:cNvPr>
          <p:cNvSpPr/>
          <p:nvPr/>
        </p:nvSpPr>
        <p:spPr>
          <a:xfrm>
            <a:off x="1098699" y="548393"/>
            <a:ext cx="3266451" cy="2036212"/>
          </a:xfrm>
          <a:prstGeom prst="horizontalScroll">
            <a:avLst>
              <a:gd name="adj" fmla="val 7621"/>
            </a:avLst>
          </a:prstGeom>
          <a:blipFill>
            <a:blip r:embed="rId3"/>
            <a:tile tx="0" ty="0" sx="100000" sy="100000" flip="none" algn="tl"/>
          </a:blipFill>
          <a:ln w="1270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14 There we found brothers and were invited to stay with them for seven days. And so we came to Rome. 15 And the brothers there, when they heard about us, came as far as the Forum of Appius and Three Taverns to meet us. On seeing them, Paul thanked God and took courage. 16 And when we came into Rome, Paul was allowed to stay by himself, with the soldier who guarded him. </a:t>
            </a:r>
          </a:p>
        </p:txBody>
      </p:sp>
      <p:sp>
        <p:nvSpPr>
          <p:cNvPr id="33" name="Title 5">
            <a:extLst>
              <a:ext uri="{FF2B5EF4-FFF2-40B4-BE49-F238E27FC236}">
                <a16:creationId xmlns:a16="http://schemas.microsoft.com/office/drawing/2014/main" id="{9F06BC40-9302-414B-8CA0-3FC6FCD40E57}"/>
              </a:ext>
            </a:extLst>
          </p:cNvPr>
          <p:cNvSpPr txBox="1">
            <a:spLocks/>
          </p:cNvSpPr>
          <p:nvPr/>
        </p:nvSpPr>
        <p:spPr>
          <a:xfrm>
            <a:off x="2819400" y="6591300"/>
            <a:ext cx="3124200" cy="2667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00" dirty="0" err="1">
                <a:solidFill>
                  <a:schemeClr val="tx1">
                    <a:lumMod val="75000"/>
                    <a:lumOff val="25000"/>
                  </a:schemeClr>
                </a:solidFill>
                <a:latin typeface="+mn-lt"/>
                <a:cs typeface="Phosphate Inline" panose="02000506050000020004" pitchFamily="2" charset="77"/>
              </a:rPr>
              <a:t>scott</a:t>
            </a:r>
            <a:r>
              <a:rPr lang="en-US" sz="900" dirty="0">
                <a:solidFill>
                  <a:schemeClr val="tx1">
                    <a:lumMod val="75000"/>
                    <a:lumOff val="25000"/>
                  </a:schemeClr>
                </a:solidFill>
                <a:latin typeface="+mn-lt"/>
                <a:cs typeface="Phosphate Inline" panose="02000506050000020004" pitchFamily="2" charset="77"/>
              </a:rPr>
              <a:t> </a:t>
            </a:r>
            <a:r>
              <a:rPr lang="en-US" sz="900" dirty="0" err="1">
                <a:solidFill>
                  <a:schemeClr val="tx1">
                    <a:lumMod val="75000"/>
                    <a:lumOff val="25000"/>
                  </a:schemeClr>
                </a:solidFill>
                <a:latin typeface="+mn-lt"/>
                <a:cs typeface="Phosphate Inline" panose="02000506050000020004" pitchFamily="2" charset="77"/>
              </a:rPr>
              <a:t>smelser</a:t>
            </a:r>
            <a:r>
              <a:rPr lang="en-US" sz="900" dirty="0">
                <a:solidFill>
                  <a:schemeClr val="tx1">
                    <a:lumMod val="75000"/>
                    <a:lumOff val="25000"/>
                  </a:schemeClr>
                </a:solidFill>
                <a:latin typeface="+mn-lt"/>
                <a:cs typeface="Phosphate Inline" panose="02000506050000020004" pitchFamily="2" charset="77"/>
              </a:rPr>
              <a:t>        </a:t>
            </a:r>
            <a:r>
              <a:rPr lang="en-US" sz="900" dirty="0" err="1">
                <a:solidFill>
                  <a:schemeClr val="tx1">
                    <a:lumMod val="75000"/>
                    <a:lumOff val="25000"/>
                  </a:schemeClr>
                </a:solidFill>
                <a:latin typeface="+mn-lt"/>
                <a:cs typeface="Phosphate Inline" panose="02000506050000020004" pitchFamily="2" charset="77"/>
              </a:rPr>
              <a:t>sbsmelser@comcast.net</a:t>
            </a:r>
            <a:endParaRPr lang="en-US" sz="900" dirty="0">
              <a:solidFill>
                <a:schemeClr val="tx1">
                  <a:lumMod val="75000"/>
                  <a:lumOff val="25000"/>
                </a:schemeClr>
              </a:solidFill>
              <a:latin typeface="+mn-lt"/>
              <a:cs typeface="Phosphate Inline" panose="02000506050000020004" pitchFamily="2" charset="77"/>
            </a:endParaRPr>
          </a:p>
        </p:txBody>
      </p:sp>
    </p:spTree>
    <p:extLst>
      <p:ext uri="{BB962C8B-B14F-4D97-AF65-F5344CB8AC3E}">
        <p14:creationId xmlns:p14="http://schemas.microsoft.com/office/powerpoint/2010/main" val="401383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4"/>
                                        </p:tgtEl>
                                      </p:cBhvr>
                                    </p:animEffect>
                                    <p:set>
                                      <p:cBhvr>
                                        <p:cTn id="76" dur="1" fill="hold">
                                          <p:stCondLst>
                                            <p:cond delay="499"/>
                                          </p:stCondLst>
                                        </p:cTn>
                                        <p:tgtEl>
                                          <p:spTgt spid="24"/>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25"/>
                                        </p:tgtEl>
                                      </p:cBhvr>
                                    </p:animEffect>
                                    <p:set>
                                      <p:cBhvr>
                                        <p:cTn id="84" dur="1" fill="hold">
                                          <p:stCondLst>
                                            <p:cond delay="499"/>
                                          </p:stCondLst>
                                        </p:cTn>
                                        <p:tgtEl>
                                          <p:spTgt spid="25"/>
                                        </p:tgtEl>
                                        <p:attrNameLst>
                                          <p:attrName>style.visibility</p:attrName>
                                        </p:attrNameLst>
                                      </p:cBhvr>
                                      <p:to>
                                        <p:strVal val="hidden"/>
                                      </p:to>
                                    </p:se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26"/>
                                        </p:tgtEl>
                                      </p:cBhvr>
                                    </p:animEffect>
                                    <p:set>
                                      <p:cBhvr>
                                        <p:cTn id="92" dur="1" fill="hold">
                                          <p:stCondLst>
                                            <p:cond delay="499"/>
                                          </p:stCondLst>
                                        </p:cTn>
                                        <p:tgtEl>
                                          <p:spTgt spid="26"/>
                                        </p:tgtEl>
                                        <p:attrNameLst>
                                          <p:attrName>style.visibility</p:attrName>
                                        </p:attrNameLst>
                                      </p:cBhvr>
                                      <p:to>
                                        <p:strVal val="hidden"/>
                                      </p:to>
                                    </p:set>
                                  </p:childTnLst>
                                </p:cTn>
                              </p:par>
                              <p:par>
                                <p:cTn id="93" presetID="10" presetClass="entr" presetSubtype="0"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500"/>
                                        <p:tgtEl>
                                          <p:spTgt spid="2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28"/>
                                        </p:tgtEl>
                                      </p:cBhvr>
                                    </p:animEffect>
                                    <p:set>
                                      <p:cBhvr>
                                        <p:cTn id="100" dur="1" fill="hold">
                                          <p:stCondLst>
                                            <p:cond delay="499"/>
                                          </p:stCondLst>
                                        </p:cTn>
                                        <p:tgtEl>
                                          <p:spTgt spid="28"/>
                                        </p:tgtEl>
                                        <p:attrNameLst>
                                          <p:attrName>style.visibility</p:attrName>
                                        </p:attrNameLst>
                                      </p:cBhvr>
                                      <p:to>
                                        <p:strVal val="hidden"/>
                                      </p:to>
                                    </p:set>
                                  </p:childTnLst>
                                </p:cTn>
                              </p:par>
                              <p:par>
                                <p:cTn id="101" presetID="10" presetClass="entr" presetSubtype="0"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27"/>
                                        </p:tgtEl>
                                      </p:cBhvr>
                                    </p:animEffect>
                                    <p:set>
                                      <p:cBhvr>
                                        <p:cTn id="108" dur="1" fill="hold">
                                          <p:stCondLst>
                                            <p:cond delay="499"/>
                                          </p:stCondLst>
                                        </p:cTn>
                                        <p:tgtEl>
                                          <p:spTgt spid="27"/>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fade">
                                      <p:cBhvr>
                                        <p:cTn id="111" dur="500"/>
                                        <p:tgtEl>
                                          <p:spTgt spid="29"/>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500"/>
                                        <p:tgtEl>
                                          <p:spTgt spid="29"/>
                                        </p:tgtEl>
                                      </p:cBhvr>
                                    </p:animEffect>
                                    <p:set>
                                      <p:cBhvr>
                                        <p:cTn id="116" dur="1" fill="hold">
                                          <p:stCondLst>
                                            <p:cond delay="499"/>
                                          </p:stCondLst>
                                        </p:cTn>
                                        <p:tgtEl>
                                          <p:spTgt spid="29"/>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fade">
                                      <p:cBhvr>
                                        <p:cTn id="119" dur="500"/>
                                        <p:tgtEl>
                                          <p:spTgt spid="30"/>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500"/>
                                        <p:tgtEl>
                                          <p:spTgt spid="30"/>
                                        </p:tgtEl>
                                      </p:cBhvr>
                                    </p:animEffect>
                                    <p:set>
                                      <p:cBhvr>
                                        <p:cTn id="124" dur="1" fill="hold">
                                          <p:stCondLst>
                                            <p:cond delay="499"/>
                                          </p:stCondLst>
                                        </p:cTn>
                                        <p:tgtEl>
                                          <p:spTgt spid="30"/>
                                        </p:tgtEl>
                                        <p:attrNameLst>
                                          <p:attrName>style.visibility</p:attrName>
                                        </p:attrNameLst>
                                      </p:cBhvr>
                                      <p:to>
                                        <p:strVal val="hidden"/>
                                      </p:to>
                                    </p:set>
                                  </p:childTnLst>
                                </p:cTn>
                              </p:par>
                              <p:par>
                                <p:cTn id="125" presetID="10" presetClass="entr" presetSubtype="0" fill="hold" grpId="0" nodeType="with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childTnLst>
                                    <p:animEffect transition="out" filter="fade">
                                      <p:cBhvr>
                                        <p:cTn id="131" dur="500"/>
                                        <p:tgtEl>
                                          <p:spTgt spid="31"/>
                                        </p:tgtEl>
                                      </p:cBhvr>
                                    </p:animEffect>
                                    <p:set>
                                      <p:cBhvr>
                                        <p:cTn id="132" dur="1" fill="hold">
                                          <p:stCondLst>
                                            <p:cond delay="499"/>
                                          </p:stCondLst>
                                        </p:cTn>
                                        <p:tgtEl>
                                          <p:spTgt spid="31"/>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500"/>
                                        <p:tgtEl>
                                          <p:spTgt spid="32"/>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32"/>
                                        </p:tgtEl>
                                      </p:cBhvr>
                                    </p:animEffect>
                                    <p:set>
                                      <p:cBhvr>
                                        <p:cTn id="140"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P spid="17" grpId="0" animBg="1"/>
      <p:bldP spid="17" grpId="1" animBg="1"/>
      <p:bldP spid="18" grpId="0" animBg="1"/>
      <p:bldP spid="18"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normAutofit fontScale="90000"/>
          </a:bodyPr>
          <a:lstStyle/>
          <a:p>
            <a:br>
              <a:rPr lang="en-US" sz="1400" dirty="0">
                <a:solidFill>
                  <a:schemeClr val="bg1"/>
                </a:solidFill>
                <a:latin typeface="Phosphate Inline" panose="02000506050000020004" pitchFamily="2" charset="77"/>
                <a:cs typeface="Phosphate Inline" panose="02000506050000020004" pitchFamily="2" charset="77"/>
              </a:rPr>
            </a:br>
            <a:r>
              <a:rPr lang="en-US" dirty="0">
                <a:solidFill>
                  <a:schemeClr val="bg1"/>
                </a:solidFill>
                <a:latin typeface="Phosphate Inline" panose="02000506050000020004" pitchFamily="2" charset="77"/>
                <a:cs typeface="Phosphate Inline" panose="02000506050000020004" pitchFamily="2" charset="77"/>
              </a:rPr>
              <a:t>SO:</a:t>
            </a:r>
            <a:br>
              <a:rPr lang="en-US" dirty="0">
                <a:solidFill>
                  <a:schemeClr val="bg1"/>
                </a:solidFill>
              </a:rPr>
            </a:br>
            <a:r>
              <a:rPr lang="en-US" sz="2800" dirty="0">
                <a:solidFill>
                  <a:schemeClr val="bg1"/>
                </a:solidFill>
              </a:rPr>
              <a:t>Two years after travelling with Paul from Philippi to Jerusalem </a:t>
            </a:r>
            <a:br>
              <a:rPr lang="en-US" sz="2800" dirty="0">
                <a:solidFill>
                  <a:schemeClr val="bg1"/>
                </a:solidFill>
              </a:rPr>
            </a:br>
            <a:r>
              <a:rPr lang="en-US" sz="2800" dirty="0">
                <a:solidFill>
                  <a:schemeClr val="bg1"/>
                </a:solidFill>
              </a:rPr>
              <a:t>(when Paul was free),</a:t>
            </a:r>
            <a:br>
              <a:rPr lang="en-US" sz="2800" dirty="0">
                <a:solidFill>
                  <a:schemeClr val="bg1"/>
                </a:solidFill>
              </a:rPr>
            </a:br>
            <a:r>
              <a:rPr lang="en-US" sz="2800" dirty="0">
                <a:solidFill>
                  <a:schemeClr val="bg1"/>
                </a:solidFill>
              </a:rPr>
              <a:t>our author now travels with Paul from Caesarea to Rome</a:t>
            </a:r>
            <a:br>
              <a:rPr lang="en-US" sz="2800" dirty="0">
                <a:solidFill>
                  <a:schemeClr val="bg1"/>
                </a:solidFill>
              </a:rPr>
            </a:br>
            <a:r>
              <a:rPr lang="en-US" sz="2800" dirty="0">
                <a:solidFill>
                  <a:schemeClr val="bg1"/>
                </a:solidFill>
              </a:rPr>
              <a:t>(while Paul was a prisoner).</a:t>
            </a:r>
            <a:br>
              <a:rPr lang="en-US" sz="2800" dirty="0">
                <a:solidFill>
                  <a:schemeClr val="bg1"/>
                </a:solidFill>
              </a:rPr>
            </a:br>
            <a:r>
              <a:rPr lang="en-US" sz="2800" dirty="0">
                <a:solidFill>
                  <a:schemeClr val="bg1"/>
                </a:solidFill>
              </a:rPr>
              <a:t>From this,  we establish 2 points:</a:t>
            </a:r>
            <a:br>
              <a:rPr lang="en-US" sz="2800" dirty="0">
                <a:solidFill>
                  <a:schemeClr val="bg1"/>
                </a:solidFill>
              </a:rPr>
            </a:br>
            <a:br>
              <a:rPr lang="en-US" sz="2800" dirty="0">
                <a:solidFill>
                  <a:schemeClr val="bg1"/>
                </a:solidFill>
              </a:rPr>
            </a:br>
            <a:br>
              <a:rPr lang="en-US" sz="2800" dirty="0">
                <a:solidFill>
                  <a:schemeClr val="bg1"/>
                </a:solidFill>
              </a:rPr>
            </a:br>
            <a:br>
              <a:rPr lang="en-US" sz="2800" dirty="0">
                <a:solidFill>
                  <a:schemeClr val="bg1"/>
                </a:solidFill>
              </a:rPr>
            </a:br>
            <a:br>
              <a:rPr lang="en-US" sz="2800"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endParaRPr lang="en-US" dirty="0">
              <a:solidFill>
                <a:schemeClr val="bg1"/>
              </a:solidFill>
            </a:endParaRPr>
          </a:p>
        </p:txBody>
      </p:sp>
      <p:sp>
        <p:nvSpPr>
          <p:cNvPr id="3" name="Rounded Rectangle 2">
            <a:extLst>
              <a:ext uri="{FF2B5EF4-FFF2-40B4-BE49-F238E27FC236}">
                <a16:creationId xmlns:a16="http://schemas.microsoft.com/office/drawing/2014/main" id="{AE63C560-F784-1345-A851-4A3E82283435}"/>
              </a:ext>
            </a:extLst>
          </p:cNvPr>
          <p:cNvSpPr/>
          <p:nvPr/>
        </p:nvSpPr>
        <p:spPr bwMode="auto">
          <a:xfrm>
            <a:off x="1436912" y="2852057"/>
            <a:ext cx="3037112" cy="2057400"/>
          </a:xfrm>
          <a:prstGeom prst="roundRect">
            <a:avLst>
              <a:gd name="adj" fmla="val 10697"/>
            </a:avLst>
          </a:prstGeom>
          <a:solidFill>
            <a:srgbClr val="00B05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3200" b="1" dirty="0">
                <a:solidFill>
                  <a:schemeClr val="tx1"/>
                </a:solidFill>
                <a:latin typeface="Calibri" pitchFamily="34" charset="0"/>
              </a:rPr>
              <a:t>1.</a:t>
            </a:r>
            <a:br>
              <a:rPr lang="en-US" sz="3200" b="1" dirty="0">
                <a:solidFill>
                  <a:schemeClr val="tx1"/>
                </a:solidFill>
                <a:latin typeface="Calibri" pitchFamily="34" charset="0"/>
              </a:rPr>
            </a:br>
            <a:r>
              <a:rPr lang="en-US" sz="3200" b="1" dirty="0">
                <a:solidFill>
                  <a:schemeClr val="tx1"/>
                </a:solidFill>
                <a:latin typeface="Calibri" pitchFamily="34" charset="0"/>
              </a:rPr>
              <a:t>our author is close associate of Paul</a:t>
            </a:r>
          </a:p>
        </p:txBody>
      </p:sp>
      <p:sp>
        <p:nvSpPr>
          <p:cNvPr id="4" name="Rounded Rectangle 3">
            <a:extLst>
              <a:ext uri="{FF2B5EF4-FFF2-40B4-BE49-F238E27FC236}">
                <a16:creationId xmlns:a16="http://schemas.microsoft.com/office/drawing/2014/main" id="{8F9C9C40-AF13-434B-AD07-63F9EFF57D12}"/>
              </a:ext>
            </a:extLst>
          </p:cNvPr>
          <p:cNvSpPr/>
          <p:nvPr/>
        </p:nvSpPr>
        <p:spPr bwMode="auto">
          <a:xfrm>
            <a:off x="4876800" y="2819400"/>
            <a:ext cx="3037112" cy="2057400"/>
          </a:xfrm>
          <a:prstGeom prst="roundRect">
            <a:avLst>
              <a:gd name="adj" fmla="val 10697"/>
            </a:avLst>
          </a:prstGeom>
          <a:solidFill>
            <a:srgbClr val="00B05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3200" b="1" dirty="0">
                <a:solidFill>
                  <a:schemeClr val="tx1"/>
                </a:solidFill>
                <a:latin typeface="Calibri" pitchFamily="34" charset="0"/>
              </a:rPr>
              <a:t>2.</a:t>
            </a:r>
            <a:br>
              <a:rPr lang="en-US" sz="3200" b="1" dirty="0">
                <a:solidFill>
                  <a:schemeClr val="tx1"/>
                </a:solidFill>
                <a:latin typeface="Calibri" pitchFamily="34" charset="0"/>
              </a:rPr>
            </a:br>
            <a:r>
              <a:rPr lang="en-US" sz="3200" b="1" dirty="0">
                <a:solidFill>
                  <a:schemeClr val="tx1"/>
                </a:solidFill>
                <a:latin typeface="Calibri" pitchFamily="34" charset="0"/>
              </a:rPr>
              <a:t>our author comes with Paul to Rome</a:t>
            </a:r>
          </a:p>
        </p:txBody>
      </p:sp>
      <p:sp>
        <p:nvSpPr>
          <p:cNvPr id="5" name="Oval 4">
            <a:extLst>
              <a:ext uri="{FF2B5EF4-FFF2-40B4-BE49-F238E27FC236}">
                <a16:creationId xmlns:a16="http://schemas.microsoft.com/office/drawing/2014/main" id="{271D7A0C-816B-6B40-B4F4-6E879E3E6123}"/>
              </a:ext>
            </a:extLst>
          </p:cNvPr>
          <p:cNvSpPr/>
          <p:nvPr/>
        </p:nvSpPr>
        <p:spPr>
          <a:xfrm>
            <a:off x="3429000" y="1447800"/>
            <a:ext cx="2492824" cy="2286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a:t>Which leads to this Q:</a:t>
            </a:r>
          </a:p>
        </p:txBody>
      </p:sp>
      <p:sp>
        <p:nvSpPr>
          <p:cNvPr id="6" name="Oval 5">
            <a:extLst>
              <a:ext uri="{FF2B5EF4-FFF2-40B4-BE49-F238E27FC236}">
                <a16:creationId xmlns:a16="http://schemas.microsoft.com/office/drawing/2014/main" id="{EF681D55-3DCA-5343-8901-F8BC5DE2B734}"/>
              </a:ext>
            </a:extLst>
          </p:cNvPr>
          <p:cNvSpPr/>
          <p:nvPr/>
        </p:nvSpPr>
        <p:spPr>
          <a:xfrm>
            <a:off x="3303825" y="4267200"/>
            <a:ext cx="2732305" cy="249282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i="1" dirty="0"/>
              <a:t>Who  </a:t>
            </a:r>
            <a:r>
              <a:rPr lang="en-US" sz="3600" b="1" dirty="0"/>
              <a:t>was with Paul in Rome?</a:t>
            </a:r>
          </a:p>
        </p:txBody>
      </p:sp>
    </p:spTree>
    <p:extLst>
      <p:ext uri="{BB962C8B-B14F-4D97-AF65-F5344CB8AC3E}">
        <p14:creationId xmlns:p14="http://schemas.microsoft.com/office/powerpoint/2010/main" val="196502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6858000"/>
          </a:xfrm>
          <a:solidFill>
            <a:schemeClr val="tx1"/>
          </a:solidFill>
        </p:spPr>
        <p:txBody>
          <a:bodyPr>
            <a:normAutofit fontScale="90000"/>
          </a:bodyPr>
          <a:lstStyle/>
          <a:p>
            <a:r>
              <a:rPr lang="en-US" sz="6600" dirty="0">
                <a:solidFill>
                  <a:srgbClr val="00B050"/>
                </a:solidFill>
                <a:latin typeface="Phosphate Inline" panose="02000506050000020004" pitchFamily="2" charset="77"/>
                <a:cs typeface="Phosphate Inline" panose="02000506050000020004" pitchFamily="2" charset="77"/>
              </a:rPr>
              <a:t>Luke / Acts</a:t>
            </a:r>
            <a:br>
              <a:rPr lang="en-US" sz="6600" dirty="0">
                <a:solidFill>
                  <a:srgbClr val="00B050"/>
                </a:solidFill>
                <a:latin typeface="Phosphate Inline" panose="02000506050000020004" pitchFamily="2" charset="77"/>
                <a:cs typeface="Phosphate Inline" panose="02000506050000020004" pitchFamily="2" charset="77"/>
              </a:rPr>
            </a:br>
            <a:r>
              <a:rPr lang="en-US" dirty="0">
                <a:solidFill>
                  <a:schemeClr val="bg1"/>
                </a:solidFill>
              </a:rPr>
              <a:t>evidence for</a:t>
            </a: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authorship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&amp;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date</a:t>
            </a: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rPr>
            </a:br>
            <a:br>
              <a:rPr lang="en-US" dirty="0">
                <a:solidFill>
                  <a:schemeClr val="bg1"/>
                </a:solidFill>
              </a:rPr>
            </a:br>
            <a:endParaRPr lang="en-US" sz="2800" dirty="0">
              <a:solidFill>
                <a:schemeClr val="bg1"/>
              </a:solidFill>
            </a:endParaRPr>
          </a:p>
        </p:txBody>
      </p:sp>
      <p:sp>
        <p:nvSpPr>
          <p:cNvPr id="11" name="Left Brace 10">
            <a:extLst>
              <a:ext uri="{FF2B5EF4-FFF2-40B4-BE49-F238E27FC236}">
                <a16:creationId xmlns:a16="http://schemas.microsoft.com/office/drawing/2014/main" id="{00D11B14-A0AC-774A-B01E-0B4026817963}"/>
              </a:ext>
            </a:extLst>
          </p:cNvPr>
          <p:cNvSpPr/>
          <p:nvPr/>
        </p:nvSpPr>
        <p:spPr>
          <a:xfrm>
            <a:off x="4260448" y="266700"/>
            <a:ext cx="1225952" cy="2895600"/>
          </a:xfrm>
          <a:prstGeom prst="leftBrac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54D28743-41DF-FE44-8DDC-2C9878AD30D2}"/>
              </a:ext>
            </a:extLst>
          </p:cNvPr>
          <p:cNvSpPr/>
          <p:nvPr/>
        </p:nvSpPr>
        <p:spPr>
          <a:xfrm>
            <a:off x="5486400" y="13716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INTERNAL EVIDENCE:</a:t>
            </a:r>
          </a:p>
          <a:p>
            <a:pPr algn="ctr"/>
            <a:r>
              <a:rPr lang="en-US" sz="2000" b="1" dirty="0">
                <a:solidFill>
                  <a:schemeClr val="tx1"/>
                </a:solidFill>
              </a:rPr>
              <a:t>ACTS </a:t>
            </a:r>
          </a:p>
        </p:txBody>
      </p:sp>
      <p:sp>
        <p:nvSpPr>
          <p:cNvPr id="14" name="Rectangle 13">
            <a:extLst>
              <a:ext uri="{FF2B5EF4-FFF2-40B4-BE49-F238E27FC236}">
                <a16:creationId xmlns:a16="http://schemas.microsoft.com/office/drawing/2014/main" id="{C8F29556-C067-5F4C-9233-591F4EDD05D1}"/>
              </a:ext>
            </a:extLst>
          </p:cNvPr>
          <p:cNvSpPr/>
          <p:nvPr/>
        </p:nvSpPr>
        <p:spPr>
          <a:xfrm>
            <a:off x="5493152" y="25908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INTERNAL EVIDENCE: </a:t>
            </a:r>
            <a:br>
              <a:rPr lang="en-US" sz="2000" b="1" dirty="0">
                <a:solidFill>
                  <a:schemeClr val="tx1"/>
                </a:solidFill>
              </a:rPr>
            </a:br>
            <a:r>
              <a:rPr lang="en-US" sz="2000" b="1" dirty="0">
                <a:solidFill>
                  <a:schemeClr val="tx1"/>
                </a:solidFill>
              </a:rPr>
              <a:t>prison voyage &amp; epistles</a:t>
            </a:r>
          </a:p>
        </p:txBody>
      </p:sp>
      <p:sp>
        <p:nvSpPr>
          <p:cNvPr id="9" name="Rectangle 8">
            <a:extLst>
              <a:ext uri="{FF2B5EF4-FFF2-40B4-BE49-F238E27FC236}">
                <a16:creationId xmlns:a16="http://schemas.microsoft.com/office/drawing/2014/main" id="{AA377579-F988-2044-BC4E-4FBED27A4771}"/>
              </a:ext>
            </a:extLst>
          </p:cNvPr>
          <p:cNvSpPr/>
          <p:nvPr/>
        </p:nvSpPr>
        <p:spPr>
          <a:xfrm>
            <a:off x="5486400" y="762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historic</a:t>
            </a:r>
          </a:p>
          <a:p>
            <a:pPr algn="ctr"/>
            <a:r>
              <a:rPr lang="en-US" sz="2000" b="1" dirty="0">
                <a:solidFill>
                  <a:schemeClr val="tx1"/>
                </a:solidFill>
              </a:rPr>
              <a:t>attribution</a:t>
            </a:r>
          </a:p>
        </p:txBody>
      </p:sp>
      <p:sp>
        <p:nvSpPr>
          <p:cNvPr id="10" name="Rectangle 9">
            <a:extLst>
              <a:ext uri="{FF2B5EF4-FFF2-40B4-BE49-F238E27FC236}">
                <a16:creationId xmlns:a16="http://schemas.microsoft.com/office/drawing/2014/main" id="{81C9CC8D-E342-A342-965E-B98657F25CAE}"/>
              </a:ext>
            </a:extLst>
          </p:cNvPr>
          <p:cNvSpPr/>
          <p:nvPr/>
        </p:nvSpPr>
        <p:spPr>
          <a:xfrm>
            <a:off x="838200" y="2438400"/>
            <a:ext cx="2895600" cy="6858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Phosphate Inline" panose="02000506050000020004" pitchFamily="2" charset="77"/>
                <a:cs typeface="Phosphate Inline" panose="02000506050000020004" pitchFamily="2" charset="77"/>
              </a:rPr>
              <a:t>LUKE</a:t>
            </a:r>
          </a:p>
        </p:txBody>
      </p:sp>
    </p:spTree>
    <p:extLst>
      <p:ext uri="{BB962C8B-B14F-4D97-AF65-F5344CB8AC3E}">
        <p14:creationId xmlns:p14="http://schemas.microsoft.com/office/powerpoint/2010/main" val="245328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orizontal Scroll 6">
            <a:extLst>
              <a:ext uri="{FF2B5EF4-FFF2-40B4-BE49-F238E27FC236}">
                <a16:creationId xmlns:a16="http://schemas.microsoft.com/office/drawing/2014/main" id="{4AC3473D-AF19-5B4B-B708-B64F77BA970A}"/>
              </a:ext>
            </a:extLst>
          </p:cNvPr>
          <p:cNvSpPr/>
          <p:nvPr/>
        </p:nvSpPr>
        <p:spPr>
          <a:xfrm>
            <a:off x="2026201" y="1618521"/>
            <a:ext cx="4247836" cy="2343879"/>
          </a:xfrm>
          <a:prstGeom prst="horizontalScroll">
            <a:avLst>
              <a:gd name="adj" fmla="val 9251"/>
            </a:avLst>
          </a:prstGeom>
          <a:blipFill>
            <a:blip r:embed="rId2"/>
            <a:tile tx="0" ty="0" sx="100000" sy="100000" flip="none" algn="tl"/>
          </a:blipFill>
          <a:ln w="12700">
            <a:solidFill>
              <a:schemeClr val="tx1"/>
            </a:solidFill>
          </a:ln>
          <a:effectLst>
            <a:outerShdw blurRad="203200" dist="889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tx1"/>
                </a:solidFill>
                <a:latin typeface="Herculanum" panose="02000505000000020004" pitchFamily="2" charset="77"/>
              </a:rPr>
              <a:t>LUKE</a:t>
            </a:r>
          </a:p>
        </p:txBody>
      </p:sp>
      <p:sp>
        <p:nvSpPr>
          <p:cNvPr id="8" name="Horizontal Scroll 7">
            <a:extLst>
              <a:ext uri="{FF2B5EF4-FFF2-40B4-BE49-F238E27FC236}">
                <a16:creationId xmlns:a16="http://schemas.microsoft.com/office/drawing/2014/main" id="{E5D843E0-D7F0-9646-8EFE-4665F166C059}"/>
              </a:ext>
            </a:extLst>
          </p:cNvPr>
          <p:cNvSpPr/>
          <p:nvPr/>
        </p:nvSpPr>
        <p:spPr>
          <a:xfrm>
            <a:off x="2743200" y="3962400"/>
            <a:ext cx="4247836" cy="2343879"/>
          </a:xfrm>
          <a:prstGeom prst="horizontalScroll">
            <a:avLst>
              <a:gd name="adj" fmla="val 9251"/>
            </a:avLst>
          </a:prstGeom>
          <a:blipFill>
            <a:blip r:embed="rId2"/>
            <a:tile tx="0" ty="0" sx="100000" sy="100000" flip="none" algn="tl"/>
          </a:blipFill>
          <a:ln w="12700">
            <a:solidFill>
              <a:schemeClr val="tx1"/>
            </a:solidFill>
          </a:ln>
          <a:effectLst>
            <a:outerShdw blurRad="203200" dist="889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tx1"/>
                </a:solidFill>
                <a:latin typeface="Herculanum" panose="02000505000000020004" pitchFamily="2" charset="77"/>
              </a:rPr>
              <a:t>acts</a:t>
            </a:r>
          </a:p>
        </p:txBody>
      </p:sp>
      <p:sp>
        <p:nvSpPr>
          <p:cNvPr id="10" name="Title 5">
            <a:extLst>
              <a:ext uri="{FF2B5EF4-FFF2-40B4-BE49-F238E27FC236}">
                <a16:creationId xmlns:a16="http://schemas.microsoft.com/office/drawing/2014/main" id="{85D28A18-387E-144A-8CD5-028C3D5258B5}"/>
              </a:ext>
            </a:extLst>
          </p:cNvPr>
          <p:cNvSpPr>
            <a:spLocks noGrp="1"/>
          </p:cNvSpPr>
          <p:nvPr>
            <p:ph type="title"/>
          </p:nvPr>
        </p:nvSpPr>
        <p:spPr>
          <a:xfrm>
            <a:off x="419100" y="0"/>
            <a:ext cx="8305800" cy="6858000"/>
          </a:xfrm>
        </p:spPr>
        <p:txBody>
          <a:bodyPr>
            <a:normAutofit fontScale="90000"/>
          </a:bodyPr>
          <a:lstStyle/>
          <a:p>
            <a:br>
              <a:rPr lang="en-US" dirty="0">
                <a:latin typeface="Phosphate Inline" panose="02000506050000020004" pitchFamily="2" charset="77"/>
                <a:cs typeface="Phosphate Inline" panose="02000506050000020004" pitchFamily="2" charset="77"/>
              </a:rPr>
            </a:br>
            <a:r>
              <a:rPr lang="en-US" dirty="0">
                <a:latin typeface="Phosphate Inline" panose="02000506050000020004" pitchFamily="2" charset="77"/>
                <a:cs typeface="Phosphate Inline" panose="02000506050000020004" pitchFamily="2" charset="77"/>
              </a:rPr>
              <a:t>Date &amp; Authorship of:</a:t>
            </a:r>
            <a:br>
              <a:rPr lang="en-US" dirty="0">
                <a:latin typeface="Phosphate Inline" panose="02000506050000020004" pitchFamily="2" charset="77"/>
                <a:cs typeface="Phosphate Inline" panose="02000506050000020004" pitchFamily="2" charset="77"/>
              </a:rPr>
            </a:br>
            <a:br>
              <a:rPr lang="en-US" dirty="0">
                <a:latin typeface="Phosphate Inline" panose="02000506050000020004" pitchFamily="2" charset="77"/>
                <a:cs typeface="Phosphate Inline" panose="02000506050000020004" pitchFamily="2" charset="77"/>
              </a:rPr>
            </a:b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latin typeface="Phosphate Inline" panose="02000506050000020004" pitchFamily="2" charset="77"/>
                <a:cs typeface="Phosphate Inline" panose="02000506050000020004" pitchFamily="2" charset="77"/>
              </a:rPr>
            </a:br>
            <a:br>
              <a:rPr lang="en-US" sz="1300" dirty="0">
                <a:solidFill>
                  <a:schemeClr val="bg1">
                    <a:lumMod val="50000"/>
                  </a:schemeClr>
                </a:solidFill>
                <a:latin typeface="+mn-lt"/>
                <a:cs typeface="Phosphate Inline" panose="02000506050000020004" pitchFamily="2" charset="77"/>
              </a:rPr>
            </a:br>
            <a:r>
              <a:rPr lang="en-US" sz="1300" dirty="0">
                <a:solidFill>
                  <a:schemeClr val="bg1">
                    <a:lumMod val="50000"/>
                  </a:schemeClr>
                </a:solidFill>
                <a:latin typeface="+mn-lt"/>
                <a:cs typeface="Phosphate Inline" panose="02000506050000020004" pitchFamily="2" charset="77"/>
              </a:rPr>
              <a:t> </a:t>
            </a:r>
            <a:br>
              <a:rPr lang="en-US" sz="1300" dirty="0">
                <a:solidFill>
                  <a:schemeClr val="bg1">
                    <a:lumMod val="50000"/>
                  </a:schemeClr>
                </a:solidFill>
                <a:latin typeface="+mn-lt"/>
                <a:cs typeface="Phosphate Inline" panose="02000506050000020004" pitchFamily="2" charset="77"/>
              </a:rPr>
            </a:br>
            <a:r>
              <a:rPr lang="en-US" sz="1300" dirty="0">
                <a:solidFill>
                  <a:schemeClr val="bg1">
                    <a:lumMod val="50000"/>
                  </a:schemeClr>
                </a:solidFill>
                <a:latin typeface="+mn-lt"/>
                <a:cs typeface="Phosphate Inline" panose="02000506050000020004" pitchFamily="2" charset="77"/>
              </a:rPr>
              <a:t>						</a:t>
            </a:r>
            <a:r>
              <a:rPr lang="en-US" sz="1300" dirty="0" err="1">
                <a:solidFill>
                  <a:schemeClr val="bg1">
                    <a:lumMod val="65000"/>
                  </a:schemeClr>
                </a:solidFill>
                <a:latin typeface="+mn-lt"/>
                <a:cs typeface="Phosphate Inline" panose="02000506050000020004" pitchFamily="2" charset="77"/>
              </a:rPr>
              <a:t>scott</a:t>
            </a:r>
            <a:r>
              <a:rPr lang="en-US" sz="1300" dirty="0">
                <a:solidFill>
                  <a:schemeClr val="bg1">
                    <a:lumMod val="65000"/>
                  </a:schemeClr>
                </a:solidFill>
                <a:latin typeface="+mn-lt"/>
                <a:cs typeface="Phosphate Inline" panose="02000506050000020004" pitchFamily="2" charset="77"/>
              </a:rPr>
              <a:t> </a:t>
            </a:r>
            <a:r>
              <a:rPr lang="en-US" sz="1300" dirty="0" err="1">
                <a:solidFill>
                  <a:schemeClr val="bg1">
                    <a:lumMod val="65000"/>
                  </a:schemeClr>
                </a:solidFill>
                <a:latin typeface="+mn-lt"/>
                <a:cs typeface="Phosphate Inline" panose="02000506050000020004" pitchFamily="2" charset="77"/>
              </a:rPr>
              <a:t>smelser</a:t>
            </a:r>
            <a:r>
              <a:rPr lang="en-US" sz="1300" dirty="0">
                <a:solidFill>
                  <a:schemeClr val="bg1">
                    <a:lumMod val="65000"/>
                  </a:schemeClr>
                </a:solidFill>
                <a:latin typeface="+mn-lt"/>
                <a:cs typeface="Phosphate Inline" panose="02000506050000020004" pitchFamily="2" charset="77"/>
              </a:rPr>
              <a:t>        </a:t>
            </a:r>
            <a:r>
              <a:rPr lang="en-US" sz="1300" dirty="0" err="1">
                <a:solidFill>
                  <a:schemeClr val="bg1">
                    <a:lumMod val="65000"/>
                  </a:schemeClr>
                </a:solidFill>
                <a:latin typeface="+mn-lt"/>
                <a:cs typeface="Phosphate Inline" panose="02000506050000020004" pitchFamily="2" charset="77"/>
              </a:rPr>
              <a:t>sbsmelser@comcast.net</a:t>
            </a:r>
            <a:endParaRPr lang="en-US" sz="1300" dirty="0">
              <a:solidFill>
                <a:schemeClr val="bg1">
                  <a:lumMod val="65000"/>
                </a:schemeClr>
              </a:solidFill>
              <a:latin typeface="+mn-lt"/>
              <a:cs typeface="Phosphate Inline" panose="02000506050000020004" pitchFamily="2" charset="77"/>
            </a:endParaRPr>
          </a:p>
        </p:txBody>
      </p:sp>
    </p:spTree>
    <p:extLst>
      <p:ext uri="{BB962C8B-B14F-4D97-AF65-F5344CB8AC3E}">
        <p14:creationId xmlns:p14="http://schemas.microsoft.com/office/powerpoint/2010/main" val="134564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10168"/>
            <a:ext cx="10332914" cy="6447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0" y="1"/>
            <a:ext cx="9144000" cy="461665"/>
          </a:xfrm>
          <a:prstGeom prst="rect">
            <a:avLst/>
          </a:prstGeom>
          <a:solidFill>
            <a:srgbClr val="00B050"/>
          </a:solidFill>
          <a:effectLst>
            <a:outerShdw blurRad="127000" dist="127000" dir="5400000" algn="t" rotWithShape="0">
              <a:prstClr val="black">
                <a:alpha val="50000"/>
              </a:prstClr>
            </a:outerShdw>
          </a:effectLst>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400" b="1" dirty="0">
                <a:solidFill>
                  <a:prstClr val="black"/>
                </a:solidFill>
                <a:effectLst>
                  <a:outerShdw blurRad="38100" dist="38100" dir="2700000" algn="tl">
                    <a:srgbClr val="000000">
                      <a:alpha val="43137"/>
                    </a:srgbClr>
                  </a:outerShdw>
                </a:effectLst>
                <a:latin typeface="Trebuchet MS" pitchFamily="34" charset="0"/>
                <a:cs typeface="MV Boli" pitchFamily="2" charset="0"/>
              </a:rPr>
              <a:t>letters from Paul the prisoner</a:t>
            </a:r>
            <a:endParaRPr lang="en-US" sz="2400" b="1" dirty="0">
              <a:solidFill>
                <a:prstClr val="black"/>
              </a:solidFill>
              <a:effectLst>
                <a:outerShdw blurRad="38100" dist="38100" dir="2700000" algn="tl">
                  <a:srgbClr val="000000">
                    <a:alpha val="43137"/>
                  </a:srgbClr>
                </a:outerShdw>
              </a:effectLst>
            </a:endParaRPr>
          </a:p>
        </p:txBody>
      </p:sp>
      <p:sp>
        <p:nvSpPr>
          <p:cNvPr id="15" name="Freeform 14"/>
          <p:cNvSpPr/>
          <p:nvPr/>
        </p:nvSpPr>
        <p:spPr>
          <a:xfrm>
            <a:off x="322782" y="852829"/>
            <a:ext cx="8237887" cy="4471939"/>
          </a:xfrm>
          <a:custGeom>
            <a:avLst/>
            <a:gdLst>
              <a:gd name="connsiteX0" fmla="*/ 8765627 w 8765627"/>
              <a:gd name="connsiteY0" fmla="*/ 4918842 h 4918842"/>
              <a:gd name="connsiteX1" fmla="*/ 8576441 w 8765627"/>
              <a:gd name="connsiteY1" fmla="*/ 4792718 h 4918842"/>
              <a:gd name="connsiteX2" fmla="*/ 8418786 w 8765627"/>
              <a:gd name="connsiteY2" fmla="*/ 4666594 h 4918842"/>
              <a:gd name="connsiteX3" fmla="*/ 8261131 w 8765627"/>
              <a:gd name="connsiteY3" fmla="*/ 4603531 h 4918842"/>
              <a:gd name="connsiteX4" fmla="*/ 7220607 w 8765627"/>
              <a:gd name="connsiteY4" fmla="*/ 3972911 h 4918842"/>
              <a:gd name="connsiteX5" fmla="*/ 6747641 w 8765627"/>
              <a:gd name="connsiteY5" fmla="*/ 3783725 h 4918842"/>
              <a:gd name="connsiteX6" fmla="*/ 4950372 w 8765627"/>
              <a:gd name="connsiteY6" fmla="*/ 3090042 h 4918842"/>
              <a:gd name="connsiteX7" fmla="*/ 2207172 w 8765627"/>
              <a:gd name="connsiteY7" fmla="*/ 1639614 h 4918842"/>
              <a:gd name="connsiteX8" fmla="*/ 1608082 w 8765627"/>
              <a:gd name="connsiteY8" fmla="*/ 1261242 h 4918842"/>
              <a:gd name="connsiteX9" fmla="*/ 1166648 w 8765627"/>
              <a:gd name="connsiteY9" fmla="*/ 914400 h 4918842"/>
              <a:gd name="connsiteX10" fmla="*/ 788275 w 8765627"/>
              <a:gd name="connsiteY10" fmla="*/ 725214 h 4918842"/>
              <a:gd name="connsiteX11" fmla="*/ 283779 w 8765627"/>
              <a:gd name="connsiteY11" fmla="*/ 409904 h 4918842"/>
              <a:gd name="connsiteX12" fmla="*/ 157655 w 8765627"/>
              <a:gd name="connsiteY12" fmla="*/ 220718 h 4918842"/>
              <a:gd name="connsiteX13" fmla="*/ 94593 w 8765627"/>
              <a:gd name="connsiteY13" fmla="*/ 94594 h 4918842"/>
              <a:gd name="connsiteX14" fmla="*/ 0 w 8765627"/>
              <a:gd name="connsiteY14" fmla="*/ 0 h 4918842"/>
              <a:gd name="connsiteX0" fmla="*/ 8765627 w 8765627"/>
              <a:gd name="connsiteY0" fmla="*/ 4918842 h 4918842"/>
              <a:gd name="connsiteX1" fmla="*/ 8729722 w 8765627"/>
              <a:gd name="connsiteY1" fmla="*/ 4549583 h 4918842"/>
              <a:gd name="connsiteX2" fmla="*/ 8418786 w 8765627"/>
              <a:gd name="connsiteY2" fmla="*/ 4666594 h 4918842"/>
              <a:gd name="connsiteX3" fmla="*/ 8261131 w 8765627"/>
              <a:gd name="connsiteY3" fmla="*/ 4603531 h 4918842"/>
              <a:gd name="connsiteX4" fmla="*/ 7220607 w 8765627"/>
              <a:gd name="connsiteY4" fmla="*/ 3972911 h 4918842"/>
              <a:gd name="connsiteX5" fmla="*/ 6747641 w 8765627"/>
              <a:gd name="connsiteY5" fmla="*/ 3783725 h 4918842"/>
              <a:gd name="connsiteX6" fmla="*/ 4950372 w 8765627"/>
              <a:gd name="connsiteY6" fmla="*/ 3090042 h 4918842"/>
              <a:gd name="connsiteX7" fmla="*/ 2207172 w 8765627"/>
              <a:gd name="connsiteY7" fmla="*/ 1639614 h 4918842"/>
              <a:gd name="connsiteX8" fmla="*/ 1608082 w 8765627"/>
              <a:gd name="connsiteY8" fmla="*/ 1261242 h 4918842"/>
              <a:gd name="connsiteX9" fmla="*/ 1166648 w 8765627"/>
              <a:gd name="connsiteY9" fmla="*/ 914400 h 4918842"/>
              <a:gd name="connsiteX10" fmla="*/ 788275 w 8765627"/>
              <a:gd name="connsiteY10" fmla="*/ 725214 h 4918842"/>
              <a:gd name="connsiteX11" fmla="*/ 283779 w 8765627"/>
              <a:gd name="connsiteY11" fmla="*/ 409904 h 4918842"/>
              <a:gd name="connsiteX12" fmla="*/ 157655 w 8765627"/>
              <a:gd name="connsiteY12" fmla="*/ 220718 h 4918842"/>
              <a:gd name="connsiteX13" fmla="*/ 94593 w 8765627"/>
              <a:gd name="connsiteY13" fmla="*/ 94594 h 4918842"/>
              <a:gd name="connsiteX14" fmla="*/ 0 w 8765627"/>
              <a:gd name="connsiteY14" fmla="*/ 0 h 4918842"/>
              <a:gd name="connsiteX0" fmla="*/ 8765627 w 8931240"/>
              <a:gd name="connsiteY0" fmla="*/ 4918842 h 4918842"/>
              <a:gd name="connsiteX1" fmla="*/ 8729722 w 8931240"/>
              <a:gd name="connsiteY1" fmla="*/ 4549583 h 4918842"/>
              <a:gd name="connsiteX2" fmla="*/ 8915627 w 8931240"/>
              <a:gd name="connsiteY2" fmla="*/ 4307177 h 4918842"/>
              <a:gd name="connsiteX3" fmla="*/ 8261131 w 8931240"/>
              <a:gd name="connsiteY3" fmla="*/ 4603531 h 4918842"/>
              <a:gd name="connsiteX4" fmla="*/ 7220607 w 8931240"/>
              <a:gd name="connsiteY4" fmla="*/ 3972911 h 4918842"/>
              <a:gd name="connsiteX5" fmla="*/ 6747641 w 8931240"/>
              <a:gd name="connsiteY5" fmla="*/ 3783725 h 4918842"/>
              <a:gd name="connsiteX6" fmla="*/ 4950372 w 8931240"/>
              <a:gd name="connsiteY6" fmla="*/ 3090042 h 4918842"/>
              <a:gd name="connsiteX7" fmla="*/ 2207172 w 8931240"/>
              <a:gd name="connsiteY7" fmla="*/ 1639614 h 4918842"/>
              <a:gd name="connsiteX8" fmla="*/ 1608082 w 8931240"/>
              <a:gd name="connsiteY8" fmla="*/ 1261242 h 4918842"/>
              <a:gd name="connsiteX9" fmla="*/ 1166648 w 8931240"/>
              <a:gd name="connsiteY9" fmla="*/ 914400 h 4918842"/>
              <a:gd name="connsiteX10" fmla="*/ 788275 w 8931240"/>
              <a:gd name="connsiteY10" fmla="*/ 725214 h 4918842"/>
              <a:gd name="connsiteX11" fmla="*/ 283779 w 8931240"/>
              <a:gd name="connsiteY11" fmla="*/ 409904 h 4918842"/>
              <a:gd name="connsiteX12" fmla="*/ 157655 w 8931240"/>
              <a:gd name="connsiteY12" fmla="*/ 220718 h 4918842"/>
              <a:gd name="connsiteX13" fmla="*/ 94593 w 8931240"/>
              <a:gd name="connsiteY13" fmla="*/ 94594 h 4918842"/>
              <a:gd name="connsiteX14" fmla="*/ 0 w 8931240"/>
              <a:gd name="connsiteY14" fmla="*/ 0 h 4918842"/>
              <a:gd name="connsiteX0" fmla="*/ 8765627 w 8919255"/>
              <a:gd name="connsiteY0" fmla="*/ 4918842 h 4918842"/>
              <a:gd name="connsiteX1" fmla="*/ 8729722 w 8919255"/>
              <a:gd name="connsiteY1" fmla="*/ 4549583 h 4918842"/>
              <a:gd name="connsiteX2" fmla="*/ 8915627 w 8919255"/>
              <a:gd name="connsiteY2" fmla="*/ 4307177 h 4918842"/>
              <a:gd name="connsiteX3" fmla="*/ 8535979 w 8919255"/>
              <a:gd name="connsiteY3" fmla="*/ 3377283 h 4918842"/>
              <a:gd name="connsiteX4" fmla="*/ 7220607 w 8919255"/>
              <a:gd name="connsiteY4" fmla="*/ 3972911 h 4918842"/>
              <a:gd name="connsiteX5" fmla="*/ 6747641 w 8919255"/>
              <a:gd name="connsiteY5" fmla="*/ 3783725 h 4918842"/>
              <a:gd name="connsiteX6" fmla="*/ 4950372 w 8919255"/>
              <a:gd name="connsiteY6" fmla="*/ 3090042 h 4918842"/>
              <a:gd name="connsiteX7" fmla="*/ 2207172 w 8919255"/>
              <a:gd name="connsiteY7" fmla="*/ 1639614 h 4918842"/>
              <a:gd name="connsiteX8" fmla="*/ 1608082 w 8919255"/>
              <a:gd name="connsiteY8" fmla="*/ 1261242 h 4918842"/>
              <a:gd name="connsiteX9" fmla="*/ 1166648 w 8919255"/>
              <a:gd name="connsiteY9" fmla="*/ 914400 h 4918842"/>
              <a:gd name="connsiteX10" fmla="*/ 788275 w 8919255"/>
              <a:gd name="connsiteY10" fmla="*/ 725214 h 4918842"/>
              <a:gd name="connsiteX11" fmla="*/ 283779 w 8919255"/>
              <a:gd name="connsiteY11" fmla="*/ 409904 h 4918842"/>
              <a:gd name="connsiteX12" fmla="*/ 157655 w 8919255"/>
              <a:gd name="connsiteY12" fmla="*/ 220718 h 4918842"/>
              <a:gd name="connsiteX13" fmla="*/ 94593 w 8919255"/>
              <a:gd name="connsiteY13" fmla="*/ 94594 h 4918842"/>
              <a:gd name="connsiteX14" fmla="*/ 0 w 8919255"/>
              <a:gd name="connsiteY14" fmla="*/ 0 h 4918842"/>
              <a:gd name="connsiteX0" fmla="*/ 8765627 w 8919255"/>
              <a:gd name="connsiteY0" fmla="*/ 4918842 h 4918842"/>
              <a:gd name="connsiteX1" fmla="*/ 8729722 w 8919255"/>
              <a:gd name="connsiteY1" fmla="*/ 4549583 h 4918842"/>
              <a:gd name="connsiteX2" fmla="*/ 8915627 w 8919255"/>
              <a:gd name="connsiteY2" fmla="*/ 4307177 h 4918842"/>
              <a:gd name="connsiteX3" fmla="*/ 8535979 w 8919255"/>
              <a:gd name="connsiteY3" fmla="*/ 3377283 h 4918842"/>
              <a:gd name="connsiteX4" fmla="*/ 7321033 w 8919255"/>
              <a:gd name="connsiteY4" fmla="*/ 3682206 h 4918842"/>
              <a:gd name="connsiteX5" fmla="*/ 6747641 w 8919255"/>
              <a:gd name="connsiteY5" fmla="*/ 3783725 h 4918842"/>
              <a:gd name="connsiteX6" fmla="*/ 4950372 w 8919255"/>
              <a:gd name="connsiteY6" fmla="*/ 3090042 h 4918842"/>
              <a:gd name="connsiteX7" fmla="*/ 2207172 w 8919255"/>
              <a:gd name="connsiteY7" fmla="*/ 1639614 h 4918842"/>
              <a:gd name="connsiteX8" fmla="*/ 1608082 w 8919255"/>
              <a:gd name="connsiteY8" fmla="*/ 1261242 h 4918842"/>
              <a:gd name="connsiteX9" fmla="*/ 1166648 w 8919255"/>
              <a:gd name="connsiteY9" fmla="*/ 914400 h 4918842"/>
              <a:gd name="connsiteX10" fmla="*/ 788275 w 8919255"/>
              <a:gd name="connsiteY10" fmla="*/ 725214 h 4918842"/>
              <a:gd name="connsiteX11" fmla="*/ 283779 w 8919255"/>
              <a:gd name="connsiteY11" fmla="*/ 409904 h 4918842"/>
              <a:gd name="connsiteX12" fmla="*/ 157655 w 8919255"/>
              <a:gd name="connsiteY12" fmla="*/ 220718 h 4918842"/>
              <a:gd name="connsiteX13" fmla="*/ 94593 w 8919255"/>
              <a:gd name="connsiteY13" fmla="*/ 94594 h 4918842"/>
              <a:gd name="connsiteX14" fmla="*/ 0 w 8919255"/>
              <a:gd name="connsiteY14" fmla="*/ 0 h 4918842"/>
              <a:gd name="connsiteX0" fmla="*/ 8765627 w 8920108"/>
              <a:gd name="connsiteY0" fmla="*/ 4918842 h 4918842"/>
              <a:gd name="connsiteX1" fmla="*/ 8745579 w 8920108"/>
              <a:gd name="connsiteY1" fmla="*/ 4602439 h 4918842"/>
              <a:gd name="connsiteX2" fmla="*/ 8915627 w 8920108"/>
              <a:gd name="connsiteY2" fmla="*/ 4307177 h 4918842"/>
              <a:gd name="connsiteX3" fmla="*/ 8535979 w 8920108"/>
              <a:gd name="connsiteY3" fmla="*/ 3377283 h 4918842"/>
              <a:gd name="connsiteX4" fmla="*/ 7321033 w 8920108"/>
              <a:gd name="connsiteY4" fmla="*/ 3682206 h 4918842"/>
              <a:gd name="connsiteX5" fmla="*/ 6747641 w 8920108"/>
              <a:gd name="connsiteY5" fmla="*/ 3783725 h 4918842"/>
              <a:gd name="connsiteX6" fmla="*/ 4950372 w 8920108"/>
              <a:gd name="connsiteY6" fmla="*/ 3090042 h 4918842"/>
              <a:gd name="connsiteX7" fmla="*/ 2207172 w 8920108"/>
              <a:gd name="connsiteY7" fmla="*/ 1639614 h 4918842"/>
              <a:gd name="connsiteX8" fmla="*/ 1608082 w 8920108"/>
              <a:gd name="connsiteY8" fmla="*/ 1261242 h 4918842"/>
              <a:gd name="connsiteX9" fmla="*/ 1166648 w 8920108"/>
              <a:gd name="connsiteY9" fmla="*/ 914400 h 4918842"/>
              <a:gd name="connsiteX10" fmla="*/ 788275 w 8920108"/>
              <a:gd name="connsiteY10" fmla="*/ 725214 h 4918842"/>
              <a:gd name="connsiteX11" fmla="*/ 283779 w 8920108"/>
              <a:gd name="connsiteY11" fmla="*/ 409904 h 4918842"/>
              <a:gd name="connsiteX12" fmla="*/ 157655 w 8920108"/>
              <a:gd name="connsiteY12" fmla="*/ 220718 h 4918842"/>
              <a:gd name="connsiteX13" fmla="*/ 94593 w 8920108"/>
              <a:gd name="connsiteY13" fmla="*/ 94594 h 4918842"/>
              <a:gd name="connsiteX14" fmla="*/ 0 w 8920108"/>
              <a:gd name="connsiteY14" fmla="*/ 0 h 4918842"/>
              <a:gd name="connsiteX0" fmla="*/ 8765627 w 8946441"/>
              <a:gd name="connsiteY0" fmla="*/ 4918842 h 4918842"/>
              <a:gd name="connsiteX1" fmla="*/ 8745579 w 8946441"/>
              <a:gd name="connsiteY1" fmla="*/ 4602439 h 4918842"/>
              <a:gd name="connsiteX2" fmla="*/ 8904144 w 8946441"/>
              <a:gd name="connsiteY2" fmla="*/ 4410518 h 4918842"/>
              <a:gd name="connsiteX3" fmla="*/ 8915627 w 8946441"/>
              <a:gd name="connsiteY3" fmla="*/ 4307177 h 4918842"/>
              <a:gd name="connsiteX4" fmla="*/ 8535979 w 8946441"/>
              <a:gd name="connsiteY4" fmla="*/ 3377283 h 4918842"/>
              <a:gd name="connsiteX5" fmla="*/ 7321033 w 8946441"/>
              <a:gd name="connsiteY5" fmla="*/ 3682206 h 4918842"/>
              <a:gd name="connsiteX6" fmla="*/ 6747641 w 8946441"/>
              <a:gd name="connsiteY6" fmla="*/ 3783725 h 4918842"/>
              <a:gd name="connsiteX7" fmla="*/ 4950372 w 8946441"/>
              <a:gd name="connsiteY7" fmla="*/ 3090042 h 4918842"/>
              <a:gd name="connsiteX8" fmla="*/ 2207172 w 8946441"/>
              <a:gd name="connsiteY8" fmla="*/ 1639614 h 4918842"/>
              <a:gd name="connsiteX9" fmla="*/ 1608082 w 8946441"/>
              <a:gd name="connsiteY9" fmla="*/ 1261242 h 4918842"/>
              <a:gd name="connsiteX10" fmla="*/ 1166648 w 8946441"/>
              <a:gd name="connsiteY10" fmla="*/ 914400 h 4918842"/>
              <a:gd name="connsiteX11" fmla="*/ 788275 w 8946441"/>
              <a:gd name="connsiteY11" fmla="*/ 725214 h 4918842"/>
              <a:gd name="connsiteX12" fmla="*/ 283779 w 8946441"/>
              <a:gd name="connsiteY12" fmla="*/ 409904 h 4918842"/>
              <a:gd name="connsiteX13" fmla="*/ 157655 w 8946441"/>
              <a:gd name="connsiteY13" fmla="*/ 220718 h 4918842"/>
              <a:gd name="connsiteX14" fmla="*/ 94593 w 8946441"/>
              <a:gd name="connsiteY14" fmla="*/ 94594 h 4918842"/>
              <a:gd name="connsiteX15" fmla="*/ 0 w 8946441"/>
              <a:gd name="connsiteY15" fmla="*/ 0 h 4918842"/>
              <a:gd name="connsiteX0" fmla="*/ 8765627 w 8925369"/>
              <a:gd name="connsiteY0" fmla="*/ 4918842 h 4918842"/>
              <a:gd name="connsiteX1" fmla="*/ 8745579 w 8925369"/>
              <a:gd name="connsiteY1" fmla="*/ 4602439 h 4918842"/>
              <a:gd name="connsiteX2" fmla="*/ 8904144 w 8925369"/>
              <a:gd name="connsiteY2" fmla="*/ 4410518 h 4918842"/>
              <a:gd name="connsiteX3" fmla="*/ 8878628 w 8925369"/>
              <a:gd name="connsiteY3" fmla="*/ 4312462 h 4918842"/>
              <a:gd name="connsiteX4" fmla="*/ 8535979 w 8925369"/>
              <a:gd name="connsiteY4" fmla="*/ 3377283 h 4918842"/>
              <a:gd name="connsiteX5" fmla="*/ 7321033 w 8925369"/>
              <a:gd name="connsiteY5" fmla="*/ 3682206 h 4918842"/>
              <a:gd name="connsiteX6" fmla="*/ 6747641 w 8925369"/>
              <a:gd name="connsiteY6" fmla="*/ 3783725 h 4918842"/>
              <a:gd name="connsiteX7" fmla="*/ 4950372 w 8925369"/>
              <a:gd name="connsiteY7" fmla="*/ 3090042 h 4918842"/>
              <a:gd name="connsiteX8" fmla="*/ 2207172 w 8925369"/>
              <a:gd name="connsiteY8" fmla="*/ 1639614 h 4918842"/>
              <a:gd name="connsiteX9" fmla="*/ 1608082 w 8925369"/>
              <a:gd name="connsiteY9" fmla="*/ 1261242 h 4918842"/>
              <a:gd name="connsiteX10" fmla="*/ 1166648 w 8925369"/>
              <a:gd name="connsiteY10" fmla="*/ 914400 h 4918842"/>
              <a:gd name="connsiteX11" fmla="*/ 788275 w 8925369"/>
              <a:gd name="connsiteY11" fmla="*/ 725214 h 4918842"/>
              <a:gd name="connsiteX12" fmla="*/ 283779 w 8925369"/>
              <a:gd name="connsiteY12" fmla="*/ 409904 h 4918842"/>
              <a:gd name="connsiteX13" fmla="*/ 157655 w 8925369"/>
              <a:gd name="connsiteY13" fmla="*/ 220718 h 4918842"/>
              <a:gd name="connsiteX14" fmla="*/ 94593 w 8925369"/>
              <a:gd name="connsiteY14" fmla="*/ 94594 h 4918842"/>
              <a:gd name="connsiteX15" fmla="*/ 0 w 8925369"/>
              <a:gd name="connsiteY15" fmla="*/ 0 h 4918842"/>
              <a:gd name="connsiteX0" fmla="*/ 8765627 w 8919079"/>
              <a:gd name="connsiteY0" fmla="*/ 4918842 h 4918842"/>
              <a:gd name="connsiteX1" fmla="*/ 8745579 w 8919079"/>
              <a:gd name="connsiteY1" fmla="*/ 4602439 h 4918842"/>
              <a:gd name="connsiteX2" fmla="*/ 8893573 w 8919079"/>
              <a:gd name="connsiteY2" fmla="*/ 4347092 h 4918842"/>
              <a:gd name="connsiteX3" fmla="*/ 8878628 w 8919079"/>
              <a:gd name="connsiteY3" fmla="*/ 4312462 h 4918842"/>
              <a:gd name="connsiteX4" fmla="*/ 8535979 w 8919079"/>
              <a:gd name="connsiteY4" fmla="*/ 3377283 h 4918842"/>
              <a:gd name="connsiteX5" fmla="*/ 7321033 w 8919079"/>
              <a:gd name="connsiteY5" fmla="*/ 3682206 h 4918842"/>
              <a:gd name="connsiteX6" fmla="*/ 6747641 w 8919079"/>
              <a:gd name="connsiteY6" fmla="*/ 3783725 h 4918842"/>
              <a:gd name="connsiteX7" fmla="*/ 4950372 w 8919079"/>
              <a:gd name="connsiteY7" fmla="*/ 3090042 h 4918842"/>
              <a:gd name="connsiteX8" fmla="*/ 2207172 w 8919079"/>
              <a:gd name="connsiteY8" fmla="*/ 1639614 h 4918842"/>
              <a:gd name="connsiteX9" fmla="*/ 1608082 w 8919079"/>
              <a:gd name="connsiteY9" fmla="*/ 1261242 h 4918842"/>
              <a:gd name="connsiteX10" fmla="*/ 1166648 w 8919079"/>
              <a:gd name="connsiteY10" fmla="*/ 914400 h 4918842"/>
              <a:gd name="connsiteX11" fmla="*/ 788275 w 8919079"/>
              <a:gd name="connsiteY11" fmla="*/ 725214 h 4918842"/>
              <a:gd name="connsiteX12" fmla="*/ 283779 w 8919079"/>
              <a:gd name="connsiteY12" fmla="*/ 409904 h 4918842"/>
              <a:gd name="connsiteX13" fmla="*/ 157655 w 8919079"/>
              <a:gd name="connsiteY13" fmla="*/ 220718 h 4918842"/>
              <a:gd name="connsiteX14" fmla="*/ 94593 w 8919079"/>
              <a:gd name="connsiteY14" fmla="*/ 94594 h 4918842"/>
              <a:gd name="connsiteX15" fmla="*/ 0 w 8919079"/>
              <a:gd name="connsiteY15" fmla="*/ 0 h 4918842"/>
              <a:gd name="connsiteX0" fmla="*/ 8765627 w 8938826"/>
              <a:gd name="connsiteY0" fmla="*/ 4918842 h 4918842"/>
              <a:gd name="connsiteX1" fmla="*/ 8745579 w 8938826"/>
              <a:gd name="connsiteY1" fmla="*/ 4602439 h 4918842"/>
              <a:gd name="connsiteX2" fmla="*/ 8893573 w 8938826"/>
              <a:gd name="connsiteY2" fmla="*/ 4347092 h 4918842"/>
              <a:gd name="connsiteX3" fmla="*/ 8910341 w 8938826"/>
              <a:gd name="connsiteY3" fmla="*/ 4116897 h 4918842"/>
              <a:gd name="connsiteX4" fmla="*/ 8535979 w 8938826"/>
              <a:gd name="connsiteY4" fmla="*/ 3377283 h 4918842"/>
              <a:gd name="connsiteX5" fmla="*/ 7321033 w 8938826"/>
              <a:gd name="connsiteY5" fmla="*/ 3682206 h 4918842"/>
              <a:gd name="connsiteX6" fmla="*/ 6747641 w 8938826"/>
              <a:gd name="connsiteY6" fmla="*/ 3783725 h 4918842"/>
              <a:gd name="connsiteX7" fmla="*/ 4950372 w 8938826"/>
              <a:gd name="connsiteY7" fmla="*/ 3090042 h 4918842"/>
              <a:gd name="connsiteX8" fmla="*/ 2207172 w 8938826"/>
              <a:gd name="connsiteY8" fmla="*/ 1639614 h 4918842"/>
              <a:gd name="connsiteX9" fmla="*/ 1608082 w 8938826"/>
              <a:gd name="connsiteY9" fmla="*/ 1261242 h 4918842"/>
              <a:gd name="connsiteX10" fmla="*/ 1166648 w 8938826"/>
              <a:gd name="connsiteY10" fmla="*/ 914400 h 4918842"/>
              <a:gd name="connsiteX11" fmla="*/ 788275 w 8938826"/>
              <a:gd name="connsiteY11" fmla="*/ 725214 h 4918842"/>
              <a:gd name="connsiteX12" fmla="*/ 283779 w 8938826"/>
              <a:gd name="connsiteY12" fmla="*/ 409904 h 4918842"/>
              <a:gd name="connsiteX13" fmla="*/ 157655 w 8938826"/>
              <a:gd name="connsiteY13" fmla="*/ 220718 h 4918842"/>
              <a:gd name="connsiteX14" fmla="*/ 94593 w 8938826"/>
              <a:gd name="connsiteY14" fmla="*/ 94594 h 4918842"/>
              <a:gd name="connsiteX15" fmla="*/ 0 w 8938826"/>
              <a:gd name="connsiteY15" fmla="*/ 0 h 4918842"/>
              <a:gd name="connsiteX0" fmla="*/ 8765627 w 8910326"/>
              <a:gd name="connsiteY0" fmla="*/ 4918842 h 4918842"/>
              <a:gd name="connsiteX1" fmla="*/ 8745579 w 8910326"/>
              <a:gd name="connsiteY1" fmla="*/ 4602439 h 4918842"/>
              <a:gd name="connsiteX2" fmla="*/ 8893573 w 8910326"/>
              <a:gd name="connsiteY2" fmla="*/ 4347092 h 4918842"/>
              <a:gd name="connsiteX3" fmla="*/ 8857485 w 8910326"/>
              <a:gd name="connsiteY3" fmla="*/ 4095755 h 4918842"/>
              <a:gd name="connsiteX4" fmla="*/ 8535979 w 8910326"/>
              <a:gd name="connsiteY4" fmla="*/ 3377283 h 4918842"/>
              <a:gd name="connsiteX5" fmla="*/ 7321033 w 8910326"/>
              <a:gd name="connsiteY5" fmla="*/ 3682206 h 4918842"/>
              <a:gd name="connsiteX6" fmla="*/ 6747641 w 8910326"/>
              <a:gd name="connsiteY6" fmla="*/ 3783725 h 4918842"/>
              <a:gd name="connsiteX7" fmla="*/ 4950372 w 8910326"/>
              <a:gd name="connsiteY7" fmla="*/ 3090042 h 4918842"/>
              <a:gd name="connsiteX8" fmla="*/ 2207172 w 8910326"/>
              <a:gd name="connsiteY8" fmla="*/ 1639614 h 4918842"/>
              <a:gd name="connsiteX9" fmla="*/ 1608082 w 8910326"/>
              <a:gd name="connsiteY9" fmla="*/ 1261242 h 4918842"/>
              <a:gd name="connsiteX10" fmla="*/ 1166648 w 8910326"/>
              <a:gd name="connsiteY10" fmla="*/ 914400 h 4918842"/>
              <a:gd name="connsiteX11" fmla="*/ 788275 w 8910326"/>
              <a:gd name="connsiteY11" fmla="*/ 725214 h 4918842"/>
              <a:gd name="connsiteX12" fmla="*/ 283779 w 8910326"/>
              <a:gd name="connsiteY12" fmla="*/ 409904 h 4918842"/>
              <a:gd name="connsiteX13" fmla="*/ 157655 w 8910326"/>
              <a:gd name="connsiteY13" fmla="*/ 220718 h 4918842"/>
              <a:gd name="connsiteX14" fmla="*/ 94593 w 8910326"/>
              <a:gd name="connsiteY14" fmla="*/ 94594 h 4918842"/>
              <a:gd name="connsiteX15" fmla="*/ 0 w 8910326"/>
              <a:gd name="connsiteY15" fmla="*/ 0 h 4918842"/>
              <a:gd name="connsiteX0" fmla="*/ 8765627 w 8900146"/>
              <a:gd name="connsiteY0" fmla="*/ 4918842 h 4918842"/>
              <a:gd name="connsiteX1" fmla="*/ 8745579 w 8900146"/>
              <a:gd name="connsiteY1" fmla="*/ 4602439 h 4918842"/>
              <a:gd name="connsiteX2" fmla="*/ 8893573 w 8900146"/>
              <a:gd name="connsiteY2" fmla="*/ 4347092 h 4918842"/>
              <a:gd name="connsiteX3" fmla="*/ 8857485 w 8900146"/>
              <a:gd name="connsiteY3" fmla="*/ 4095755 h 4918842"/>
              <a:gd name="connsiteX4" fmla="*/ 8535979 w 8900146"/>
              <a:gd name="connsiteY4" fmla="*/ 3377283 h 4918842"/>
              <a:gd name="connsiteX5" fmla="*/ 7321033 w 8900146"/>
              <a:gd name="connsiteY5" fmla="*/ 3682206 h 4918842"/>
              <a:gd name="connsiteX6" fmla="*/ 6747641 w 8900146"/>
              <a:gd name="connsiteY6" fmla="*/ 3783725 h 4918842"/>
              <a:gd name="connsiteX7" fmla="*/ 4950372 w 8900146"/>
              <a:gd name="connsiteY7" fmla="*/ 3090042 h 4918842"/>
              <a:gd name="connsiteX8" fmla="*/ 2207172 w 8900146"/>
              <a:gd name="connsiteY8" fmla="*/ 1639614 h 4918842"/>
              <a:gd name="connsiteX9" fmla="*/ 1608082 w 8900146"/>
              <a:gd name="connsiteY9" fmla="*/ 1261242 h 4918842"/>
              <a:gd name="connsiteX10" fmla="*/ 1166648 w 8900146"/>
              <a:gd name="connsiteY10" fmla="*/ 914400 h 4918842"/>
              <a:gd name="connsiteX11" fmla="*/ 788275 w 8900146"/>
              <a:gd name="connsiteY11" fmla="*/ 725214 h 4918842"/>
              <a:gd name="connsiteX12" fmla="*/ 283779 w 8900146"/>
              <a:gd name="connsiteY12" fmla="*/ 409904 h 4918842"/>
              <a:gd name="connsiteX13" fmla="*/ 157655 w 8900146"/>
              <a:gd name="connsiteY13" fmla="*/ 220718 h 4918842"/>
              <a:gd name="connsiteX14" fmla="*/ 94593 w 8900146"/>
              <a:gd name="connsiteY14" fmla="*/ 94594 h 4918842"/>
              <a:gd name="connsiteX15" fmla="*/ 0 w 8900146"/>
              <a:gd name="connsiteY15" fmla="*/ 0 h 4918842"/>
              <a:gd name="connsiteX0" fmla="*/ 8765627 w 8900146"/>
              <a:gd name="connsiteY0" fmla="*/ 4918842 h 4918842"/>
              <a:gd name="connsiteX1" fmla="*/ 8772006 w 8900146"/>
              <a:gd name="connsiteY1" fmla="*/ 4607725 h 4918842"/>
              <a:gd name="connsiteX2" fmla="*/ 8893573 w 8900146"/>
              <a:gd name="connsiteY2" fmla="*/ 4347092 h 4918842"/>
              <a:gd name="connsiteX3" fmla="*/ 8857485 w 8900146"/>
              <a:gd name="connsiteY3" fmla="*/ 4095755 h 4918842"/>
              <a:gd name="connsiteX4" fmla="*/ 8535979 w 8900146"/>
              <a:gd name="connsiteY4" fmla="*/ 3377283 h 4918842"/>
              <a:gd name="connsiteX5" fmla="*/ 7321033 w 8900146"/>
              <a:gd name="connsiteY5" fmla="*/ 3682206 h 4918842"/>
              <a:gd name="connsiteX6" fmla="*/ 6747641 w 8900146"/>
              <a:gd name="connsiteY6" fmla="*/ 3783725 h 4918842"/>
              <a:gd name="connsiteX7" fmla="*/ 4950372 w 8900146"/>
              <a:gd name="connsiteY7" fmla="*/ 3090042 h 4918842"/>
              <a:gd name="connsiteX8" fmla="*/ 2207172 w 8900146"/>
              <a:gd name="connsiteY8" fmla="*/ 1639614 h 4918842"/>
              <a:gd name="connsiteX9" fmla="*/ 1608082 w 8900146"/>
              <a:gd name="connsiteY9" fmla="*/ 1261242 h 4918842"/>
              <a:gd name="connsiteX10" fmla="*/ 1166648 w 8900146"/>
              <a:gd name="connsiteY10" fmla="*/ 914400 h 4918842"/>
              <a:gd name="connsiteX11" fmla="*/ 788275 w 8900146"/>
              <a:gd name="connsiteY11" fmla="*/ 725214 h 4918842"/>
              <a:gd name="connsiteX12" fmla="*/ 283779 w 8900146"/>
              <a:gd name="connsiteY12" fmla="*/ 409904 h 4918842"/>
              <a:gd name="connsiteX13" fmla="*/ 157655 w 8900146"/>
              <a:gd name="connsiteY13" fmla="*/ 220718 h 4918842"/>
              <a:gd name="connsiteX14" fmla="*/ 94593 w 8900146"/>
              <a:gd name="connsiteY14" fmla="*/ 94594 h 4918842"/>
              <a:gd name="connsiteX15" fmla="*/ 0 w 8900146"/>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7321033 w 8908114"/>
              <a:gd name="connsiteY5" fmla="*/ 3682206 h 4918842"/>
              <a:gd name="connsiteX6" fmla="*/ 6747641 w 8908114"/>
              <a:gd name="connsiteY6" fmla="*/ 3783725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7373888 w 8908114"/>
              <a:gd name="connsiteY5" fmla="*/ 3634636 h 4918842"/>
              <a:gd name="connsiteX6" fmla="*/ 6747641 w 8908114"/>
              <a:gd name="connsiteY6" fmla="*/ 3783725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7373888 w 8908114"/>
              <a:gd name="connsiteY5" fmla="*/ 3634636 h 4918842"/>
              <a:gd name="connsiteX6" fmla="*/ 6816354 w 8908114"/>
              <a:gd name="connsiteY6" fmla="*/ 3292169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7701592 w 8908114"/>
              <a:gd name="connsiteY5" fmla="*/ 3444356 h 4918842"/>
              <a:gd name="connsiteX6" fmla="*/ 6816354 w 8908114"/>
              <a:gd name="connsiteY6" fmla="*/ 3292169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8114"/>
              <a:gd name="connsiteY0" fmla="*/ 4918842 h 4918842"/>
              <a:gd name="connsiteX1" fmla="*/ 8772006 w 8908114"/>
              <a:gd name="connsiteY1" fmla="*/ 4607725 h 4918842"/>
              <a:gd name="connsiteX2" fmla="*/ 8893573 w 8908114"/>
              <a:gd name="connsiteY2" fmla="*/ 4347092 h 4918842"/>
              <a:gd name="connsiteX3" fmla="*/ 8857485 w 8908114"/>
              <a:gd name="connsiteY3" fmla="*/ 4095755 h 4918842"/>
              <a:gd name="connsiteX4" fmla="*/ 8588834 w 8908114"/>
              <a:gd name="connsiteY4" fmla="*/ 3350855 h 4918842"/>
              <a:gd name="connsiteX5" fmla="*/ 8076866 w 8908114"/>
              <a:gd name="connsiteY5" fmla="*/ 3449641 h 4918842"/>
              <a:gd name="connsiteX6" fmla="*/ 6816354 w 8908114"/>
              <a:gd name="connsiteY6" fmla="*/ 3292169 h 4918842"/>
              <a:gd name="connsiteX7" fmla="*/ 4950372 w 8908114"/>
              <a:gd name="connsiteY7" fmla="*/ 3090042 h 4918842"/>
              <a:gd name="connsiteX8" fmla="*/ 2207172 w 8908114"/>
              <a:gd name="connsiteY8" fmla="*/ 1639614 h 4918842"/>
              <a:gd name="connsiteX9" fmla="*/ 1608082 w 8908114"/>
              <a:gd name="connsiteY9" fmla="*/ 1261242 h 4918842"/>
              <a:gd name="connsiteX10" fmla="*/ 1166648 w 8908114"/>
              <a:gd name="connsiteY10" fmla="*/ 914400 h 4918842"/>
              <a:gd name="connsiteX11" fmla="*/ 788275 w 8908114"/>
              <a:gd name="connsiteY11" fmla="*/ 725214 h 4918842"/>
              <a:gd name="connsiteX12" fmla="*/ 283779 w 8908114"/>
              <a:gd name="connsiteY12" fmla="*/ 409904 h 4918842"/>
              <a:gd name="connsiteX13" fmla="*/ 157655 w 8908114"/>
              <a:gd name="connsiteY13" fmla="*/ 220718 h 4918842"/>
              <a:gd name="connsiteX14" fmla="*/ 94593 w 8908114"/>
              <a:gd name="connsiteY14" fmla="*/ 94594 h 4918842"/>
              <a:gd name="connsiteX15" fmla="*/ 0 w 8908114"/>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449641 h 4918842"/>
              <a:gd name="connsiteX6" fmla="*/ 6816354 w 8907512"/>
              <a:gd name="connsiteY6" fmla="*/ 3292169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16354 w 8907512"/>
              <a:gd name="connsiteY6" fmla="*/ 3292169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11068 w 8907512"/>
              <a:gd name="connsiteY6" fmla="*/ 3371453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4950372 w 8907512"/>
              <a:gd name="connsiteY7" fmla="*/ 3090042 h 4918842"/>
              <a:gd name="connsiteX8" fmla="*/ 2207172 w 8907512"/>
              <a:gd name="connsiteY8" fmla="*/ 1639614 h 4918842"/>
              <a:gd name="connsiteX9" fmla="*/ 1608082 w 8907512"/>
              <a:gd name="connsiteY9" fmla="*/ 1261242 h 4918842"/>
              <a:gd name="connsiteX10" fmla="*/ 1166648 w 8907512"/>
              <a:gd name="connsiteY10" fmla="*/ 914400 h 4918842"/>
              <a:gd name="connsiteX11" fmla="*/ 788275 w 8907512"/>
              <a:gd name="connsiteY11" fmla="*/ 725214 h 4918842"/>
              <a:gd name="connsiteX12" fmla="*/ 283779 w 8907512"/>
              <a:gd name="connsiteY12" fmla="*/ 409904 h 4918842"/>
              <a:gd name="connsiteX13" fmla="*/ 157655 w 8907512"/>
              <a:gd name="connsiteY13" fmla="*/ 220718 h 4918842"/>
              <a:gd name="connsiteX14" fmla="*/ 94593 w 8907512"/>
              <a:gd name="connsiteY14" fmla="*/ 94594 h 4918842"/>
              <a:gd name="connsiteX15" fmla="*/ 0 w 8907512"/>
              <a:gd name="connsiteY1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6604929 w 8907512"/>
              <a:gd name="connsiteY7" fmla="*/ 3242411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48066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4950372 w 8907512"/>
              <a:gd name="connsiteY8" fmla="*/ 3090042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4849947 w 8907512"/>
              <a:gd name="connsiteY8" fmla="*/ 3856447 h 4918842"/>
              <a:gd name="connsiteX9" fmla="*/ 2207172 w 8907512"/>
              <a:gd name="connsiteY9" fmla="*/ 1639614 h 4918842"/>
              <a:gd name="connsiteX10" fmla="*/ 1608082 w 8907512"/>
              <a:gd name="connsiteY10" fmla="*/ 1261242 h 4918842"/>
              <a:gd name="connsiteX11" fmla="*/ 1166648 w 8907512"/>
              <a:gd name="connsiteY11" fmla="*/ 914400 h 4918842"/>
              <a:gd name="connsiteX12" fmla="*/ 788275 w 8907512"/>
              <a:gd name="connsiteY12" fmla="*/ 725214 h 4918842"/>
              <a:gd name="connsiteX13" fmla="*/ 283779 w 8907512"/>
              <a:gd name="connsiteY13" fmla="*/ 409904 h 4918842"/>
              <a:gd name="connsiteX14" fmla="*/ 157655 w 8907512"/>
              <a:gd name="connsiteY14" fmla="*/ 220718 h 4918842"/>
              <a:gd name="connsiteX15" fmla="*/ 94593 w 8907512"/>
              <a:gd name="connsiteY15" fmla="*/ 94594 h 4918842"/>
              <a:gd name="connsiteX16" fmla="*/ 0 w 8907512"/>
              <a:gd name="connsiteY1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6150371 w 8907512"/>
              <a:gd name="connsiteY8" fmla="*/ 3649399 h 4918842"/>
              <a:gd name="connsiteX9" fmla="*/ 4849947 w 8907512"/>
              <a:gd name="connsiteY9" fmla="*/ 3856447 h 4918842"/>
              <a:gd name="connsiteX10" fmla="*/ 2207172 w 8907512"/>
              <a:gd name="connsiteY10" fmla="*/ 1639614 h 4918842"/>
              <a:gd name="connsiteX11" fmla="*/ 1608082 w 8907512"/>
              <a:gd name="connsiteY11" fmla="*/ 1261242 h 4918842"/>
              <a:gd name="connsiteX12" fmla="*/ 1166648 w 8907512"/>
              <a:gd name="connsiteY12" fmla="*/ 914400 h 4918842"/>
              <a:gd name="connsiteX13" fmla="*/ 788275 w 8907512"/>
              <a:gd name="connsiteY13" fmla="*/ 725214 h 4918842"/>
              <a:gd name="connsiteX14" fmla="*/ 283779 w 8907512"/>
              <a:gd name="connsiteY14" fmla="*/ 409904 h 4918842"/>
              <a:gd name="connsiteX15" fmla="*/ 157655 w 8907512"/>
              <a:gd name="connsiteY15" fmla="*/ 220718 h 4918842"/>
              <a:gd name="connsiteX16" fmla="*/ 94593 w 8907512"/>
              <a:gd name="connsiteY16" fmla="*/ 94594 h 4918842"/>
              <a:gd name="connsiteX17" fmla="*/ 0 w 8907512"/>
              <a:gd name="connsiteY17"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615500 w 8907512"/>
              <a:gd name="connsiteY7" fmla="*/ 3390406 h 4918842"/>
              <a:gd name="connsiteX8" fmla="*/ 6044660 w 8907512"/>
              <a:gd name="connsiteY8" fmla="*/ 3147272 h 4918842"/>
              <a:gd name="connsiteX9" fmla="*/ 4849947 w 8907512"/>
              <a:gd name="connsiteY9" fmla="*/ 3856447 h 4918842"/>
              <a:gd name="connsiteX10" fmla="*/ 2207172 w 8907512"/>
              <a:gd name="connsiteY10" fmla="*/ 1639614 h 4918842"/>
              <a:gd name="connsiteX11" fmla="*/ 1608082 w 8907512"/>
              <a:gd name="connsiteY11" fmla="*/ 1261242 h 4918842"/>
              <a:gd name="connsiteX12" fmla="*/ 1166648 w 8907512"/>
              <a:gd name="connsiteY12" fmla="*/ 914400 h 4918842"/>
              <a:gd name="connsiteX13" fmla="*/ 788275 w 8907512"/>
              <a:gd name="connsiteY13" fmla="*/ 725214 h 4918842"/>
              <a:gd name="connsiteX14" fmla="*/ 283779 w 8907512"/>
              <a:gd name="connsiteY14" fmla="*/ 409904 h 4918842"/>
              <a:gd name="connsiteX15" fmla="*/ 157655 w 8907512"/>
              <a:gd name="connsiteY15" fmla="*/ 220718 h 4918842"/>
              <a:gd name="connsiteX16" fmla="*/ 94593 w 8907512"/>
              <a:gd name="connsiteY16" fmla="*/ 94594 h 4918842"/>
              <a:gd name="connsiteX17" fmla="*/ 0 w 8907512"/>
              <a:gd name="connsiteY17"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4849947 w 8907512"/>
              <a:gd name="connsiteY9" fmla="*/ 3856447 h 4918842"/>
              <a:gd name="connsiteX10" fmla="*/ 2207172 w 8907512"/>
              <a:gd name="connsiteY10" fmla="*/ 1639614 h 4918842"/>
              <a:gd name="connsiteX11" fmla="*/ 1608082 w 8907512"/>
              <a:gd name="connsiteY11" fmla="*/ 1261242 h 4918842"/>
              <a:gd name="connsiteX12" fmla="*/ 1166648 w 8907512"/>
              <a:gd name="connsiteY12" fmla="*/ 914400 h 4918842"/>
              <a:gd name="connsiteX13" fmla="*/ 788275 w 8907512"/>
              <a:gd name="connsiteY13" fmla="*/ 725214 h 4918842"/>
              <a:gd name="connsiteX14" fmla="*/ 283779 w 8907512"/>
              <a:gd name="connsiteY14" fmla="*/ 409904 h 4918842"/>
              <a:gd name="connsiteX15" fmla="*/ 157655 w 8907512"/>
              <a:gd name="connsiteY15" fmla="*/ 220718 h 4918842"/>
              <a:gd name="connsiteX16" fmla="*/ 94593 w 8907512"/>
              <a:gd name="connsiteY16" fmla="*/ 94594 h 4918842"/>
              <a:gd name="connsiteX17" fmla="*/ 0 w 8907512"/>
              <a:gd name="connsiteY17"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912522 w 8907512"/>
              <a:gd name="connsiteY9" fmla="*/ 3210698 h 4918842"/>
              <a:gd name="connsiteX10" fmla="*/ 4849947 w 8907512"/>
              <a:gd name="connsiteY10" fmla="*/ 3856447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4849947 w 8907512"/>
              <a:gd name="connsiteY10" fmla="*/ 3856447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4849947 w 8907512"/>
              <a:gd name="connsiteY10" fmla="*/ 3856447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5114225 w 8907512"/>
              <a:gd name="connsiteY10" fmla="*/ 3745450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5114225 w 8907512"/>
              <a:gd name="connsiteY10" fmla="*/ 3745450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4660 w 8907512"/>
              <a:gd name="connsiteY8" fmla="*/ 3147272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9945 w 8907512"/>
              <a:gd name="connsiteY8" fmla="*/ 3131415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9945 w 8907512"/>
              <a:gd name="connsiteY8" fmla="*/ 3131415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49945 w 8907512"/>
              <a:gd name="connsiteY8" fmla="*/ 3131415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86944 w 8907512"/>
              <a:gd name="connsiteY8" fmla="*/ 3141986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0954 w 8907512"/>
              <a:gd name="connsiteY9" fmla="*/ 3141986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15502 w 8907512"/>
              <a:gd name="connsiteY10" fmla="*/ 380887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15502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15502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52501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52501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84214 w 8907512"/>
              <a:gd name="connsiteY10" fmla="*/ 3808876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89500 w 8907512"/>
              <a:gd name="connsiteY10" fmla="*/ 3819447 h 4918842"/>
              <a:gd name="connsiteX11" fmla="*/ 4950552 w 8907512"/>
              <a:gd name="connsiteY11" fmla="*/ 3908391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89500 w 8907512"/>
              <a:gd name="connsiteY10" fmla="*/ 3819447 h 4918842"/>
              <a:gd name="connsiteX11" fmla="*/ 4934695 w 8907512"/>
              <a:gd name="connsiteY11" fmla="*/ 3977103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489500 w 8907512"/>
              <a:gd name="connsiteY10" fmla="*/ 3819447 h 4918842"/>
              <a:gd name="connsiteX11" fmla="*/ 4924124 w 8907512"/>
              <a:gd name="connsiteY11" fmla="*/ 3929533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796239 w 8907512"/>
              <a:gd name="connsiteY9" fmla="*/ 3110273 h 4918842"/>
              <a:gd name="connsiteX10" fmla="*/ 5515928 w 8907512"/>
              <a:gd name="connsiteY10" fmla="*/ 3845875 h 4918842"/>
              <a:gd name="connsiteX11" fmla="*/ 4924124 w 8907512"/>
              <a:gd name="connsiteY11" fmla="*/ 3929533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60516 w 8907512"/>
              <a:gd name="connsiteY8" fmla="*/ 3131414 h 4918842"/>
              <a:gd name="connsiteX9" fmla="*/ 5515928 w 8907512"/>
              <a:gd name="connsiteY9" fmla="*/ 3845875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5954805 w 8907512"/>
              <a:gd name="connsiteY8" fmla="*/ 3120843 h 4918842"/>
              <a:gd name="connsiteX9" fmla="*/ 5515928 w 8907512"/>
              <a:gd name="connsiteY9" fmla="*/ 3845875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5954805 w 8907512"/>
              <a:gd name="connsiteY8" fmla="*/ 3152557 h 4918842"/>
              <a:gd name="connsiteX9" fmla="*/ 5515928 w 8907512"/>
              <a:gd name="connsiteY9" fmla="*/ 3845875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15928 w 8907512"/>
              <a:gd name="connsiteY9" fmla="*/ 3845875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924124 w 8907512"/>
              <a:gd name="connsiteY10" fmla="*/ 3929533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07 w 8907512"/>
              <a:gd name="connsiteY10" fmla="*/ 3940104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776128 w 8907512"/>
              <a:gd name="connsiteY10" fmla="*/ 3855536 h 4918842"/>
              <a:gd name="connsiteX11" fmla="*/ 2207172 w 8907512"/>
              <a:gd name="connsiteY11" fmla="*/ 1639614 h 4918842"/>
              <a:gd name="connsiteX12" fmla="*/ 1608082 w 8907512"/>
              <a:gd name="connsiteY12" fmla="*/ 1261242 h 4918842"/>
              <a:gd name="connsiteX13" fmla="*/ 1166648 w 8907512"/>
              <a:gd name="connsiteY13" fmla="*/ 914400 h 4918842"/>
              <a:gd name="connsiteX14" fmla="*/ 788275 w 8907512"/>
              <a:gd name="connsiteY14" fmla="*/ 725214 h 4918842"/>
              <a:gd name="connsiteX15" fmla="*/ 283779 w 8907512"/>
              <a:gd name="connsiteY15" fmla="*/ 409904 h 4918842"/>
              <a:gd name="connsiteX16" fmla="*/ 157655 w 8907512"/>
              <a:gd name="connsiteY16" fmla="*/ 220718 h 4918842"/>
              <a:gd name="connsiteX17" fmla="*/ 94593 w 8907512"/>
              <a:gd name="connsiteY17" fmla="*/ 94594 h 4918842"/>
              <a:gd name="connsiteX18" fmla="*/ 0 w 8907512"/>
              <a:gd name="connsiteY1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776128 w 8907512"/>
              <a:gd name="connsiteY11" fmla="*/ 385553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776128 w 8907512"/>
              <a:gd name="connsiteY11" fmla="*/ 385553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776128 w 8907512"/>
              <a:gd name="connsiteY11" fmla="*/ 385553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480137 w 8907512"/>
              <a:gd name="connsiteY11" fmla="*/ 3596544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480137 w 8907512"/>
              <a:gd name="connsiteY11" fmla="*/ 3596544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480137 w 8907512"/>
              <a:gd name="connsiteY11" fmla="*/ 3596544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554135 w 8907512"/>
              <a:gd name="connsiteY11" fmla="*/ 376039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617561 w 8907512"/>
              <a:gd name="connsiteY11" fmla="*/ 395067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81963 h 4918842"/>
              <a:gd name="connsiteX11" fmla="*/ 4617561 w 8907512"/>
              <a:gd name="connsiteY11" fmla="*/ 395067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987555 w 8907512"/>
              <a:gd name="connsiteY10" fmla="*/ 3908391 h 4918842"/>
              <a:gd name="connsiteX11" fmla="*/ 4617561 w 8907512"/>
              <a:gd name="connsiteY11" fmla="*/ 395067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929414 w 8907512"/>
              <a:gd name="connsiteY10" fmla="*/ 3887249 h 4918842"/>
              <a:gd name="connsiteX11" fmla="*/ 4617561 w 8907512"/>
              <a:gd name="connsiteY11" fmla="*/ 3950676 h 4918842"/>
              <a:gd name="connsiteX12" fmla="*/ 2207172 w 8907512"/>
              <a:gd name="connsiteY12" fmla="*/ 1639614 h 4918842"/>
              <a:gd name="connsiteX13" fmla="*/ 1608082 w 8907512"/>
              <a:gd name="connsiteY13" fmla="*/ 1261242 h 4918842"/>
              <a:gd name="connsiteX14" fmla="*/ 1166648 w 8907512"/>
              <a:gd name="connsiteY14" fmla="*/ 914400 h 4918842"/>
              <a:gd name="connsiteX15" fmla="*/ 788275 w 8907512"/>
              <a:gd name="connsiteY15" fmla="*/ 725214 h 4918842"/>
              <a:gd name="connsiteX16" fmla="*/ 283779 w 8907512"/>
              <a:gd name="connsiteY16" fmla="*/ 409904 h 4918842"/>
              <a:gd name="connsiteX17" fmla="*/ 157655 w 8907512"/>
              <a:gd name="connsiteY17" fmla="*/ 220718 h 4918842"/>
              <a:gd name="connsiteX18" fmla="*/ 94593 w 8907512"/>
              <a:gd name="connsiteY18" fmla="*/ 94594 h 4918842"/>
              <a:gd name="connsiteX19" fmla="*/ 0 w 8907512"/>
              <a:gd name="connsiteY1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4992841 w 8907512"/>
              <a:gd name="connsiteY10" fmla="*/ 3908391 h 4918842"/>
              <a:gd name="connsiteX11" fmla="*/ 4929414 w 8907512"/>
              <a:gd name="connsiteY11" fmla="*/ 3887249 h 4918842"/>
              <a:gd name="connsiteX12" fmla="*/ 4617561 w 8907512"/>
              <a:gd name="connsiteY12" fmla="*/ 3950676 h 4918842"/>
              <a:gd name="connsiteX13" fmla="*/ 2207172 w 8907512"/>
              <a:gd name="connsiteY13" fmla="*/ 1639614 h 4918842"/>
              <a:gd name="connsiteX14" fmla="*/ 1608082 w 8907512"/>
              <a:gd name="connsiteY14" fmla="*/ 1261242 h 4918842"/>
              <a:gd name="connsiteX15" fmla="*/ 1166648 w 8907512"/>
              <a:gd name="connsiteY15" fmla="*/ 914400 h 4918842"/>
              <a:gd name="connsiteX16" fmla="*/ 788275 w 8907512"/>
              <a:gd name="connsiteY16" fmla="*/ 725214 h 4918842"/>
              <a:gd name="connsiteX17" fmla="*/ 283779 w 8907512"/>
              <a:gd name="connsiteY17" fmla="*/ 409904 h 4918842"/>
              <a:gd name="connsiteX18" fmla="*/ 157655 w 8907512"/>
              <a:gd name="connsiteY18" fmla="*/ 220718 h 4918842"/>
              <a:gd name="connsiteX19" fmla="*/ 94593 w 8907512"/>
              <a:gd name="connsiteY19" fmla="*/ 94594 h 4918842"/>
              <a:gd name="connsiteX20" fmla="*/ 0 w 8907512"/>
              <a:gd name="connsiteY20"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003412 w 8907512"/>
              <a:gd name="connsiteY10" fmla="*/ 3892534 h 4918842"/>
              <a:gd name="connsiteX11" fmla="*/ 4929414 w 8907512"/>
              <a:gd name="connsiteY11" fmla="*/ 3887249 h 4918842"/>
              <a:gd name="connsiteX12" fmla="*/ 4617561 w 8907512"/>
              <a:gd name="connsiteY12" fmla="*/ 3950676 h 4918842"/>
              <a:gd name="connsiteX13" fmla="*/ 2207172 w 8907512"/>
              <a:gd name="connsiteY13" fmla="*/ 1639614 h 4918842"/>
              <a:gd name="connsiteX14" fmla="*/ 1608082 w 8907512"/>
              <a:gd name="connsiteY14" fmla="*/ 1261242 h 4918842"/>
              <a:gd name="connsiteX15" fmla="*/ 1166648 w 8907512"/>
              <a:gd name="connsiteY15" fmla="*/ 914400 h 4918842"/>
              <a:gd name="connsiteX16" fmla="*/ 788275 w 8907512"/>
              <a:gd name="connsiteY16" fmla="*/ 725214 h 4918842"/>
              <a:gd name="connsiteX17" fmla="*/ 283779 w 8907512"/>
              <a:gd name="connsiteY17" fmla="*/ 409904 h 4918842"/>
              <a:gd name="connsiteX18" fmla="*/ 157655 w 8907512"/>
              <a:gd name="connsiteY18" fmla="*/ 220718 h 4918842"/>
              <a:gd name="connsiteX19" fmla="*/ 94593 w 8907512"/>
              <a:gd name="connsiteY19" fmla="*/ 94594 h 4918842"/>
              <a:gd name="connsiteX20" fmla="*/ 0 w 8907512"/>
              <a:gd name="connsiteY20"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167264 w 8907512"/>
              <a:gd name="connsiteY10" fmla="*/ 3940104 h 4918842"/>
              <a:gd name="connsiteX11" fmla="*/ 5003412 w 8907512"/>
              <a:gd name="connsiteY11" fmla="*/ 3892534 h 4918842"/>
              <a:gd name="connsiteX12" fmla="*/ 4929414 w 8907512"/>
              <a:gd name="connsiteY12" fmla="*/ 3887249 h 4918842"/>
              <a:gd name="connsiteX13" fmla="*/ 4617561 w 8907512"/>
              <a:gd name="connsiteY13" fmla="*/ 3950676 h 4918842"/>
              <a:gd name="connsiteX14" fmla="*/ 2207172 w 8907512"/>
              <a:gd name="connsiteY14" fmla="*/ 1639614 h 4918842"/>
              <a:gd name="connsiteX15" fmla="*/ 1608082 w 8907512"/>
              <a:gd name="connsiteY15" fmla="*/ 1261242 h 4918842"/>
              <a:gd name="connsiteX16" fmla="*/ 1166648 w 8907512"/>
              <a:gd name="connsiteY16" fmla="*/ 914400 h 4918842"/>
              <a:gd name="connsiteX17" fmla="*/ 788275 w 8907512"/>
              <a:gd name="connsiteY17" fmla="*/ 725214 h 4918842"/>
              <a:gd name="connsiteX18" fmla="*/ 283779 w 8907512"/>
              <a:gd name="connsiteY18" fmla="*/ 409904 h 4918842"/>
              <a:gd name="connsiteX19" fmla="*/ 157655 w 8907512"/>
              <a:gd name="connsiteY19" fmla="*/ 220718 h 4918842"/>
              <a:gd name="connsiteX20" fmla="*/ 94593 w 8907512"/>
              <a:gd name="connsiteY20" fmla="*/ 94594 h 4918842"/>
              <a:gd name="connsiteX21" fmla="*/ 0 w 8907512"/>
              <a:gd name="connsiteY21"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29414 w 8907512"/>
              <a:gd name="connsiteY12" fmla="*/ 3887249 h 4918842"/>
              <a:gd name="connsiteX13" fmla="*/ 4617561 w 8907512"/>
              <a:gd name="connsiteY13" fmla="*/ 3950676 h 4918842"/>
              <a:gd name="connsiteX14" fmla="*/ 2207172 w 8907512"/>
              <a:gd name="connsiteY14" fmla="*/ 1639614 h 4918842"/>
              <a:gd name="connsiteX15" fmla="*/ 1608082 w 8907512"/>
              <a:gd name="connsiteY15" fmla="*/ 1261242 h 4918842"/>
              <a:gd name="connsiteX16" fmla="*/ 1166648 w 8907512"/>
              <a:gd name="connsiteY16" fmla="*/ 914400 h 4918842"/>
              <a:gd name="connsiteX17" fmla="*/ 788275 w 8907512"/>
              <a:gd name="connsiteY17" fmla="*/ 725214 h 4918842"/>
              <a:gd name="connsiteX18" fmla="*/ 283779 w 8907512"/>
              <a:gd name="connsiteY18" fmla="*/ 409904 h 4918842"/>
              <a:gd name="connsiteX19" fmla="*/ 157655 w 8907512"/>
              <a:gd name="connsiteY19" fmla="*/ 220718 h 4918842"/>
              <a:gd name="connsiteX20" fmla="*/ 94593 w 8907512"/>
              <a:gd name="connsiteY20" fmla="*/ 94594 h 4918842"/>
              <a:gd name="connsiteX21" fmla="*/ 0 w 8907512"/>
              <a:gd name="connsiteY21"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2207172 w 8907512"/>
              <a:gd name="connsiteY14" fmla="*/ 1639614 h 4918842"/>
              <a:gd name="connsiteX15" fmla="*/ 1608082 w 8907512"/>
              <a:gd name="connsiteY15" fmla="*/ 1261242 h 4918842"/>
              <a:gd name="connsiteX16" fmla="*/ 1166648 w 8907512"/>
              <a:gd name="connsiteY16" fmla="*/ 914400 h 4918842"/>
              <a:gd name="connsiteX17" fmla="*/ 788275 w 8907512"/>
              <a:gd name="connsiteY17" fmla="*/ 725214 h 4918842"/>
              <a:gd name="connsiteX18" fmla="*/ 283779 w 8907512"/>
              <a:gd name="connsiteY18" fmla="*/ 409904 h 4918842"/>
              <a:gd name="connsiteX19" fmla="*/ 157655 w 8907512"/>
              <a:gd name="connsiteY19" fmla="*/ 220718 h 4918842"/>
              <a:gd name="connsiteX20" fmla="*/ 94593 w 8907512"/>
              <a:gd name="connsiteY20" fmla="*/ 94594 h 4918842"/>
              <a:gd name="connsiteX21" fmla="*/ 0 w 8907512"/>
              <a:gd name="connsiteY21"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2207172 w 8907512"/>
              <a:gd name="connsiteY15" fmla="*/ 1639614 h 4918842"/>
              <a:gd name="connsiteX16" fmla="*/ 1608082 w 8907512"/>
              <a:gd name="connsiteY16" fmla="*/ 1261242 h 4918842"/>
              <a:gd name="connsiteX17" fmla="*/ 1166648 w 8907512"/>
              <a:gd name="connsiteY17" fmla="*/ 914400 h 4918842"/>
              <a:gd name="connsiteX18" fmla="*/ 788275 w 8907512"/>
              <a:gd name="connsiteY18" fmla="*/ 725214 h 4918842"/>
              <a:gd name="connsiteX19" fmla="*/ 283779 w 8907512"/>
              <a:gd name="connsiteY19" fmla="*/ 409904 h 4918842"/>
              <a:gd name="connsiteX20" fmla="*/ 157655 w 8907512"/>
              <a:gd name="connsiteY20" fmla="*/ 220718 h 4918842"/>
              <a:gd name="connsiteX21" fmla="*/ 94593 w 8907512"/>
              <a:gd name="connsiteY21" fmla="*/ 94594 h 4918842"/>
              <a:gd name="connsiteX22" fmla="*/ 0 w 8907512"/>
              <a:gd name="connsiteY2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207172 w 8907512"/>
              <a:gd name="connsiteY16" fmla="*/ 1639614 h 4918842"/>
              <a:gd name="connsiteX17" fmla="*/ 1608082 w 8907512"/>
              <a:gd name="connsiteY17" fmla="*/ 1261242 h 4918842"/>
              <a:gd name="connsiteX18" fmla="*/ 1166648 w 8907512"/>
              <a:gd name="connsiteY18" fmla="*/ 914400 h 4918842"/>
              <a:gd name="connsiteX19" fmla="*/ 788275 w 8907512"/>
              <a:gd name="connsiteY19" fmla="*/ 725214 h 4918842"/>
              <a:gd name="connsiteX20" fmla="*/ 283779 w 8907512"/>
              <a:gd name="connsiteY20" fmla="*/ 409904 h 4918842"/>
              <a:gd name="connsiteX21" fmla="*/ 157655 w 8907512"/>
              <a:gd name="connsiteY21" fmla="*/ 220718 h 4918842"/>
              <a:gd name="connsiteX22" fmla="*/ 94593 w 8907512"/>
              <a:gd name="connsiteY22" fmla="*/ 94594 h 4918842"/>
              <a:gd name="connsiteX23" fmla="*/ 0 w 8907512"/>
              <a:gd name="connsiteY23"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07172 w 8907512"/>
              <a:gd name="connsiteY17" fmla="*/ 1639614 h 4918842"/>
              <a:gd name="connsiteX18" fmla="*/ 1608082 w 8907512"/>
              <a:gd name="connsiteY18" fmla="*/ 1261242 h 4918842"/>
              <a:gd name="connsiteX19" fmla="*/ 1166648 w 8907512"/>
              <a:gd name="connsiteY19" fmla="*/ 914400 h 4918842"/>
              <a:gd name="connsiteX20" fmla="*/ 788275 w 8907512"/>
              <a:gd name="connsiteY20" fmla="*/ 725214 h 4918842"/>
              <a:gd name="connsiteX21" fmla="*/ 283779 w 8907512"/>
              <a:gd name="connsiteY21" fmla="*/ 409904 h 4918842"/>
              <a:gd name="connsiteX22" fmla="*/ 157655 w 8907512"/>
              <a:gd name="connsiteY22" fmla="*/ 220718 h 4918842"/>
              <a:gd name="connsiteX23" fmla="*/ 94593 w 8907512"/>
              <a:gd name="connsiteY23" fmla="*/ 94594 h 4918842"/>
              <a:gd name="connsiteX24" fmla="*/ 0 w 8907512"/>
              <a:gd name="connsiteY24"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2207172 w 8907512"/>
              <a:gd name="connsiteY18" fmla="*/ 1639614 h 4918842"/>
              <a:gd name="connsiteX19" fmla="*/ 1608082 w 8907512"/>
              <a:gd name="connsiteY19" fmla="*/ 1261242 h 4918842"/>
              <a:gd name="connsiteX20" fmla="*/ 1166648 w 8907512"/>
              <a:gd name="connsiteY20" fmla="*/ 914400 h 4918842"/>
              <a:gd name="connsiteX21" fmla="*/ 788275 w 8907512"/>
              <a:gd name="connsiteY21" fmla="*/ 725214 h 4918842"/>
              <a:gd name="connsiteX22" fmla="*/ 283779 w 8907512"/>
              <a:gd name="connsiteY22" fmla="*/ 409904 h 4918842"/>
              <a:gd name="connsiteX23" fmla="*/ 157655 w 8907512"/>
              <a:gd name="connsiteY23" fmla="*/ 220718 h 4918842"/>
              <a:gd name="connsiteX24" fmla="*/ 94593 w 8907512"/>
              <a:gd name="connsiteY24" fmla="*/ 94594 h 4918842"/>
              <a:gd name="connsiteX25" fmla="*/ 0 w 8907512"/>
              <a:gd name="connsiteY25"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2207172 w 8907512"/>
              <a:gd name="connsiteY19" fmla="*/ 1639614 h 4918842"/>
              <a:gd name="connsiteX20" fmla="*/ 1608082 w 8907512"/>
              <a:gd name="connsiteY20" fmla="*/ 1261242 h 4918842"/>
              <a:gd name="connsiteX21" fmla="*/ 1166648 w 8907512"/>
              <a:gd name="connsiteY21" fmla="*/ 914400 h 4918842"/>
              <a:gd name="connsiteX22" fmla="*/ 788275 w 8907512"/>
              <a:gd name="connsiteY22" fmla="*/ 725214 h 4918842"/>
              <a:gd name="connsiteX23" fmla="*/ 283779 w 8907512"/>
              <a:gd name="connsiteY23" fmla="*/ 409904 h 4918842"/>
              <a:gd name="connsiteX24" fmla="*/ 157655 w 8907512"/>
              <a:gd name="connsiteY24" fmla="*/ 220718 h 4918842"/>
              <a:gd name="connsiteX25" fmla="*/ 94593 w 8907512"/>
              <a:gd name="connsiteY25" fmla="*/ 94594 h 4918842"/>
              <a:gd name="connsiteX26" fmla="*/ 0 w 8907512"/>
              <a:gd name="connsiteY26"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2207172 w 8907512"/>
              <a:gd name="connsiteY20" fmla="*/ 1639614 h 4918842"/>
              <a:gd name="connsiteX21" fmla="*/ 1608082 w 8907512"/>
              <a:gd name="connsiteY21" fmla="*/ 1261242 h 4918842"/>
              <a:gd name="connsiteX22" fmla="*/ 1166648 w 8907512"/>
              <a:gd name="connsiteY22" fmla="*/ 914400 h 4918842"/>
              <a:gd name="connsiteX23" fmla="*/ 788275 w 8907512"/>
              <a:gd name="connsiteY23" fmla="*/ 725214 h 4918842"/>
              <a:gd name="connsiteX24" fmla="*/ 283779 w 8907512"/>
              <a:gd name="connsiteY24" fmla="*/ 409904 h 4918842"/>
              <a:gd name="connsiteX25" fmla="*/ 157655 w 8907512"/>
              <a:gd name="connsiteY25" fmla="*/ 220718 h 4918842"/>
              <a:gd name="connsiteX26" fmla="*/ 94593 w 8907512"/>
              <a:gd name="connsiteY26" fmla="*/ 94594 h 4918842"/>
              <a:gd name="connsiteX27" fmla="*/ 0 w 8907512"/>
              <a:gd name="connsiteY27"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76674 w 8907512"/>
              <a:gd name="connsiteY20" fmla="*/ 3221269 h 4918842"/>
              <a:gd name="connsiteX21" fmla="*/ 2207172 w 8907512"/>
              <a:gd name="connsiteY21" fmla="*/ 1639614 h 4918842"/>
              <a:gd name="connsiteX22" fmla="*/ 1608082 w 8907512"/>
              <a:gd name="connsiteY22" fmla="*/ 1261242 h 4918842"/>
              <a:gd name="connsiteX23" fmla="*/ 1166648 w 8907512"/>
              <a:gd name="connsiteY23" fmla="*/ 914400 h 4918842"/>
              <a:gd name="connsiteX24" fmla="*/ 788275 w 8907512"/>
              <a:gd name="connsiteY24" fmla="*/ 725214 h 4918842"/>
              <a:gd name="connsiteX25" fmla="*/ 283779 w 8907512"/>
              <a:gd name="connsiteY25" fmla="*/ 409904 h 4918842"/>
              <a:gd name="connsiteX26" fmla="*/ 157655 w 8907512"/>
              <a:gd name="connsiteY26" fmla="*/ 220718 h 4918842"/>
              <a:gd name="connsiteX27" fmla="*/ 94593 w 8907512"/>
              <a:gd name="connsiteY27" fmla="*/ 94594 h 4918842"/>
              <a:gd name="connsiteX28" fmla="*/ 0 w 8907512"/>
              <a:gd name="connsiteY2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76674 w 8907512"/>
              <a:gd name="connsiteY20" fmla="*/ 3221269 h 4918842"/>
              <a:gd name="connsiteX21" fmla="*/ 2207172 w 8907512"/>
              <a:gd name="connsiteY21" fmla="*/ 1639614 h 4918842"/>
              <a:gd name="connsiteX22" fmla="*/ 1608082 w 8907512"/>
              <a:gd name="connsiteY22" fmla="*/ 1261242 h 4918842"/>
              <a:gd name="connsiteX23" fmla="*/ 1166648 w 8907512"/>
              <a:gd name="connsiteY23" fmla="*/ 914400 h 4918842"/>
              <a:gd name="connsiteX24" fmla="*/ 788275 w 8907512"/>
              <a:gd name="connsiteY24" fmla="*/ 725214 h 4918842"/>
              <a:gd name="connsiteX25" fmla="*/ 283779 w 8907512"/>
              <a:gd name="connsiteY25" fmla="*/ 409904 h 4918842"/>
              <a:gd name="connsiteX26" fmla="*/ 157655 w 8907512"/>
              <a:gd name="connsiteY26" fmla="*/ 220718 h 4918842"/>
              <a:gd name="connsiteX27" fmla="*/ 94593 w 8907512"/>
              <a:gd name="connsiteY27" fmla="*/ 94594 h 4918842"/>
              <a:gd name="connsiteX28" fmla="*/ 0 w 8907512"/>
              <a:gd name="connsiteY2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2207172 w 8907512"/>
              <a:gd name="connsiteY21" fmla="*/ 1639614 h 4918842"/>
              <a:gd name="connsiteX22" fmla="*/ 1608082 w 8907512"/>
              <a:gd name="connsiteY22" fmla="*/ 1261242 h 4918842"/>
              <a:gd name="connsiteX23" fmla="*/ 1166648 w 8907512"/>
              <a:gd name="connsiteY23" fmla="*/ 914400 h 4918842"/>
              <a:gd name="connsiteX24" fmla="*/ 788275 w 8907512"/>
              <a:gd name="connsiteY24" fmla="*/ 725214 h 4918842"/>
              <a:gd name="connsiteX25" fmla="*/ 283779 w 8907512"/>
              <a:gd name="connsiteY25" fmla="*/ 409904 h 4918842"/>
              <a:gd name="connsiteX26" fmla="*/ 157655 w 8907512"/>
              <a:gd name="connsiteY26" fmla="*/ 220718 h 4918842"/>
              <a:gd name="connsiteX27" fmla="*/ 94593 w 8907512"/>
              <a:gd name="connsiteY27" fmla="*/ 94594 h 4918842"/>
              <a:gd name="connsiteX28" fmla="*/ 0 w 8907512"/>
              <a:gd name="connsiteY28"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509664 w 8907512"/>
              <a:gd name="connsiteY21" fmla="*/ 2856566 h 4918842"/>
              <a:gd name="connsiteX22" fmla="*/ 2207172 w 8907512"/>
              <a:gd name="connsiteY22" fmla="*/ 1639614 h 4918842"/>
              <a:gd name="connsiteX23" fmla="*/ 1608082 w 8907512"/>
              <a:gd name="connsiteY23" fmla="*/ 1261242 h 4918842"/>
              <a:gd name="connsiteX24" fmla="*/ 1166648 w 8907512"/>
              <a:gd name="connsiteY24" fmla="*/ 914400 h 4918842"/>
              <a:gd name="connsiteX25" fmla="*/ 788275 w 8907512"/>
              <a:gd name="connsiteY25" fmla="*/ 725214 h 4918842"/>
              <a:gd name="connsiteX26" fmla="*/ 283779 w 8907512"/>
              <a:gd name="connsiteY26" fmla="*/ 409904 h 4918842"/>
              <a:gd name="connsiteX27" fmla="*/ 157655 w 8907512"/>
              <a:gd name="connsiteY27" fmla="*/ 220718 h 4918842"/>
              <a:gd name="connsiteX28" fmla="*/ 94593 w 8907512"/>
              <a:gd name="connsiteY28" fmla="*/ 94594 h 4918842"/>
              <a:gd name="connsiteX29" fmla="*/ 0 w 8907512"/>
              <a:gd name="connsiteY2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2207172 w 8907512"/>
              <a:gd name="connsiteY22" fmla="*/ 1639614 h 4918842"/>
              <a:gd name="connsiteX23" fmla="*/ 1608082 w 8907512"/>
              <a:gd name="connsiteY23" fmla="*/ 1261242 h 4918842"/>
              <a:gd name="connsiteX24" fmla="*/ 1166648 w 8907512"/>
              <a:gd name="connsiteY24" fmla="*/ 914400 h 4918842"/>
              <a:gd name="connsiteX25" fmla="*/ 788275 w 8907512"/>
              <a:gd name="connsiteY25" fmla="*/ 725214 h 4918842"/>
              <a:gd name="connsiteX26" fmla="*/ 283779 w 8907512"/>
              <a:gd name="connsiteY26" fmla="*/ 409904 h 4918842"/>
              <a:gd name="connsiteX27" fmla="*/ 157655 w 8907512"/>
              <a:gd name="connsiteY27" fmla="*/ 220718 h 4918842"/>
              <a:gd name="connsiteX28" fmla="*/ 94593 w 8907512"/>
              <a:gd name="connsiteY28" fmla="*/ 94594 h 4918842"/>
              <a:gd name="connsiteX29" fmla="*/ 0 w 8907512"/>
              <a:gd name="connsiteY29"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2207172 w 8907512"/>
              <a:gd name="connsiteY23" fmla="*/ 1639614 h 4918842"/>
              <a:gd name="connsiteX24" fmla="*/ 1608082 w 8907512"/>
              <a:gd name="connsiteY24" fmla="*/ 1261242 h 4918842"/>
              <a:gd name="connsiteX25" fmla="*/ 1166648 w 8907512"/>
              <a:gd name="connsiteY25" fmla="*/ 914400 h 4918842"/>
              <a:gd name="connsiteX26" fmla="*/ 788275 w 8907512"/>
              <a:gd name="connsiteY26" fmla="*/ 725214 h 4918842"/>
              <a:gd name="connsiteX27" fmla="*/ 283779 w 8907512"/>
              <a:gd name="connsiteY27" fmla="*/ 409904 h 4918842"/>
              <a:gd name="connsiteX28" fmla="*/ 157655 w 8907512"/>
              <a:gd name="connsiteY28" fmla="*/ 220718 h 4918842"/>
              <a:gd name="connsiteX29" fmla="*/ 94593 w 8907512"/>
              <a:gd name="connsiteY29" fmla="*/ 94594 h 4918842"/>
              <a:gd name="connsiteX30" fmla="*/ 0 w 8907512"/>
              <a:gd name="connsiteY30"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2207172 w 8907512"/>
              <a:gd name="connsiteY23" fmla="*/ 1639614 h 4918842"/>
              <a:gd name="connsiteX24" fmla="*/ 1608082 w 8907512"/>
              <a:gd name="connsiteY24" fmla="*/ 1261242 h 4918842"/>
              <a:gd name="connsiteX25" fmla="*/ 1166648 w 8907512"/>
              <a:gd name="connsiteY25" fmla="*/ 914400 h 4918842"/>
              <a:gd name="connsiteX26" fmla="*/ 788275 w 8907512"/>
              <a:gd name="connsiteY26" fmla="*/ 725214 h 4918842"/>
              <a:gd name="connsiteX27" fmla="*/ 283779 w 8907512"/>
              <a:gd name="connsiteY27" fmla="*/ 409904 h 4918842"/>
              <a:gd name="connsiteX28" fmla="*/ 157655 w 8907512"/>
              <a:gd name="connsiteY28" fmla="*/ 220718 h 4918842"/>
              <a:gd name="connsiteX29" fmla="*/ 94593 w 8907512"/>
              <a:gd name="connsiteY29" fmla="*/ 94594 h 4918842"/>
              <a:gd name="connsiteX30" fmla="*/ 0 w 8907512"/>
              <a:gd name="connsiteY30"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2207172 w 8907512"/>
              <a:gd name="connsiteY24" fmla="*/ 1639614 h 4918842"/>
              <a:gd name="connsiteX25" fmla="*/ 1608082 w 8907512"/>
              <a:gd name="connsiteY25" fmla="*/ 1261242 h 4918842"/>
              <a:gd name="connsiteX26" fmla="*/ 1166648 w 8907512"/>
              <a:gd name="connsiteY26" fmla="*/ 914400 h 4918842"/>
              <a:gd name="connsiteX27" fmla="*/ 788275 w 8907512"/>
              <a:gd name="connsiteY27" fmla="*/ 725214 h 4918842"/>
              <a:gd name="connsiteX28" fmla="*/ 283779 w 8907512"/>
              <a:gd name="connsiteY28" fmla="*/ 409904 h 4918842"/>
              <a:gd name="connsiteX29" fmla="*/ 157655 w 8907512"/>
              <a:gd name="connsiteY29" fmla="*/ 220718 h 4918842"/>
              <a:gd name="connsiteX30" fmla="*/ 94593 w 8907512"/>
              <a:gd name="connsiteY30" fmla="*/ 94594 h 4918842"/>
              <a:gd name="connsiteX31" fmla="*/ 0 w 8907512"/>
              <a:gd name="connsiteY31"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2207172 w 8907512"/>
              <a:gd name="connsiteY25" fmla="*/ 1639614 h 4918842"/>
              <a:gd name="connsiteX26" fmla="*/ 1608082 w 8907512"/>
              <a:gd name="connsiteY26" fmla="*/ 1261242 h 4918842"/>
              <a:gd name="connsiteX27" fmla="*/ 1166648 w 8907512"/>
              <a:gd name="connsiteY27" fmla="*/ 914400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2207172 w 8907512"/>
              <a:gd name="connsiteY25" fmla="*/ 1639614 h 4918842"/>
              <a:gd name="connsiteX26" fmla="*/ 1608082 w 8907512"/>
              <a:gd name="connsiteY26" fmla="*/ 1261242 h 4918842"/>
              <a:gd name="connsiteX27" fmla="*/ 1166648 w 8907512"/>
              <a:gd name="connsiteY27" fmla="*/ 914400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361484 w 8907512"/>
              <a:gd name="connsiteY25" fmla="*/ 1290767 h 4918842"/>
              <a:gd name="connsiteX26" fmla="*/ 1608082 w 8907512"/>
              <a:gd name="connsiteY26" fmla="*/ 1261242 h 4918842"/>
              <a:gd name="connsiteX27" fmla="*/ 1166648 w 8907512"/>
              <a:gd name="connsiteY27" fmla="*/ 914400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361484 w 8907512"/>
              <a:gd name="connsiteY25" fmla="*/ 1290767 h 4918842"/>
              <a:gd name="connsiteX26" fmla="*/ 1248665 w 8907512"/>
              <a:gd name="connsiteY26" fmla="*/ 1055105 h 4918842"/>
              <a:gd name="connsiteX27" fmla="*/ 1166648 w 8907512"/>
              <a:gd name="connsiteY27" fmla="*/ 914400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361484 w 8907512"/>
              <a:gd name="connsiteY25" fmla="*/ 1290767 h 4918842"/>
              <a:gd name="connsiteX26" fmla="*/ 1248665 w 8907512"/>
              <a:gd name="connsiteY26" fmla="*/ 1055105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248665 w 8907512"/>
              <a:gd name="connsiteY26" fmla="*/ 1055105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248665 w 8907512"/>
              <a:gd name="connsiteY26" fmla="*/ 933538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53525 w 8907512"/>
              <a:gd name="connsiteY26" fmla="*/ 1044535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981653 w 8907512"/>
              <a:gd name="connsiteY27" fmla="*/ 89325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1055651 w 8907512"/>
              <a:gd name="connsiteY27" fmla="*/ 798118 h 4918842"/>
              <a:gd name="connsiteX28" fmla="*/ 788275 w 8907512"/>
              <a:gd name="connsiteY28" fmla="*/ 725214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1055651 w 8907512"/>
              <a:gd name="connsiteY27" fmla="*/ 798118 h 4918842"/>
              <a:gd name="connsiteX28" fmla="*/ 862273 w 8907512"/>
              <a:gd name="connsiteY28" fmla="*/ 693500 h 4918842"/>
              <a:gd name="connsiteX29" fmla="*/ 283779 w 8907512"/>
              <a:gd name="connsiteY29" fmla="*/ 409904 h 4918842"/>
              <a:gd name="connsiteX30" fmla="*/ 157655 w 8907512"/>
              <a:gd name="connsiteY30" fmla="*/ 220718 h 4918842"/>
              <a:gd name="connsiteX31" fmla="*/ 94593 w 8907512"/>
              <a:gd name="connsiteY31" fmla="*/ 94594 h 4918842"/>
              <a:gd name="connsiteX32" fmla="*/ 0 w 8907512"/>
              <a:gd name="connsiteY32" fmla="*/ 0 h 4918842"/>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1055651 w 8907512"/>
              <a:gd name="connsiteY27" fmla="*/ 798118 h 4918842"/>
              <a:gd name="connsiteX28" fmla="*/ 862273 w 8907512"/>
              <a:gd name="connsiteY28" fmla="*/ 693500 h 4918842"/>
              <a:gd name="connsiteX29" fmla="*/ 822905 w 8907512"/>
              <a:gd name="connsiteY29" fmla="*/ 647754 h 4918842"/>
              <a:gd name="connsiteX30" fmla="*/ 157655 w 8907512"/>
              <a:gd name="connsiteY30" fmla="*/ 220718 h 4918842"/>
              <a:gd name="connsiteX31" fmla="*/ 94593 w 8907512"/>
              <a:gd name="connsiteY31" fmla="*/ 94594 h 4918842"/>
              <a:gd name="connsiteX32" fmla="*/ 0 w 8907512"/>
              <a:gd name="connsiteY32" fmla="*/ 0 h 4918842"/>
              <a:gd name="connsiteX0" fmla="*/ 8771867 w 8913752"/>
              <a:gd name="connsiteY0" fmla="*/ 4919368 h 4919368"/>
              <a:gd name="connsiteX1" fmla="*/ 8778246 w 8913752"/>
              <a:gd name="connsiteY1" fmla="*/ 4608251 h 4919368"/>
              <a:gd name="connsiteX2" fmla="*/ 8899813 w 8913752"/>
              <a:gd name="connsiteY2" fmla="*/ 4347618 h 4919368"/>
              <a:gd name="connsiteX3" fmla="*/ 8863725 w 8913752"/>
              <a:gd name="connsiteY3" fmla="*/ 4096281 h 4919368"/>
              <a:gd name="connsiteX4" fmla="*/ 8610931 w 8913752"/>
              <a:gd name="connsiteY4" fmla="*/ 3388380 h 4919368"/>
              <a:gd name="connsiteX5" fmla="*/ 8083106 w 8913752"/>
              <a:gd name="connsiteY5" fmla="*/ 3355028 h 4919368"/>
              <a:gd name="connsiteX6" fmla="*/ 6880734 w 8913752"/>
              <a:gd name="connsiteY6" fmla="*/ 3266268 h 4919368"/>
              <a:gd name="connsiteX7" fmla="*/ 6605884 w 8913752"/>
              <a:gd name="connsiteY7" fmla="*/ 3375075 h 4919368"/>
              <a:gd name="connsiteX8" fmla="*/ 6019186 w 8913752"/>
              <a:gd name="connsiteY8" fmla="*/ 3121370 h 4919368"/>
              <a:gd name="connsiteX9" fmla="*/ 5575023 w 8913752"/>
              <a:gd name="connsiteY9" fmla="*/ 3814687 h 4919368"/>
              <a:gd name="connsiteX10" fmla="*/ 5210503 w 8913752"/>
              <a:gd name="connsiteY10" fmla="*/ 3956487 h 4919368"/>
              <a:gd name="connsiteX11" fmla="*/ 5009652 w 8913752"/>
              <a:gd name="connsiteY11" fmla="*/ 3893060 h 4919368"/>
              <a:gd name="connsiteX12" fmla="*/ 4914511 w 8913752"/>
              <a:gd name="connsiteY12" fmla="*/ 3887775 h 4919368"/>
              <a:gd name="connsiteX13" fmla="*/ 4623801 w 8913752"/>
              <a:gd name="connsiteY13" fmla="*/ 3951202 h 4919368"/>
              <a:gd name="connsiteX14" fmla="*/ 3756977 w 8913752"/>
              <a:gd name="connsiteY14" fmla="*/ 3480787 h 4919368"/>
              <a:gd name="connsiteX15" fmla="*/ 3191423 w 8913752"/>
              <a:gd name="connsiteY15" fmla="*/ 3470216 h 4919368"/>
              <a:gd name="connsiteX16" fmla="*/ 2742151 w 8913752"/>
              <a:gd name="connsiteY16" fmla="*/ 3443788 h 4919368"/>
              <a:gd name="connsiteX17" fmla="*/ 2218882 w 8913752"/>
              <a:gd name="connsiteY17" fmla="*/ 3464931 h 4919368"/>
              <a:gd name="connsiteX18" fmla="*/ 1774896 w 8913752"/>
              <a:gd name="connsiteY18" fmla="*/ 3295793 h 4919368"/>
              <a:gd name="connsiteX19" fmla="*/ 1431335 w 8913752"/>
              <a:gd name="connsiteY19" fmla="*/ 3290507 h 4919368"/>
              <a:gd name="connsiteX20" fmla="*/ 1140629 w 8913752"/>
              <a:gd name="connsiteY20" fmla="*/ 3248222 h 4919368"/>
              <a:gd name="connsiteX21" fmla="*/ 1500047 w 8913752"/>
              <a:gd name="connsiteY21" fmla="*/ 2931090 h 4919368"/>
              <a:gd name="connsiteX22" fmla="*/ 1484191 w 8913752"/>
              <a:gd name="connsiteY22" fmla="*/ 2761952 h 4919368"/>
              <a:gd name="connsiteX23" fmla="*/ 1679756 w 8913752"/>
              <a:gd name="connsiteY23" fmla="*/ 2391964 h 4919368"/>
              <a:gd name="connsiteX24" fmla="*/ 1716755 w 8913752"/>
              <a:gd name="connsiteY24" fmla="*/ 2080117 h 4919368"/>
              <a:gd name="connsiteX25" fmla="*/ 1288441 w 8913752"/>
              <a:gd name="connsiteY25" fmla="*/ 1249008 h 4919368"/>
              <a:gd name="connsiteX26" fmla="*/ 1175622 w 8913752"/>
              <a:gd name="connsiteY26" fmla="*/ 976349 h 4919368"/>
              <a:gd name="connsiteX27" fmla="*/ 1061891 w 8913752"/>
              <a:gd name="connsiteY27" fmla="*/ 798644 h 4919368"/>
              <a:gd name="connsiteX28" fmla="*/ 868513 w 8913752"/>
              <a:gd name="connsiteY28" fmla="*/ 694026 h 4919368"/>
              <a:gd name="connsiteX29" fmla="*/ 829145 w 8913752"/>
              <a:gd name="connsiteY29" fmla="*/ 648280 h 4919368"/>
              <a:gd name="connsiteX30" fmla="*/ 100833 w 8913752"/>
              <a:gd name="connsiteY30" fmla="*/ 95120 h 4919368"/>
              <a:gd name="connsiteX31" fmla="*/ 6240 w 8913752"/>
              <a:gd name="connsiteY31" fmla="*/ 526 h 4919368"/>
              <a:gd name="connsiteX0" fmla="*/ 8765627 w 8907512"/>
              <a:gd name="connsiteY0" fmla="*/ 4918842 h 4918842"/>
              <a:gd name="connsiteX1" fmla="*/ 8772006 w 8907512"/>
              <a:gd name="connsiteY1" fmla="*/ 4607725 h 4918842"/>
              <a:gd name="connsiteX2" fmla="*/ 8893573 w 8907512"/>
              <a:gd name="connsiteY2" fmla="*/ 4347092 h 4918842"/>
              <a:gd name="connsiteX3" fmla="*/ 8857485 w 8907512"/>
              <a:gd name="connsiteY3" fmla="*/ 4095755 h 4918842"/>
              <a:gd name="connsiteX4" fmla="*/ 8604691 w 8907512"/>
              <a:gd name="connsiteY4" fmla="*/ 3387854 h 4918842"/>
              <a:gd name="connsiteX5" fmla="*/ 8076866 w 8907512"/>
              <a:gd name="connsiteY5" fmla="*/ 3354502 h 4918842"/>
              <a:gd name="connsiteX6" fmla="*/ 6874494 w 8907512"/>
              <a:gd name="connsiteY6" fmla="*/ 3265742 h 4918842"/>
              <a:gd name="connsiteX7" fmla="*/ 6599644 w 8907512"/>
              <a:gd name="connsiteY7" fmla="*/ 3374549 h 4918842"/>
              <a:gd name="connsiteX8" fmla="*/ 6012946 w 8907512"/>
              <a:gd name="connsiteY8" fmla="*/ 3120844 h 4918842"/>
              <a:gd name="connsiteX9" fmla="*/ 5568783 w 8907512"/>
              <a:gd name="connsiteY9" fmla="*/ 3814161 h 4918842"/>
              <a:gd name="connsiteX10" fmla="*/ 5204263 w 8907512"/>
              <a:gd name="connsiteY10" fmla="*/ 3955961 h 4918842"/>
              <a:gd name="connsiteX11" fmla="*/ 5003412 w 8907512"/>
              <a:gd name="connsiteY11" fmla="*/ 3892534 h 4918842"/>
              <a:gd name="connsiteX12" fmla="*/ 4908271 w 8907512"/>
              <a:gd name="connsiteY12" fmla="*/ 3887249 h 4918842"/>
              <a:gd name="connsiteX13" fmla="*/ 4617561 w 8907512"/>
              <a:gd name="connsiteY13" fmla="*/ 3950676 h 4918842"/>
              <a:gd name="connsiteX14" fmla="*/ 3750737 w 8907512"/>
              <a:gd name="connsiteY14" fmla="*/ 3480261 h 4918842"/>
              <a:gd name="connsiteX15" fmla="*/ 3185183 w 8907512"/>
              <a:gd name="connsiteY15" fmla="*/ 3469690 h 4918842"/>
              <a:gd name="connsiteX16" fmla="*/ 2735911 w 8907512"/>
              <a:gd name="connsiteY16" fmla="*/ 3443262 h 4918842"/>
              <a:gd name="connsiteX17" fmla="*/ 2212642 w 8907512"/>
              <a:gd name="connsiteY17" fmla="*/ 3464405 h 4918842"/>
              <a:gd name="connsiteX18" fmla="*/ 1768656 w 8907512"/>
              <a:gd name="connsiteY18" fmla="*/ 3295267 h 4918842"/>
              <a:gd name="connsiteX19" fmla="*/ 1425095 w 8907512"/>
              <a:gd name="connsiteY19" fmla="*/ 3289981 h 4918842"/>
              <a:gd name="connsiteX20" fmla="*/ 1134389 w 8907512"/>
              <a:gd name="connsiteY20" fmla="*/ 3247696 h 4918842"/>
              <a:gd name="connsiteX21" fmla="*/ 1493807 w 8907512"/>
              <a:gd name="connsiteY21" fmla="*/ 2930564 h 4918842"/>
              <a:gd name="connsiteX22" fmla="*/ 1477951 w 8907512"/>
              <a:gd name="connsiteY22" fmla="*/ 2761426 h 4918842"/>
              <a:gd name="connsiteX23" fmla="*/ 1673516 w 8907512"/>
              <a:gd name="connsiteY23" fmla="*/ 2391438 h 4918842"/>
              <a:gd name="connsiteX24" fmla="*/ 1710515 w 8907512"/>
              <a:gd name="connsiteY24" fmla="*/ 2079591 h 4918842"/>
              <a:gd name="connsiteX25" fmla="*/ 1282201 w 8907512"/>
              <a:gd name="connsiteY25" fmla="*/ 1248482 h 4918842"/>
              <a:gd name="connsiteX26" fmla="*/ 1169382 w 8907512"/>
              <a:gd name="connsiteY26" fmla="*/ 975823 h 4918842"/>
              <a:gd name="connsiteX27" fmla="*/ 1055651 w 8907512"/>
              <a:gd name="connsiteY27" fmla="*/ 798118 h 4918842"/>
              <a:gd name="connsiteX28" fmla="*/ 862273 w 8907512"/>
              <a:gd name="connsiteY28" fmla="*/ 693500 h 4918842"/>
              <a:gd name="connsiteX29" fmla="*/ 822905 w 8907512"/>
              <a:gd name="connsiteY29" fmla="*/ 647754 h 4918842"/>
              <a:gd name="connsiteX30" fmla="*/ 0 w 8907512"/>
              <a:gd name="connsiteY30" fmla="*/ 0 h 4918842"/>
              <a:gd name="connsiteX0" fmla="*/ 7942722 w 8084607"/>
              <a:gd name="connsiteY0" fmla="*/ 4271088 h 4271088"/>
              <a:gd name="connsiteX1" fmla="*/ 7949101 w 8084607"/>
              <a:gd name="connsiteY1" fmla="*/ 3959971 h 4271088"/>
              <a:gd name="connsiteX2" fmla="*/ 8070668 w 8084607"/>
              <a:gd name="connsiteY2" fmla="*/ 3699338 h 4271088"/>
              <a:gd name="connsiteX3" fmla="*/ 8034580 w 8084607"/>
              <a:gd name="connsiteY3" fmla="*/ 3448001 h 4271088"/>
              <a:gd name="connsiteX4" fmla="*/ 7781786 w 8084607"/>
              <a:gd name="connsiteY4" fmla="*/ 2740100 h 4271088"/>
              <a:gd name="connsiteX5" fmla="*/ 7253961 w 8084607"/>
              <a:gd name="connsiteY5" fmla="*/ 2706748 h 4271088"/>
              <a:gd name="connsiteX6" fmla="*/ 6051589 w 8084607"/>
              <a:gd name="connsiteY6" fmla="*/ 2617988 h 4271088"/>
              <a:gd name="connsiteX7" fmla="*/ 5776739 w 8084607"/>
              <a:gd name="connsiteY7" fmla="*/ 2726795 h 4271088"/>
              <a:gd name="connsiteX8" fmla="*/ 5190041 w 8084607"/>
              <a:gd name="connsiteY8" fmla="*/ 2473090 h 4271088"/>
              <a:gd name="connsiteX9" fmla="*/ 4745878 w 8084607"/>
              <a:gd name="connsiteY9" fmla="*/ 3166407 h 4271088"/>
              <a:gd name="connsiteX10" fmla="*/ 4381358 w 8084607"/>
              <a:gd name="connsiteY10" fmla="*/ 3308207 h 4271088"/>
              <a:gd name="connsiteX11" fmla="*/ 4180507 w 8084607"/>
              <a:gd name="connsiteY11" fmla="*/ 3244780 h 4271088"/>
              <a:gd name="connsiteX12" fmla="*/ 4085366 w 8084607"/>
              <a:gd name="connsiteY12" fmla="*/ 3239495 h 4271088"/>
              <a:gd name="connsiteX13" fmla="*/ 3794656 w 8084607"/>
              <a:gd name="connsiteY13" fmla="*/ 3302922 h 4271088"/>
              <a:gd name="connsiteX14" fmla="*/ 2927832 w 8084607"/>
              <a:gd name="connsiteY14" fmla="*/ 2832507 h 4271088"/>
              <a:gd name="connsiteX15" fmla="*/ 2362278 w 8084607"/>
              <a:gd name="connsiteY15" fmla="*/ 2821936 h 4271088"/>
              <a:gd name="connsiteX16" fmla="*/ 1913006 w 8084607"/>
              <a:gd name="connsiteY16" fmla="*/ 2795508 h 4271088"/>
              <a:gd name="connsiteX17" fmla="*/ 1389737 w 8084607"/>
              <a:gd name="connsiteY17" fmla="*/ 2816651 h 4271088"/>
              <a:gd name="connsiteX18" fmla="*/ 945751 w 8084607"/>
              <a:gd name="connsiteY18" fmla="*/ 2647513 h 4271088"/>
              <a:gd name="connsiteX19" fmla="*/ 602190 w 8084607"/>
              <a:gd name="connsiteY19" fmla="*/ 2642227 h 4271088"/>
              <a:gd name="connsiteX20" fmla="*/ 311484 w 8084607"/>
              <a:gd name="connsiteY20" fmla="*/ 2599942 h 4271088"/>
              <a:gd name="connsiteX21" fmla="*/ 670902 w 8084607"/>
              <a:gd name="connsiteY21" fmla="*/ 2282810 h 4271088"/>
              <a:gd name="connsiteX22" fmla="*/ 655046 w 8084607"/>
              <a:gd name="connsiteY22" fmla="*/ 2113672 h 4271088"/>
              <a:gd name="connsiteX23" fmla="*/ 850611 w 8084607"/>
              <a:gd name="connsiteY23" fmla="*/ 1743684 h 4271088"/>
              <a:gd name="connsiteX24" fmla="*/ 887610 w 8084607"/>
              <a:gd name="connsiteY24" fmla="*/ 1431837 h 4271088"/>
              <a:gd name="connsiteX25" fmla="*/ 459296 w 8084607"/>
              <a:gd name="connsiteY25" fmla="*/ 600728 h 4271088"/>
              <a:gd name="connsiteX26" fmla="*/ 346477 w 8084607"/>
              <a:gd name="connsiteY26" fmla="*/ 328069 h 4271088"/>
              <a:gd name="connsiteX27" fmla="*/ 232746 w 8084607"/>
              <a:gd name="connsiteY27" fmla="*/ 150364 h 4271088"/>
              <a:gd name="connsiteX28" fmla="*/ 39368 w 8084607"/>
              <a:gd name="connsiteY28" fmla="*/ 45746 h 4271088"/>
              <a:gd name="connsiteX29" fmla="*/ 0 w 8084607"/>
              <a:gd name="connsiteY29" fmla="*/ 0 h 4271088"/>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96720 w 8222031"/>
              <a:gd name="connsiteY25" fmla="*/ 822721 h 4493081"/>
              <a:gd name="connsiteX26" fmla="*/ 483901 w 8222031"/>
              <a:gd name="connsiteY26" fmla="*/ 550062 h 4493081"/>
              <a:gd name="connsiteX27" fmla="*/ 370170 w 8222031"/>
              <a:gd name="connsiteY27" fmla="*/ 372357 h 4493081"/>
              <a:gd name="connsiteX28" fmla="*/ 176792 w 8222031"/>
              <a:gd name="connsiteY28" fmla="*/ 267739 h 4493081"/>
              <a:gd name="connsiteX29" fmla="*/ 0 w 8222031"/>
              <a:gd name="connsiteY29"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96720 w 8222031"/>
              <a:gd name="connsiteY25" fmla="*/ 822721 h 4493081"/>
              <a:gd name="connsiteX26" fmla="*/ 483901 w 8222031"/>
              <a:gd name="connsiteY26" fmla="*/ 550062 h 4493081"/>
              <a:gd name="connsiteX27" fmla="*/ 370170 w 8222031"/>
              <a:gd name="connsiteY27" fmla="*/ 372357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01580 w 8222031"/>
              <a:gd name="connsiteY25" fmla="*/ 764580 h 4493081"/>
              <a:gd name="connsiteX26" fmla="*/ 483901 w 8222031"/>
              <a:gd name="connsiteY26" fmla="*/ 550062 h 4493081"/>
              <a:gd name="connsiteX27" fmla="*/ 370170 w 8222031"/>
              <a:gd name="connsiteY27" fmla="*/ 372357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01580 w 8222031"/>
              <a:gd name="connsiteY25" fmla="*/ 764580 h 4493081"/>
              <a:gd name="connsiteX26" fmla="*/ 494472 w 8222031"/>
              <a:gd name="connsiteY26" fmla="*/ 518349 h 4493081"/>
              <a:gd name="connsiteX27" fmla="*/ 370170 w 8222031"/>
              <a:gd name="connsiteY27" fmla="*/ 372357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501580 w 8222031"/>
              <a:gd name="connsiteY25" fmla="*/ 764580 h 4493081"/>
              <a:gd name="connsiteX26" fmla="*/ 494472 w 8222031"/>
              <a:gd name="connsiteY26" fmla="*/ 518349 h 4493081"/>
              <a:gd name="connsiteX27" fmla="*/ 401883 w 8222031"/>
              <a:gd name="connsiteY27" fmla="*/ 361786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494472 w 8222031"/>
              <a:gd name="connsiteY26" fmla="*/ 518349 h 4493081"/>
              <a:gd name="connsiteX27" fmla="*/ 401883 w 8222031"/>
              <a:gd name="connsiteY27" fmla="*/ 361786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10329 w 8222031"/>
              <a:gd name="connsiteY26" fmla="*/ 518349 h 4493081"/>
              <a:gd name="connsiteX27" fmla="*/ 401883 w 8222031"/>
              <a:gd name="connsiteY27" fmla="*/ 361786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01883 w 8222031"/>
              <a:gd name="connsiteY27" fmla="*/ 361786 h 4493081"/>
              <a:gd name="connsiteX28" fmla="*/ 176792 w 8222031"/>
              <a:gd name="connsiteY28" fmla="*/ 267739 h 4493081"/>
              <a:gd name="connsiteX29" fmla="*/ 89491 w 8222031"/>
              <a:gd name="connsiteY29" fmla="*/ 121021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01883 w 8222031"/>
              <a:gd name="connsiteY27" fmla="*/ 361786 h 4493081"/>
              <a:gd name="connsiteX28" fmla="*/ 176792 w 8222031"/>
              <a:gd name="connsiteY28" fmla="*/ 267739 h 4493081"/>
              <a:gd name="connsiteX29" fmla="*/ 63063 w 8222031"/>
              <a:gd name="connsiteY29" fmla="*/ 195019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81166 w 8222031"/>
              <a:gd name="connsiteY27" fmla="*/ 377642 h 4493081"/>
              <a:gd name="connsiteX28" fmla="*/ 176792 w 8222031"/>
              <a:gd name="connsiteY28" fmla="*/ 267739 h 4493081"/>
              <a:gd name="connsiteX29" fmla="*/ 63063 w 8222031"/>
              <a:gd name="connsiteY29" fmla="*/ 195019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81166 w 8222031"/>
              <a:gd name="connsiteY27" fmla="*/ 377642 h 4493081"/>
              <a:gd name="connsiteX28" fmla="*/ 176792 w 8222031"/>
              <a:gd name="connsiteY28" fmla="*/ 267739 h 4493081"/>
              <a:gd name="connsiteX29" fmla="*/ 78920 w 8222031"/>
              <a:gd name="connsiteY29" fmla="*/ 184448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81166 w 8222031"/>
              <a:gd name="connsiteY27" fmla="*/ 377642 h 4493081"/>
              <a:gd name="connsiteX28" fmla="*/ 219077 w 8222031"/>
              <a:gd name="connsiteY28" fmla="*/ 320595 h 4493081"/>
              <a:gd name="connsiteX29" fmla="*/ 78920 w 8222031"/>
              <a:gd name="connsiteY29" fmla="*/ 184448 h 4493081"/>
              <a:gd name="connsiteX30" fmla="*/ 0 w 8222031"/>
              <a:gd name="connsiteY30" fmla="*/ 0 h 4493081"/>
              <a:gd name="connsiteX0" fmla="*/ 8080146 w 8222031"/>
              <a:gd name="connsiteY0" fmla="*/ 4493081 h 4493081"/>
              <a:gd name="connsiteX1" fmla="*/ 8086525 w 8222031"/>
              <a:gd name="connsiteY1" fmla="*/ 4181964 h 4493081"/>
              <a:gd name="connsiteX2" fmla="*/ 8208092 w 8222031"/>
              <a:gd name="connsiteY2" fmla="*/ 3921331 h 4493081"/>
              <a:gd name="connsiteX3" fmla="*/ 8172004 w 8222031"/>
              <a:gd name="connsiteY3" fmla="*/ 3669994 h 4493081"/>
              <a:gd name="connsiteX4" fmla="*/ 7919210 w 8222031"/>
              <a:gd name="connsiteY4" fmla="*/ 2962093 h 4493081"/>
              <a:gd name="connsiteX5" fmla="*/ 7391385 w 8222031"/>
              <a:gd name="connsiteY5" fmla="*/ 2928741 h 4493081"/>
              <a:gd name="connsiteX6" fmla="*/ 6189013 w 8222031"/>
              <a:gd name="connsiteY6" fmla="*/ 2839981 h 4493081"/>
              <a:gd name="connsiteX7" fmla="*/ 5914163 w 8222031"/>
              <a:gd name="connsiteY7" fmla="*/ 2948788 h 4493081"/>
              <a:gd name="connsiteX8" fmla="*/ 5327465 w 8222031"/>
              <a:gd name="connsiteY8" fmla="*/ 2695083 h 4493081"/>
              <a:gd name="connsiteX9" fmla="*/ 4883302 w 8222031"/>
              <a:gd name="connsiteY9" fmla="*/ 3388400 h 4493081"/>
              <a:gd name="connsiteX10" fmla="*/ 4518782 w 8222031"/>
              <a:gd name="connsiteY10" fmla="*/ 3530200 h 4493081"/>
              <a:gd name="connsiteX11" fmla="*/ 4317931 w 8222031"/>
              <a:gd name="connsiteY11" fmla="*/ 3466773 h 4493081"/>
              <a:gd name="connsiteX12" fmla="*/ 4222790 w 8222031"/>
              <a:gd name="connsiteY12" fmla="*/ 3461488 h 4493081"/>
              <a:gd name="connsiteX13" fmla="*/ 3932080 w 8222031"/>
              <a:gd name="connsiteY13" fmla="*/ 3524915 h 4493081"/>
              <a:gd name="connsiteX14" fmla="*/ 3065256 w 8222031"/>
              <a:gd name="connsiteY14" fmla="*/ 3054500 h 4493081"/>
              <a:gd name="connsiteX15" fmla="*/ 2499702 w 8222031"/>
              <a:gd name="connsiteY15" fmla="*/ 3043929 h 4493081"/>
              <a:gd name="connsiteX16" fmla="*/ 2050430 w 8222031"/>
              <a:gd name="connsiteY16" fmla="*/ 3017501 h 4493081"/>
              <a:gd name="connsiteX17" fmla="*/ 1527161 w 8222031"/>
              <a:gd name="connsiteY17" fmla="*/ 3038644 h 4493081"/>
              <a:gd name="connsiteX18" fmla="*/ 1083175 w 8222031"/>
              <a:gd name="connsiteY18" fmla="*/ 2869506 h 4493081"/>
              <a:gd name="connsiteX19" fmla="*/ 739614 w 8222031"/>
              <a:gd name="connsiteY19" fmla="*/ 2864220 h 4493081"/>
              <a:gd name="connsiteX20" fmla="*/ 448908 w 8222031"/>
              <a:gd name="connsiteY20" fmla="*/ 2821935 h 4493081"/>
              <a:gd name="connsiteX21" fmla="*/ 808326 w 8222031"/>
              <a:gd name="connsiteY21" fmla="*/ 2504803 h 4493081"/>
              <a:gd name="connsiteX22" fmla="*/ 792470 w 8222031"/>
              <a:gd name="connsiteY22" fmla="*/ 2335665 h 4493081"/>
              <a:gd name="connsiteX23" fmla="*/ 988035 w 8222031"/>
              <a:gd name="connsiteY23" fmla="*/ 1965677 h 4493081"/>
              <a:gd name="connsiteX24" fmla="*/ 1025034 w 8222031"/>
              <a:gd name="connsiteY24" fmla="*/ 1653830 h 4493081"/>
              <a:gd name="connsiteX25" fmla="*/ 496295 w 8222031"/>
              <a:gd name="connsiteY25" fmla="*/ 717010 h 4493081"/>
              <a:gd name="connsiteX26" fmla="*/ 526186 w 8222031"/>
              <a:gd name="connsiteY26" fmla="*/ 486635 h 4493081"/>
              <a:gd name="connsiteX27" fmla="*/ 481166 w 8222031"/>
              <a:gd name="connsiteY27" fmla="*/ 377642 h 4493081"/>
              <a:gd name="connsiteX28" fmla="*/ 219077 w 8222031"/>
              <a:gd name="connsiteY28" fmla="*/ 304739 h 4493081"/>
              <a:gd name="connsiteX29" fmla="*/ 78920 w 8222031"/>
              <a:gd name="connsiteY29" fmla="*/ 184448 h 4493081"/>
              <a:gd name="connsiteX30" fmla="*/ 0 w 8222031"/>
              <a:gd name="connsiteY30" fmla="*/ 0 h 4493081"/>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40890 w 8237887"/>
              <a:gd name="connsiteY24" fmla="*/ 1632688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34933 w 8237887"/>
              <a:gd name="connsiteY28" fmla="*/ 283597 h 4471939"/>
              <a:gd name="connsiteX29" fmla="*/ 94776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40890 w 8237887"/>
              <a:gd name="connsiteY24" fmla="*/ 1632688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34933 w 8237887"/>
              <a:gd name="connsiteY28" fmla="*/ 283597 h 4471939"/>
              <a:gd name="connsiteX29" fmla="*/ 84205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40890 w 8237887"/>
              <a:gd name="connsiteY24" fmla="*/ 1632688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84205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40890 w 8237887"/>
              <a:gd name="connsiteY24" fmla="*/ 1632688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03891 w 8237887"/>
              <a:gd name="connsiteY24" fmla="*/ 1669686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30318 w 8237887"/>
              <a:gd name="connsiteY24" fmla="*/ 1674972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1003891 w 8237887"/>
              <a:gd name="connsiteY23" fmla="*/ 1944535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081112 w 8237887"/>
              <a:gd name="connsiteY14" fmla="*/ 3033358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515558 w 8237887"/>
              <a:gd name="connsiteY15" fmla="*/ 3022787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066286 w 8237887"/>
              <a:gd name="connsiteY16" fmla="*/ 299635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43017 w 8237887"/>
              <a:gd name="connsiteY17" fmla="*/ 3017502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099031 w 8237887"/>
              <a:gd name="connsiteY18" fmla="*/ 2848364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755470 w 8237887"/>
              <a:gd name="connsiteY19" fmla="*/ 2843078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30533 w 8237887"/>
              <a:gd name="connsiteY19" fmla="*/ 2884021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30533 w 8237887"/>
              <a:gd name="connsiteY19" fmla="*/ 2884021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30533 w 8237887"/>
              <a:gd name="connsiteY19" fmla="*/ 2884021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44181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844181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194566 w 8237887"/>
              <a:gd name="connsiteY18" fmla="*/ 2909778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208214 w 8237887"/>
              <a:gd name="connsiteY18" fmla="*/ 2875659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208214 w 8237887"/>
              <a:gd name="connsiteY18" fmla="*/ 2875659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590784 w 8237887"/>
              <a:gd name="connsiteY17" fmla="*/ 2962911 h 4471939"/>
              <a:gd name="connsiteX18" fmla="*/ 1208214 w 8237887"/>
              <a:gd name="connsiteY18" fmla="*/ 2875659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706790 w 8237887"/>
              <a:gd name="connsiteY17" fmla="*/ 2949263 h 4471939"/>
              <a:gd name="connsiteX18" fmla="*/ 1208214 w 8237887"/>
              <a:gd name="connsiteY18" fmla="*/ 2875659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175468 w 8237887"/>
              <a:gd name="connsiteY16" fmla="*/ 303047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243707 w 8237887"/>
              <a:gd name="connsiteY16" fmla="*/ 3044127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7570 w 8237887"/>
              <a:gd name="connsiteY15" fmla="*/ 3104674 h 4471939"/>
              <a:gd name="connsiteX16" fmla="*/ 2223235 w 8237887"/>
              <a:gd name="connsiteY16" fmla="*/ 290764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20274 w 8237887"/>
              <a:gd name="connsiteY15" fmla="*/ 3247975 h 4471939"/>
              <a:gd name="connsiteX16" fmla="*/ 2223235 w 8237887"/>
              <a:gd name="connsiteY16" fmla="*/ 290764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0745 w 8237887"/>
              <a:gd name="connsiteY15" fmla="*/ 3131969 h 4471939"/>
              <a:gd name="connsiteX16" fmla="*/ 2223235 w 8237887"/>
              <a:gd name="connsiteY16" fmla="*/ 2907649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204869 w 8237887"/>
              <a:gd name="connsiteY6" fmla="*/ 2818839 h 4471939"/>
              <a:gd name="connsiteX7" fmla="*/ 5930019 w 8237887"/>
              <a:gd name="connsiteY7" fmla="*/ 2927646 h 4471939"/>
              <a:gd name="connsiteX8" fmla="*/ 5343321 w 8237887"/>
              <a:gd name="connsiteY8" fmla="*/ 2673941 h 4471939"/>
              <a:gd name="connsiteX9" fmla="*/ 4899158 w 8237887"/>
              <a:gd name="connsiteY9" fmla="*/ 3367258 h 4471939"/>
              <a:gd name="connsiteX10" fmla="*/ 4534638 w 8237887"/>
              <a:gd name="connsiteY10" fmla="*/ 3509058 h 4471939"/>
              <a:gd name="connsiteX11" fmla="*/ 4333787 w 8237887"/>
              <a:gd name="connsiteY11" fmla="*/ 3445631 h 4471939"/>
              <a:gd name="connsiteX12" fmla="*/ 4238646 w 8237887"/>
              <a:gd name="connsiteY12" fmla="*/ 3440346 h 4471939"/>
              <a:gd name="connsiteX13" fmla="*/ 3947936 w 8237887"/>
              <a:gd name="connsiteY13" fmla="*/ 3503773 h 4471939"/>
              <a:gd name="connsiteX14" fmla="*/ 3381363 w 8237887"/>
              <a:gd name="connsiteY14" fmla="*/ 3231250 h 4471939"/>
              <a:gd name="connsiteX15" fmla="*/ 2740745 w 8237887"/>
              <a:gd name="connsiteY15" fmla="*/ 3131969 h 4471939"/>
              <a:gd name="connsiteX16" fmla="*/ 2209587 w 8237887"/>
              <a:gd name="connsiteY16" fmla="*/ 3023655 h 4471939"/>
              <a:gd name="connsiteX17" fmla="*/ 1706790 w 8237887"/>
              <a:gd name="connsiteY17" fmla="*/ 2949263 h 4471939"/>
              <a:gd name="connsiteX18" fmla="*/ 1269629 w 8237887"/>
              <a:gd name="connsiteY18" fmla="*/ 2896130 h 4471939"/>
              <a:gd name="connsiteX19" fmla="*/ 775942 w 8237887"/>
              <a:gd name="connsiteY19" fmla="*/ 2836254 h 4471939"/>
              <a:gd name="connsiteX20" fmla="*/ 464764 w 8237887"/>
              <a:gd name="connsiteY20" fmla="*/ 2800793 h 4471939"/>
              <a:gd name="connsiteX21" fmla="*/ 824182 w 8237887"/>
              <a:gd name="connsiteY21" fmla="*/ 2483661 h 4471939"/>
              <a:gd name="connsiteX22" fmla="*/ 808326 w 8237887"/>
              <a:gd name="connsiteY22" fmla="*/ 2314523 h 4471939"/>
              <a:gd name="connsiteX23" fmla="*/ 988034 w 8237887"/>
              <a:gd name="connsiteY23" fmla="*/ 1949820 h 4471939"/>
              <a:gd name="connsiteX24" fmla="*/ 1025032 w 8237887"/>
              <a:gd name="connsiteY24" fmla="*/ 1659115 h 4471939"/>
              <a:gd name="connsiteX25" fmla="*/ 512151 w 8237887"/>
              <a:gd name="connsiteY25" fmla="*/ 695868 h 4471939"/>
              <a:gd name="connsiteX26" fmla="*/ 542042 w 8237887"/>
              <a:gd name="connsiteY26" fmla="*/ 465493 h 4471939"/>
              <a:gd name="connsiteX27" fmla="*/ 497022 w 8237887"/>
              <a:gd name="connsiteY27" fmla="*/ 356500 h 4471939"/>
              <a:gd name="connsiteX28" fmla="*/ 261360 w 8237887"/>
              <a:gd name="connsiteY28" fmla="*/ 273026 h 4471939"/>
              <a:gd name="connsiteX29" fmla="*/ 105347 w 8237887"/>
              <a:gd name="connsiteY29" fmla="*/ 163306 h 4471939"/>
              <a:gd name="connsiteX30" fmla="*/ 0 w 8237887"/>
              <a:gd name="connsiteY30"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563048 w 8237887"/>
              <a:gd name="connsiteY6" fmla="*/ 2836576 h 4471939"/>
              <a:gd name="connsiteX7" fmla="*/ 6204869 w 8237887"/>
              <a:gd name="connsiteY7" fmla="*/ 2818839 h 4471939"/>
              <a:gd name="connsiteX8" fmla="*/ 5930019 w 8237887"/>
              <a:gd name="connsiteY8" fmla="*/ 2927646 h 4471939"/>
              <a:gd name="connsiteX9" fmla="*/ 5343321 w 8237887"/>
              <a:gd name="connsiteY9" fmla="*/ 2673941 h 4471939"/>
              <a:gd name="connsiteX10" fmla="*/ 4899158 w 8237887"/>
              <a:gd name="connsiteY10" fmla="*/ 3367258 h 4471939"/>
              <a:gd name="connsiteX11" fmla="*/ 4534638 w 8237887"/>
              <a:gd name="connsiteY11" fmla="*/ 3509058 h 4471939"/>
              <a:gd name="connsiteX12" fmla="*/ 4333787 w 8237887"/>
              <a:gd name="connsiteY12" fmla="*/ 3445631 h 4471939"/>
              <a:gd name="connsiteX13" fmla="*/ 4238646 w 8237887"/>
              <a:gd name="connsiteY13" fmla="*/ 3440346 h 4471939"/>
              <a:gd name="connsiteX14" fmla="*/ 3947936 w 8237887"/>
              <a:gd name="connsiteY14" fmla="*/ 3503773 h 4471939"/>
              <a:gd name="connsiteX15" fmla="*/ 3381363 w 8237887"/>
              <a:gd name="connsiteY15" fmla="*/ 3231250 h 4471939"/>
              <a:gd name="connsiteX16" fmla="*/ 2740745 w 8237887"/>
              <a:gd name="connsiteY16" fmla="*/ 3131969 h 4471939"/>
              <a:gd name="connsiteX17" fmla="*/ 2209587 w 8237887"/>
              <a:gd name="connsiteY17" fmla="*/ 3023655 h 4471939"/>
              <a:gd name="connsiteX18" fmla="*/ 1706790 w 8237887"/>
              <a:gd name="connsiteY18" fmla="*/ 2949263 h 4471939"/>
              <a:gd name="connsiteX19" fmla="*/ 1269629 w 8237887"/>
              <a:gd name="connsiteY19" fmla="*/ 2896130 h 4471939"/>
              <a:gd name="connsiteX20" fmla="*/ 775942 w 8237887"/>
              <a:gd name="connsiteY20" fmla="*/ 2836254 h 4471939"/>
              <a:gd name="connsiteX21" fmla="*/ 464764 w 8237887"/>
              <a:gd name="connsiteY21" fmla="*/ 2800793 h 4471939"/>
              <a:gd name="connsiteX22" fmla="*/ 824182 w 8237887"/>
              <a:gd name="connsiteY22" fmla="*/ 2483661 h 4471939"/>
              <a:gd name="connsiteX23" fmla="*/ 808326 w 8237887"/>
              <a:gd name="connsiteY23" fmla="*/ 2314523 h 4471939"/>
              <a:gd name="connsiteX24" fmla="*/ 988034 w 8237887"/>
              <a:gd name="connsiteY24" fmla="*/ 1949820 h 4471939"/>
              <a:gd name="connsiteX25" fmla="*/ 1025032 w 8237887"/>
              <a:gd name="connsiteY25" fmla="*/ 1659115 h 4471939"/>
              <a:gd name="connsiteX26" fmla="*/ 512151 w 8237887"/>
              <a:gd name="connsiteY26" fmla="*/ 695868 h 4471939"/>
              <a:gd name="connsiteX27" fmla="*/ 542042 w 8237887"/>
              <a:gd name="connsiteY27" fmla="*/ 465493 h 4471939"/>
              <a:gd name="connsiteX28" fmla="*/ 497022 w 8237887"/>
              <a:gd name="connsiteY28" fmla="*/ 356500 h 4471939"/>
              <a:gd name="connsiteX29" fmla="*/ 261360 w 8237887"/>
              <a:gd name="connsiteY29" fmla="*/ 273026 h 4471939"/>
              <a:gd name="connsiteX30" fmla="*/ 105347 w 8237887"/>
              <a:gd name="connsiteY30" fmla="*/ 163306 h 4471939"/>
              <a:gd name="connsiteX31" fmla="*/ 0 w 8237887"/>
              <a:gd name="connsiteY31"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535219 w 8237887"/>
              <a:gd name="connsiteY6" fmla="*/ 2928016 h 4471939"/>
              <a:gd name="connsiteX7" fmla="*/ 6204869 w 8237887"/>
              <a:gd name="connsiteY7" fmla="*/ 2818839 h 4471939"/>
              <a:gd name="connsiteX8" fmla="*/ 5930019 w 8237887"/>
              <a:gd name="connsiteY8" fmla="*/ 2927646 h 4471939"/>
              <a:gd name="connsiteX9" fmla="*/ 5343321 w 8237887"/>
              <a:gd name="connsiteY9" fmla="*/ 2673941 h 4471939"/>
              <a:gd name="connsiteX10" fmla="*/ 4899158 w 8237887"/>
              <a:gd name="connsiteY10" fmla="*/ 3367258 h 4471939"/>
              <a:gd name="connsiteX11" fmla="*/ 4534638 w 8237887"/>
              <a:gd name="connsiteY11" fmla="*/ 3509058 h 4471939"/>
              <a:gd name="connsiteX12" fmla="*/ 4333787 w 8237887"/>
              <a:gd name="connsiteY12" fmla="*/ 3445631 h 4471939"/>
              <a:gd name="connsiteX13" fmla="*/ 4238646 w 8237887"/>
              <a:gd name="connsiteY13" fmla="*/ 3440346 h 4471939"/>
              <a:gd name="connsiteX14" fmla="*/ 3947936 w 8237887"/>
              <a:gd name="connsiteY14" fmla="*/ 3503773 h 4471939"/>
              <a:gd name="connsiteX15" fmla="*/ 3381363 w 8237887"/>
              <a:gd name="connsiteY15" fmla="*/ 3231250 h 4471939"/>
              <a:gd name="connsiteX16" fmla="*/ 2740745 w 8237887"/>
              <a:gd name="connsiteY16" fmla="*/ 3131969 h 4471939"/>
              <a:gd name="connsiteX17" fmla="*/ 2209587 w 8237887"/>
              <a:gd name="connsiteY17" fmla="*/ 3023655 h 4471939"/>
              <a:gd name="connsiteX18" fmla="*/ 1706790 w 8237887"/>
              <a:gd name="connsiteY18" fmla="*/ 2949263 h 4471939"/>
              <a:gd name="connsiteX19" fmla="*/ 1269629 w 8237887"/>
              <a:gd name="connsiteY19" fmla="*/ 2896130 h 4471939"/>
              <a:gd name="connsiteX20" fmla="*/ 775942 w 8237887"/>
              <a:gd name="connsiteY20" fmla="*/ 2836254 h 4471939"/>
              <a:gd name="connsiteX21" fmla="*/ 464764 w 8237887"/>
              <a:gd name="connsiteY21" fmla="*/ 2800793 h 4471939"/>
              <a:gd name="connsiteX22" fmla="*/ 824182 w 8237887"/>
              <a:gd name="connsiteY22" fmla="*/ 2483661 h 4471939"/>
              <a:gd name="connsiteX23" fmla="*/ 808326 w 8237887"/>
              <a:gd name="connsiteY23" fmla="*/ 2314523 h 4471939"/>
              <a:gd name="connsiteX24" fmla="*/ 988034 w 8237887"/>
              <a:gd name="connsiteY24" fmla="*/ 1949820 h 4471939"/>
              <a:gd name="connsiteX25" fmla="*/ 1025032 w 8237887"/>
              <a:gd name="connsiteY25" fmla="*/ 1659115 h 4471939"/>
              <a:gd name="connsiteX26" fmla="*/ 512151 w 8237887"/>
              <a:gd name="connsiteY26" fmla="*/ 695868 h 4471939"/>
              <a:gd name="connsiteX27" fmla="*/ 542042 w 8237887"/>
              <a:gd name="connsiteY27" fmla="*/ 465493 h 4471939"/>
              <a:gd name="connsiteX28" fmla="*/ 497022 w 8237887"/>
              <a:gd name="connsiteY28" fmla="*/ 356500 h 4471939"/>
              <a:gd name="connsiteX29" fmla="*/ 261360 w 8237887"/>
              <a:gd name="connsiteY29" fmla="*/ 273026 h 4471939"/>
              <a:gd name="connsiteX30" fmla="*/ 105347 w 8237887"/>
              <a:gd name="connsiteY30" fmla="*/ 163306 h 4471939"/>
              <a:gd name="connsiteX31" fmla="*/ 0 w 8237887"/>
              <a:gd name="connsiteY31" fmla="*/ 0 h 4471939"/>
              <a:gd name="connsiteX0" fmla="*/ 8096002 w 8237887"/>
              <a:gd name="connsiteY0" fmla="*/ 4471939 h 4471939"/>
              <a:gd name="connsiteX1" fmla="*/ 8102381 w 8237887"/>
              <a:gd name="connsiteY1" fmla="*/ 4160822 h 4471939"/>
              <a:gd name="connsiteX2" fmla="*/ 8223948 w 8237887"/>
              <a:gd name="connsiteY2" fmla="*/ 3900189 h 4471939"/>
              <a:gd name="connsiteX3" fmla="*/ 8187860 w 8237887"/>
              <a:gd name="connsiteY3" fmla="*/ 3648852 h 4471939"/>
              <a:gd name="connsiteX4" fmla="*/ 7935066 w 8237887"/>
              <a:gd name="connsiteY4" fmla="*/ 2940951 h 4471939"/>
              <a:gd name="connsiteX5" fmla="*/ 7407241 w 8237887"/>
              <a:gd name="connsiteY5" fmla="*/ 2907599 h 4471939"/>
              <a:gd name="connsiteX6" fmla="*/ 6535219 w 8237887"/>
              <a:gd name="connsiteY6" fmla="*/ 2928016 h 4471939"/>
              <a:gd name="connsiteX7" fmla="*/ 6181015 w 8237887"/>
              <a:gd name="connsiteY7" fmla="*/ 2834742 h 4471939"/>
              <a:gd name="connsiteX8" fmla="*/ 5930019 w 8237887"/>
              <a:gd name="connsiteY8" fmla="*/ 2927646 h 4471939"/>
              <a:gd name="connsiteX9" fmla="*/ 5343321 w 8237887"/>
              <a:gd name="connsiteY9" fmla="*/ 2673941 h 4471939"/>
              <a:gd name="connsiteX10" fmla="*/ 4899158 w 8237887"/>
              <a:gd name="connsiteY10" fmla="*/ 3367258 h 4471939"/>
              <a:gd name="connsiteX11" fmla="*/ 4534638 w 8237887"/>
              <a:gd name="connsiteY11" fmla="*/ 3509058 h 4471939"/>
              <a:gd name="connsiteX12" fmla="*/ 4333787 w 8237887"/>
              <a:gd name="connsiteY12" fmla="*/ 3445631 h 4471939"/>
              <a:gd name="connsiteX13" fmla="*/ 4238646 w 8237887"/>
              <a:gd name="connsiteY13" fmla="*/ 3440346 h 4471939"/>
              <a:gd name="connsiteX14" fmla="*/ 3947936 w 8237887"/>
              <a:gd name="connsiteY14" fmla="*/ 3503773 h 4471939"/>
              <a:gd name="connsiteX15" fmla="*/ 3381363 w 8237887"/>
              <a:gd name="connsiteY15" fmla="*/ 3231250 h 4471939"/>
              <a:gd name="connsiteX16" fmla="*/ 2740745 w 8237887"/>
              <a:gd name="connsiteY16" fmla="*/ 3131969 h 4471939"/>
              <a:gd name="connsiteX17" fmla="*/ 2209587 w 8237887"/>
              <a:gd name="connsiteY17" fmla="*/ 3023655 h 4471939"/>
              <a:gd name="connsiteX18" fmla="*/ 1706790 w 8237887"/>
              <a:gd name="connsiteY18" fmla="*/ 2949263 h 4471939"/>
              <a:gd name="connsiteX19" fmla="*/ 1269629 w 8237887"/>
              <a:gd name="connsiteY19" fmla="*/ 2896130 h 4471939"/>
              <a:gd name="connsiteX20" fmla="*/ 775942 w 8237887"/>
              <a:gd name="connsiteY20" fmla="*/ 2836254 h 4471939"/>
              <a:gd name="connsiteX21" fmla="*/ 464764 w 8237887"/>
              <a:gd name="connsiteY21" fmla="*/ 2800793 h 4471939"/>
              <a:gd name="connsiteX22" fmla="*/ 824182 w 8237887"/>
              <a:gd name="connsiteY22" fmla="*/ 2483661 h 4471939"/>
              <a:gd name="connsiteX23" fmla="*/ 808326 w 8237887"/>
              <a:gd name="connsiteY23" fmla="*/ 2314523 h 4471939"/>
              <a:gd name="connsiteX24" fmla="*/ 988034 w 8237887"/>
              <a:gd name="connsiteY24" fmla="*/ 1949820 h 4471939"/>
              <a:gd name="connsiteX25" fmla="*/ 1025032 w 8237887"/>
              <a:gd name="connsiteY25" fmla="*/ 1659115 h 4471939"/>
              <a:gd name="connsiteX26" fmla="*/ 512151 w 8237887"/>
              <a:gd name="connsiteY26" fmla="*/ 695868 h 4471939"/>
              <a:gd name="connsiteX27" fmla="*/ 542042 w 8237887"/>
              <a:gd name="connsiteY27" fmla="*/ 465493 h 4471939"/>
              <a:gd name="connsiteX28" fmla="*/ 497022 w 8237887"/>
              <a:gd name="connsiteY28" fmla="*/ 356500 h 4471939"/>
              <a:gd name="connsiteX29" fmla="*/ 261360 w 8237887"/>
              <a:gd name="connsiteY29" fmla="*/ 273026 h 4471939"/>
              <a:gd name="connsiteX30" fmla="*/ 105347 w 8237887"/>
              <a:gd name="connsiteY30" fmla="*/ 163306 h 4471939"/>
              <a:gd name="connsiteX31" fmla="*/ 0 w 8237887"/>
              <a:gd name="connsiteY31" fmla="*/ 0 h 447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37887" h="4471939">
                <a:moveTo>
                  <a:pt x="8096002" y="4471939"/>
                </a:moveTo>
                <a:cubicBezTo>
                  <a:pt x="8032940" y="4429898"/>
                  <a:pt x="8081057" y="4256114"/>
                  <a:pt x="8102381" y="4160822"/>
                </a:cubicBezTo>
                <a:cubicBezTo>
                  <a:pt x="8123705" y="4065530"/>
                  <a:pt x="8195607" y="3949399"/>
                  <a:pt x="8223948" y="3900189"/>
                </a:cubicBezTo>
                <a:cubicBezTo>
                  <a:pt x="8252289" y="3850979"/>
                  <a:pt x="8236007" y="3808725"/>
                  <a:pt x="8187860" y="3648852"/>
                </a:cubicBezTo>
                <a:cubicBezTo>
                  <a:pt x="8139713" y="3488979"/>
                  <a:pt x="8065169" y="3064493"/>
                  <a:pt x="7935066" y="2940951"/>
                </a:cubicBezTo>
                <a:cubicBezTo>
                  <a:pt x="7804963" y="2817409"/>
                  <a:pt x="7640549" y="2909755"/>
                  <a:pt x="7407241" y="2907599"/>
                </a:cubicBezTo>
                <a:cubicBezTo>
                  <a:pt x="7173933" y="2905443"/>
                  <a:pt x="6825893" y="2921210"/>
                  <a:pt x="6535219" y="2928016"/>
                </a:cubicBezTo>
                <a:cubicBezTo>
                  <a:pt x="6334824" y="2913223"/>
                  <a:pt x="6281882" y="2834804"/>
                  <a:pt x="6181015" y="2834742"/>
                </a:cubicBezTo>
                <a:cubicBezTo>
                  <a:pt x="6080148" y="2834680"/>
                  <a:pt x="6124733" y="2840647"/>
                  <a:pt x="5930019" y="2927646"/>
                </a:cubicBezTo>
                <a:cubicBezTo>
                  <a:pt x="5809332" y="2991589"/>
                  <a:pt x="5637580" y="2633266"/>
                  <a:pt x="5343321" y="2673941"/>
                </a:cubicBezTo>
                <a:cubicBezTo>
                  <a:pt x="5162702" y="2752495"/>
                  <a:pt x="5033939" y="3228072"/>
                  <a:pt x="4899158" y="3367258"/>
                </a:cubicBezTo>
                <a:cubicBezTo>
                  <a:pt x="4764378" y="3506444"/>
                  <a:pt x="4628867" y="3495996"/>
                  <a:pt x="4534638" y="3509058"/>
                </a:cubicBezTo>
                <a:cubicBezTo>
                  <a:pt x="4440410" y="3522120"/>
                  <a:pt x="4371667" y="3445631"/>
                  <a:pt x="4333787" y="3445631"/>
                </a:cubicBezTo>
                <a:cubicBezTo>
                  <a:pt x="4295907" y="3445631"/>
                  <a:pt x="4301193" y="3433299"/>
                  <a:pt x="4238646" y="3440346"/>
                </a:cubicBezTo>
                <a:cubicBezTo>
                  <a:pt x="4127679" y="3325675"/>
                  <a:pt x="4033416" y="3333086"/>
                  <a:pt x="3947936" y="3503773"/>
                </a:cubicBezTo>
                <a:cubicBezTo>
                  <a:pt x="3785846" y="3411276"/>
                  <a:pt x="3783095" y="3616427"/>
                  <a:pt x="3381363" y="3231250"/>
                </a:cubicBezTo>
                <a:cubicBezTo>
                  <a:pt x="3169061" y="3075326"/>
                  <a:pt x="2998006" y="3438743"/>
                  <a:pt x="2740745" y="3131969"/>
                </a:cubicBezTo>
                <a:cubicBezTo>
                  <a:pt x="2602440" y="3057090"/>
                  <a:pt x="2495418" y="3239958"/>
                  <a:pt x="2209587" y="3023655"/>
                </a:cubicBezTo>
                <a:cubicBezTo>
                  <a:pt x="2108281" y="2938205"/>
                  <a:pt x="1958686" y="3147512"/>
                  <a:pt x="1706790" y="2949263"/>
                </a:cubicBezTo>
                <a:cubicBezTo>
                  <a:pt x="1616055" y="2890241"/>
                  <a:pt x="1468434" y="3152494"/>
                  <a:pt x="1269629" y="2896130"/>
                </a:cubicBezTo>
                <a:cubicBezTo>
                  <a:pt x="1211488" y="2800990"/>
                  <a:pt x="962163" y="3043957"/>
                  <a:pt x="775942" y="2836254"/>
                </a:cubicBezTo>
                <a:cubicBezTo>
                  <a:pt x="731015" y="2807184"/>
                  <a:pt x="643583" y="2959848"/>
                  <a:pt x="464764" y="2800793"/>
                </a:cubicBezTo>
                <a:cubicBezTo>
                  <a:pt x="469169" y="2715343"/>
                  <a:pt x="645385" y="2751675"/>
                  <a:pt x="824182" y="2483661"/>
                </a:cubicBezTo>
                <a:cubicBezTo>
                  <a:pt x="899942" y="2405259"/>
                  <a:pt x="800429" y="2460969"/>
                  <a:pt x="808326" y="2314523"/>
                </a:cubicBezTo>
                <a:cubicBezTo>
                  <a:pt x="844444" y="2233478"/>
                  <a:pt x="866497" y="2136789"/>
                  <a:pt x="988034" y="1949820"/>
                </a:cubicBezTo>
                <a:cubicBezTo>
                  <a:pt x="1054103" y="1848514"/>
                  <a:pt x="798664" y="2085696"/>
                  <a:pt x="1025032" y="1659115"/>
                </a:cubicBezTo>
                <a:cubicBezTo>
                  <a:pt x="1113975" y="1533811"/>
                  <a:pt x="592649" y="894805"/>
                  <a:pt x="512151" y="695868"/>
                </a:cubicBezTo>
                <a:cubicBezTo>
                  <a:pt x="431653" y="496931"/>
                  <a:pt x="544563" y="522054"/>
                  <a:pt x="542042" y="465493"/>
                </a:cubicBezTo>
                <a:cubicBezTo>
                  <a:pt x="539521" y="408932"/>
                  <a:pt x="543802" y="388578"/>
                  <a:pt x="497022" y="356500"/>
                </a:cubicBezTo>
                <a:cubicBezTo>
                  <a:pt x="450242" y="324422"/>
                  <a:pt x="326639" y="305225"/>
                  <a:pt x="261360" y="273026"/>
                </a:cubicBezTo>
                <a:cubicBezTo>
                  <a:pt x="196081" y="240827"/>
                  <a:pt x="134812" y="207929"/>
                  <a:pt x="105347" y="163306"/>
                </a:cubicBezTo>
                <a:cubicBezTo>
                  <a:pt x="75882" y="118683"/>
                  <a:pt x="21082" y="18408"/>
                  <a:pt x="0" y="0"/>
                </a:cubicBezTo>
              </a:path>
            </a:pathLst>
          </a:custGeom>
          <a:noFill/>
          <a:ln w="38100"/>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8332069" y="5214444"/>
            <a:ext cx="228600" cy="228600"/>
          </a:xfrm>
          <a:prstGeom prst="ellipse">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prstClr val="white"/>
                </a:solidFill>
              </a:rPr>
              <a:t>                                                                                                                                                                                                                                                                                                                                                                      </a:t>
            </a:r>
          </a:p>
        </p:txBody>
      </p:sp>
      <p:sp>
        <p:nvSpPr>
          <p:cNvPr id="14" name="Oval 13"/>
          <p:cNvSpPr/>
          <p:nvPr/>
        </p:nvSpPr>
        <p:spPr>
          <a:xfrm>
            <a:off x="4520312" y="4191000"/>
            <a:ext cx="228600" cy="228600"/>
          </a:xfrm>
          <a:prstGeom prst="ellipse">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prstClr val="white"/>
                </a:solidFill>
              </a:rPr>
              <a:t>                                                                                                                                                                                                                                                                                                                                                                      </a:t>
            </a:r>
          </a:p>
        </p:txBody>
      </p:sp>
      <p:sp>
        <p:nvSpPr>
          <p:cNvPr id="16" name="Oval 15"/>
          <p:cNvSpPr/>
          <p:nvPr/>
        </p:nvSpPr>
        <p:spPr>
          <a:xfrm>
            <a:off x="670552" y="3569472"/>
            <a:ext cx="228600" cy="228600"/>
          </a:xfrm>
          <a:prstGeom prst="ellipse">
            <a:avLst/>
          </a:prstGeom>
          <a:solidFill>
            <a:srgbClr val="00206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prstClr val="white"/>
                </a:solidFill>
              </a:rPr>
              <a:t>                                                                                                                                                                                                                                                                                                                                                                      </a:t>
            </a:r>
          </a:p>
        </p:txBody>
      </p:sp>
      <p:sp>
        <p:nvSpPr>
          <p:cNvPr id="11" name="Rounded Rectangle 10"/>
          <p:cNvSpPr/>
          <p:nvPr/>
        </p:nvSpPr>
        <p:spPr>
          <a:xfrm>
            <a:off x="291152" y="5076331"/>
            <a:ext cx="2940780" cy="1512125"/>
          </a:xfrm>
          <a:prstGeom prst="roundRect">
            <a:avLst/>
          </a:prstGeom>
          <a:solidFill>
            <a:srgbClr val="002060"/>
          </a:solidFill>
          <a:ln w="38100">
            <a:noFill/>
          </a:ln>
          <a:effectLst>
            <a:outerShdw blurRad="254000" dist="254000" dir="3000000" algn="ctr">
              <a:srgbClr val="000000">
                <a:alpha val="50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journey to Rome</a:t>
            </a:r>
          </a:p>
          <a:p>
            <a:pPr algn="ctr"/>
            <a:r>
              <a:rPr lang="en-US" sz="2800" b="1" dirty="0">
                <a:effectLst>
                  <a:outerShdw blurRad="38100" dist="38100" dir="2700000" algn="tl">
                    <a:srgbClr val="000000">
                      <a:alpha val="43137"/>
                    </a:srgbClr>
                  </a:outerShdw>
                </a:effectLst>
              </a:rPr>
              <a:t>As a prisoner</a:t>
            </a:r>
          </a:p>
          <a:p>
            <a:pPr algn="ctr"/>
            <a:r>
              <a:rPr lang="en-US" sz="2800" dirty="0">
                <a:effectLst>
                  <a:outerShdw blurRad="38100" dist="38100" dir="2700000" algn="tl">
                    <a:srgbClr val="000000">
                      <a:alpha val="43137"/>
                    </a:srgbClr>
                  </a:outerShdw>
                </a:effectLst>
              </a:rPr>
              <a:t>Acts 27-28:16</a:t>
            </a:r>
            <a:endParaRPr lang="en-US" sz="2800" b="1" dirty="0">
              <a:effectLst>
                <a:outerShdw blurRad="38100" dist="38100" dir="2700000" algn="tl">
                  <a:srgbClr val="000000">
                    <a:alpha val="43137"/>
                  </a:srgbClr>
                </a:outerShdw>
              </a:effectLst>
            </a:endParaRPr>
          </a:p>
        </p:txBody>
      </p:sp>
      <p:sp>
        <p:nvSpPr>
          <p:cNvPr id="9" name="Rounded Rectangle 8"/>
          <p:cNvSpPr/>
          <p:nvPr/>
        </p:nvSpPr>
        <p:spPr>
          <a:xfrm>
            <a:off x="3200400" y="685800"/>
            <a:ext cx="1905000" cy="762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t>Ephesians</a:t>
            </a:r>
          </a:p>
        </p:txBody>
      </p:sp>
      <p:sp>
        <p:nvSpPr>
          <p:cNvPr id="10" name="Rounded Rectangle 9"/>
          <p:cNvSpPr/>
          <p:nvPr/>
        </p:nvSpPr>
        <p:spPr>
          <a:xfrm>
            <a:off x="2743200" y="1524000"/>
            <a:ext cx="1905000" cy="762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t>Philippians</a:t>
            </a:r>
          </a:p>
        </p:txBody>
      </p:sp>
      <p:sp>
        <p:nvSpPr>
          <p:cNvPr id="12" name="Rounded Rectangle 11"/>
          <p:cNvSpPr/>
          <p:nvPr/>
        </p:nvSpPr>
        <p:spPr>
          <a:xfrm>
            <a:off x="2286000" y="2362200"/>
            <a:ext cx="1905000" cy="762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t>Colossians</a:t>
            </a:r>
          </a:p>
        </p:txBody>
      </p:sp>
      <p:sp>
        <p:nvSpPr>
          <p:cNvPr id="13" name="Rounded Rectangle 12"/>
          <p:cNvSpPr/>
          <p:nvPr/>
        </p:nvSpPr>
        <p:spPr>
          <a:xfrm>
            <a:off x="1889234" y="3213169"/>
            <a:ext cx="1920766" cy="762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t>Philemon</a:t>
            </a:r>
          </a:p>
        </p:txBody>
      </p:sp>
      <p:sp>
        <p:nvSpPr>
          <p:cNvPr id="17" name="Rounded Rectangle 16"/>
          <p:cNvSpPr/>
          <p:nvPr/>
        </p:nvSpPr>
        <p:spPr>
          <a:xfrm>
            <a:off x="5486400" y="1981200"/>
            <a:ext cx="1752600" cy="762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i="1" dirty="0">
                <a:solidFill>
                  <a:schemeClr val="bg1">
                    <a:lumMod val="75000"/>
                  </a:schemeClr>
                </a:solidFill>
              </a:rPr>
              <a:t>2 Timothy</a:t>
            </a:r>
          </a:p>
        </p:txBody>
      </p:sp>
      <p:sp>
        <p:nvSpPr>
          <p:cNvPr id="18" name="Left Brace 17"/>
          <p:cNvSpPr/>
          <p:nvPr/>
        </p:nvSpPr>
        <p:spPr>
          <a:xfrm rot="1738380">
            <a:off x="1153564" y="-1368"/>
            <a:ext cx="1551273" cy="3590590"/>
          </a:xfrm>
          <a:prstGeom prst="leftBrace">
            <a:avLst>
              <a:gd name="adj1" fmla="val 42816"/>
              <a:gd name="adj2" fmla="val 48573"/>
            </a:avLst>
          </a:prstGeom>
          <a:ln w="123825"/>
          <a:effectLst/>
          <a:scene3d>
            <a:camera prst="orthographicFront"/>
            <a:lightRig rig="threePt" dir="t"/>
          </a:scene3d>
          <a:sp3d>
            <a:bevelT/>
          </a:sp3d>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9" name="Rounded Rectangular Callout 18">
            <a:extLst>
              <a:ext uri="{FF2B5EF4-FFF2-40B4-BE49-F238E27FC236}">
                <a16:creationId xmlns:a16="http://schemas.microsoft.com/office/drawing/2014/main" id="{B9AFD53A-8D92-FE49-A61A-A3D2BE09CBBD}"/>
              </a:ext>
            </a:extLst>
          </p:cNvPr>
          <p:cNvSpPr/>
          <p:nvPr/>
        </p:nvSpPr>
        <p:spPr>
          <a:xfrm>
            <a:off x="3810000" y="4572001"/>
            <a:ext cx="4267200" cy="1999364"/>
          </a:xfrm>
          <a:prstGeom prst="wedgeRoundRectCallout">
            <a:avLst>
              <a:gd name="adj1" fmla="val -76648"/>
              <a:gd name="adj2" fmla="val -76426"/>
              <a:gd name="adj3" fmla="val 16667"/>
            </a:avLst>
          </a:prstGeom>
          <a:solidFill>
            <a:schemeClr val="tx1">
              <a:lumMod val="75000"/>
              <a:lumOff val="25000"/>
            </a:schemeClr>
          </a:solidFill>
          <a:ln>
            <a:solidFill>
              <a:schemeClr val="bg2">
                <a:lumMod val="25000"/>
              </a:schemeClr>
            </a:solidFill>
          </a:ln>
          <a:effectLst>
            <a:outerShdw blurRad="254000" dist="254000" dir="3000000" rotWithShape="0">
              <a:srgbClr val="000000">
                <a:alpha val="50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sz="2400" dirty="0">
                <a:solidFill>
                  <a:schemeClr val="bg1"/>
                </a:solidFill>
              </a:rPr>
              <a:t>“we” </a:t>
            </a:r>
          </a:p>
          <a:p>
            <a:pPr algn="ctr"/>
            <a:r>
              <a:rPr lang="en-US" sz="2400" dirty="0">
                <a:solidFill>
                  <a:schemeClr val="bg1"/>
                </a:solidFill>
              </a:rPr>
              <a:t>From </a:t>
            </a:r>
            <a:r>
              <a:rPr lang="en-US" sz="2400" dirty="0" err="1">
                <a:solidFill>
                  <a:schemeClr val="bg1"/>
                </a:solidFill>
              </a:rPr>
              <a:t>Caeserea</a:t>
            </a:r>
            <a:r>
              <a:rPr lang="en-US" sz="2400" dirty="0">
                <a:solidFill>
                  <a:schemeClr val="bg1"/>
                </a:solidFill>
              </a:rPr>
              <a:t>, </a:t>
            </a:r>
          </a:p>
          <a:p>
            <a:pPr algn="ctr"/>
            <a:r>
              <a:rPr lang="en-US" sz="2400" dirty="0">
                <a:solidFill>
                  <a:schemeClr val="bg1"/>
                </a:solidFill>
              </a:rPr>
              <a:t>through the storm</a:t>
            </a:r>
          </a:p>
          <a:p>
            <a:pPr algn="ctr"/>
            <a:r>
              <a:rPr lang="en-US" sz="2400" dirty="0">
                <a:solidFill>
                  <a:schemeClr val="bg1"/>
                </a:solidFill>
              </a:rPr>
              <a:t> and shipwreck, &amp; to Rome</a:t>
            </a:r>
          </a:p>
        </p:txBody>
      </p:sp>
      <p:sp>
        <p:nvSpPr>
          <p:cNvPr id="2" name="Horizontal Scroll 1">
            <a:extLst>
              <a:ext uri="{FF2B5EF4-FFF2-40B4-BE49-F238E27FC236}">
                <a16:creationId xmlns:a16="http://schemas.microsoft.com/office/drawing/2014/main" id="{5832F60C-6A69-314C-B83F-6EDE047572E6}"/>
              </a:ext>
            </a:extLst>
          </p:cNvPr>
          <p:cNvSpPr/>
          <p:nvPr/>
        </p:nvSpPr>
        <p:spPr>
          <a:xfrm>
            <a:off x="116327" y="133444"/>
            <a:ext cx="1565650" cy="1588212"/>
          </a:xfrm>
          <a:prstGeom prst="horizontalScroll">
            <a:avLst/>
          </a:prstGeom>
          <a:blipFill>
            <a:blip r:embed="rId3"/>
            <a:tile tx="0" ty="0" sx="100000" sy="100000" flip="none" algn="tl"/>
          </a:blipFill>
          <a:ln w="19050">
            <a:solidFill>
              <a:schemeClr val="tx1"/>
            </a:solidFill>
          </a:ln>
          <a:effectLst>
            <a:outerShdw blurRad="101600" dist="101600" dir="2700000" algn="t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Greetings to… &gt; Greetings from…&lt;</a:t>
            </a:r>
          </a:p>
        </p:txBody>
      </p:sp>
      <p:sp>
        <p:nvSpPr>
          <p:cNvPr id="20" name="Title 5">
            <a:extLst>
              <a:ext uri="{FF2B5EF4-FFF2-40B4-BE49-F238E27FC236}">
                <a16:creationId xmlns:a16="http://schemas.microsoft.com/office/drawing/2014/main" id="{0C94F9A6-2407-D64E-B918-3F4B891838FC}"/>
              </a:ext>
            </a:extLst>
          </p:cNvPr>
          <p:cNvSpPr txBox="1">
            <a:spLocks/>
          </p:cNvSpPr>
          <p:nvPr/>
        </p:nvSpPr>
        <p:spPr>
          <a:xfrm>
            <a:off x="2819400" y="6591300"/>
            <a:ext cx="3124200" cy="2667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00" dirty="0" err="1">
                <a:solidFill>
                  <a:schemeClr val="tx1">
                    <a:lumMod val="75000"/>
                    <a:lumOff val="25000"/>
                  </a:schemeClr>
                </a:solidFill>
                <a:latin typeface="+mn-lt"/>
                <a:cs typeface="Phosphate Inline" panose="02000506050000020004" pitchFamily="2" charset="77"/>
              </a:rPr>
              <a:t>scott</a:t>
            </a:r>
            <a:r>
              <a:rPr lang="en-US" sz="900" dirty="0">
                <a:solidFill>
                  <a:schemeClr val="tx1">
                    <a:lumMod val="75000"/>
                    <a:lumOff val="25000"/>
                  </a:schemeClr>
                </a:solidFill>
                <a:latin typeface="+mn-lt"/>
                <a:cs typeface="Phosphate Inline" panose="02000506050000020004" pitchFamily="2" charset="77"/>
              </a:rPr>
              <a:t> </a:t>
            </a:r>
            <a:r>
              <a:rPr lang="en-US" sz="900" dirty="0" err="1">
                <a:solidFill>
                  <a:schemeClr val="tx1">
                    <a:lumMod val="75000"/>
                    <a:lumOff val="25000"/>
                  </a:schemeClr>
                </a:solidFill>
                <a:latin typeface="+mn-lt"/>
                <a:cs typeface="Phosphate Inline" panose="02000506050000020004" pitchFamily="2" charset="77"/>
              </a:rPr>
              <a:t>smelser</a:t>
            </a:r>
            <a:r>
              <a:rPr lang="en-US" sz="900" dirty="0">
                <a:solidFill>
                  <a:schemeClr val="tx1">
                    <a:lumMod val="75000"/>
                    <a:lumOff val="25000"/>
                  </a:schemeClr>
                </a:solidFill>
                <a:latin typeface="+mn-lt"/>
                <a:cs typeface="Phosphate Inline" panose="02000506050000020004" pitchFamily="2" charset="77"/>
              </a:rPr>
              <a:t>        </a:t>
            </a:r>
            <a:r>
              <a:rPr lang="en-US" sz="900" dirty="0" err="1">
                <a:solidFill>
                  <a:schemeClr val="tx1">
                    <a:lumMod val="75000"/>
                    <a:lumOff val="25000"/>
                  </a:schemeClr>
                </a:solidFill>
                <a:latin typeface="+mn-lt"/>
                <a:cs typeface="Phosphate Inline" panose="02000506050000020004" pitchFamily="2" charset="77"/>
              </a:rPr>
              <a:t>sbsmelser@comcast.net</a:t>
            </a:r>
            <a:endParaRPr lang="en-US" sz="900" dirty="0">
              <a:solidFill>
                <a:schemeClr val="tx1">
                  <a:lumMod val="75000"/>
                  <a:lumOff val="25000"/>
                </a:schemeClr>
              </a:solidFill>
              <a:latin typeface="+mn-lt"/>
              <a:cs typeface="Phosphate Inline" panose="02000506050000020004" pitchFamily="2" charset="77"/>
            </a:endParaRPr>
          </a:p>
        </p:txBody>
      </p:sp>
    </p:spTree>
    <p:extLst>
      <p:ext uri="{BB962C8B-B14F-4D97-AF65-F5344CB8AC3E}">
        <p14:creationId xmlns:p14="http://schemas.microsoft.com/office/powerpoint/2010/main" val="358723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0-#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lstStyle/>
          <a:p>
            <a:r>
              <a:rPr lang="en-US" dirty="0"/>
              <a:t>x</a:t>
            </a:r>
          </a:p>
        </p:txBody>
      </p:sp>
      <p:sp>
        <p:nvSpPr>
          <p:cNvPr id="4" name="Rounded Rectangle 3"/>
          <p:cNvSpPr/>
          <p:nvPr/>
        </p:nvSpPr>
        <p:spPr>
          <a:xfrm>
            <a:off x="3200400" y="685800"/>
            <a:ext cx="1905000" cy="762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t>Ephesians</a:t>
            </a:r>
          </a:p>
        </p:txBody>
      </p:sp>
      <p:sp>
        <p:nvSpPr>
          <p:cNvPr id="5" name="Rounded Rectangle 4"/>
          <p:cNvSpPr/>
          <p:nvPr/>
        </p:nvSpPr>
        <p:spPr>
          <a:xfrm>
            <a:off x="2743200" y="1524000"/>
            <a:ext cx="1905000" cy="762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t>Philippians</a:t>
            </a:r>
          </a:p>
        </p:txBody>
      </p:sp>
      <p:sp>
        <p:nvSpPr>
          <p:cNvPr id="6" name="Rounded Rectangle 5"/>
          <p:cNvSpPr/>
          <p:nvPr/>
        </p:nvSpPr>
        <p:spPr>
          <a:xfrm>
            <a:off x="2286000" y="2362200"/>
            <a:ext cx="1905000" cy="762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t>Colossians</a:t>
            </a:r>
          </a:p>
        </p:txBody>
      </p:sp>
      <p:sp>
        <p:nvSpPr>
          <p:cNvPr id="7" name="Rounded Rectangle 6"/>
          <p:cNvSpPr/>
          <p:nvPr/>
        </p:nvSpPr>
        <p:spPr>
          <a:xfrm>
            <a:off x="1889234" y="3200400"/>
            <a:ext cx="1920766" cy="762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t>Philemon</a:t>
            </a:r>
          </a:p>
        </p:txBody>
      </p:sp>
      <p:sp>
        <p:nvSpPr>
          <p:cNvPr id="8" name="Rounded Rectangle 7"/>
          <p:cNvSpPr/>
          <p:nvPr/>
        </p:nvSpPr>
        <p:spPr>
          <a:xfrm>
            <a:off x="5486400" y="1981200"/>
            <a:ext cx="1752600" cy="762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i="1" dirty="0">
                <a:solidFill>
                  <a:schemeClr val="bg1">
                    <a:lumMod val="75000"/>
                  </a:schemeClr>
                </a:solidFill>
              </a:rPr>
              <a:t>2 Timothy</a:t>
            </a:r>
          </a:p>
        </p:txBody>
      </p:sp>
      <p:sp>
        <p:nvSpPr>
          <p:cNvPr id="9" name="TextBox 8"/>
          <p:cNvSpPr txBox="1"/>
          <p:nvPr/>
        </p:nvSpPr>
        <p:spPr>
          <a:xfrm>
            <a:off x="304800" y="3276600"/>
            <a:ext cx="1981200" cy="523220"/>
          </a:xfrm>
          <a:prstGeom prst="rect">
            <a:avLst/>
          </a:prstGeom>
          <a:noFill/>
        </p:spPr>
        <p:txBody>
          <a:bodyPr wrap="square" rtlCol="0">
            <a:spAutoFit/>
          </a:bodyPr>
          <a:lstStyle/>
          <a:p>
            <a:r>
              <a:rPr lang="en-US" sz="2800" b="1" dirty="0" err="1">
                <a:solidFill>
                  <a:schemeClr val="bg1"/>
                </a:solidFill>
              </a:rPr>
              <a:t>Tychicus</a:t>
            </a:r>
            <a:endParaRPr lang="en-US" sz="2800" b="1" dirty="0">
              <a:solidFill>
                <a:schemeClr val="bg1"/>
              </a:solidFill>
            </a:endParaRPr>
          </a:p>
        </p:txBody>
      </p:sp>
      <p:sp>
        <p:nvSpPr>
          <p:cNvPr id="11" name="TextBox 10"/>
          <p:cNvSpPr txBox="1"/>
          <p:nvPr/>
        </p:nvSpPr>
        <p:spPr>
          <a:xfrm>
            <a:off x="1752600" y="3276600"/>
            <a:ext cx="2209800" cy="523220"/>
          </a:xfrm>
          <a:prstGeom prst="rect">
            <a:avLst/>
          </a:prstGeom>
          <a:noFill/>
        </p:spPr>
        <p:txBody>
          <a:bodyPr wrap="square" rtlCol="0">
            <a:spAutoFit/>
          </a:bodyPr>
          <a:lstStyle/>
          <a:p>
            <a:r>
              <a:rPr lang="en-US" sz="2800" b="1" dirty="0">
                <a:solidFill>
                  <a:schemeClr val="bg1"/>
                </a:solidFill>
              </a:rPr>
              <a:t>Timothy</a:t>
            </a:r>
          </a:p>
        </p:txBody>
      </p:sp>
      <p:sp>
        <p:nvSpPr>
          <p:cNvPr id="12" name="TextBox 11"/>
          <p:cNvSpPr txBox="1"/>
          <p:nvPr/>
        </p:nvSpPr>
        <p:spPr>
          <a:xfrm>
            <a:off x="1752600" y="3667780"/>
            <a:ext cx="2209800" cy="523220"/>
          </a:xfrm>
          <a:prstGeom prst="rect">
            <a:avLst/>
          </a:prstGeom>
          <a:noFill/>
        </p:spPr>
        <p:txBody>
          <a:bodyPr wrap="square" rtlCol="0">
            <a:spAutoFit/>
          </a:bodyPr>
          <a:lstStyle/>
          <a:p>
            <a:r>
              <a:rPr lang="en-US" sz="2800" b="1" dirty="0" err="1">
                <a:solidFill>
                  <a:schemeClr val="bg1"/>
                </a:solidFill>
              </a:rPr>
              <a:t>Epaphroditus</a:t>
            </a:r>
            <a:endParaRPr lang="en-US" sz="2800" b="1" dirty="0">
              <a:solidFill>
                <a:schemeClr val="bg1"/>
              </a:solidFill>
            </a:endParaRPr>
          </a:p>
        </p:txBody>
      </p:sp>
      <p:sp>
        <p:nvSpPr>
          <p:cNvPr id="13" name="TextBox 12"/>
          <p:cNvSpPr txBox="1"/>
          <p:nvPr/>
        </p:nvSpPr>
        <p:spPr>
          <a:xfrm>
            <a:off x="3886200" y="3276600"/>
            <a:ext cx="1981200" cy="523220"/>
          </a:xfrm>
          <a:prstGeom prst="rect">
            <a:avLst/>
          </a:prstGeom>
          <a:noFill/>
        </p:spPr>
        <p:txBody>
          <a:bodyPr wrap="square" rtlCol="0">
            <a:spAutoFit/>
          </a:bodyPr>
          <a:lstStyle/>
          <a:p>
            <a:r>
              <a:rPr lang="en-US" sz="2800" b="1" dirty="0" err="1">
                <a:solidFill>
                  <a:schemeClr val="bg1"/>
                </a:solidFill>
              </a:rPr>
              <a:t>Tychicus</a:t>
            </a:r>
            <a:endParaRPr lang="en-US" sz="2800" b="1" dirty="0">
              <a:solidFill>
                <a:schemeClr val="bg1"/>
              </a:solidFill>
            </a:endParaRPr>
          </a:p>
        </p:txBody>
      </p:sp>
      <p:sp>
        <p:nvSpPr>
          <p:cNvPr id="14" name="TextBox 13"/>
          <p:cNvSpPr txBox="1"/>
          <p:nvPr/>
        </p:nvSpPr>
        <p:spPr>
          <a:xfrm>
            <a:off x="3886200" y="3689388"/>
            <a:ext cx="1981200" cy="523220"/>
          </a:xfrm>
          <a:prstGeom prst="rect">
            <a:avLst/>
          </a:prstGeom>
          <a:noFill/>
        </p:spPr>
        <p:txBody>
          <a:bodyPr wrap="square" rtlCol="0">
            <a:spAutoFit/>
          </a:bodyPr>
          <a:lstStyle/>
          <a:p>
            <a:r>
              <a:rPr lang="en-US" sz="2800" b="1" dirty="0" err="1">
                <a:solidFill>
                  <a:schemeClr val="bg1"/>
                </a:solidFill>
              </a:rPr>
              <a:t>Onesimus</a:t>
            </a:r>
            <a:endParaRPr lang="en-US" sz="2800" b="1" dirty="0">
              <a:solidFill>
                <a:schemeClr val="bg1"/>
              </a:solidFill>
            </a:endParaRPr>
          </a:p>
        </p:txBody>
      </p:sp>
      <p:sp>
        <p:nvSpPr>
          <p:cNvPr id="15" name="TextBox 14"/>
          <p:cNvSpPr txBox="1"/>
          <p:nvPr/>
        </p:nvSpPr>
        <p:spPr>
          <a:xfrm>
            <a:off x="3886200" y="4081816"/>
            <a:ext cx="1981200" cy="523220"/>
          </a:xfrm>
          <a:prstGeom prst="rect">
            <a:avLst/>
          </a:prstGeom>
          <a:noFill/>
        </p:spPr>
        <p:txBody>
          <a:bodyPr wrap="square" rtlCol="0">
            <a:spAutoFit/>
          </a:bodyPr>
          <a:lstStyle/>
          <a:p>
            <a:r>
              <a:rPr lang="en-US" sz="2800" b="1" dirty="0">
                <a:solidFill>
                  <a:schemeClr val="bg1"/>
                </a:solidFill>
              </a:rPr>
              <a:t>Aristarchus</a:t>
            </a:r>
          </a:p>
        </p:txBody>
      </p:sp>
      <p:sp>
        <p:nvSpPr>
          <p:cNvPr id="16" name="TextBox 15"/>
          <p:cNvSpPr txBox="1"/>
          <p:nvPr/>
        </p:nvSpPr>
        <p:spPr>
          <a:xfrm>
            <a:off x="3886200" y="4482152"/>
            <a:ext cx="1981200" cy="523220"/>
          </a:xfrm>
          <a:prstGeom prst="rect">
            <a:avLst/>
          </a:prstGeom>
          <a:noFill/>
        </p:spPr>
        <p:txBody>
          <a:bodyPr wrap="square" rtlCol="0">
            <a:spAutoFit/>
          </a:bodyPr>
          <a:lstStyle/>
          <a:p>
            <a:r>
              <a:rPr lang="en-US" sz="2800" b="1" dirty="0">
                <a:solidFill>
                  <a:schemeClr val="bg1"/>
                </a:solidFill>
              </a:rPr>
              <a:t>Mark</a:t>
            </a:r>
          </a:p>
        </p:txBody>
      </p:sp>
      <p:sp>
        <p:nvSpPr>
          <p:cNvPr id="17" name="TextBox 16"/>
          <p:cNvSpPr txBox="1"/>
          <p:nvPr/>
        </p:nvSpPr>
        <p:spPr>
          <a:xfrm>
            <a:off x="3886200" y="4907564"/>
            <a:ext cx="1981200" cy="523220"/>
          </a:xfrm>
          <a:prstGeom prst="rect">
            <a:avLst/>
          </a:prstGeom>
          <a:noFill/>
        </p:spPr>
        <p:txBody>
          <a:bodyPr wrap="square" rtlCol="0">
            <a:spAutoFit/>
          </a:bodyPr>
          <a:lstStyle/>
          <a:p>
            <a:r>
              <a:rPr lang="en-US" sz="2800" b="1" dirty="0">
                <a:solidFill>
                  <a:schemeClr val="bg1"/>
                </a:solidFill>
              </a:rPr>
              <a:t>Justus</a:t>
            </a:r>
          </a:p>
        </p:txBody>
      </p:sp>
      <p:sp>
        <p:nvSpPr>
          <p:cNvPr id="18" name="TextBox 17"/>
          <p:cNvSpPr txBox="1"/>
          <p:nvPr/>
        </p:nvSpPr>
        <p:spPr>
          <a:xfrm>
            <a:off x="3886200" y="5312392"/>
            <a:ext cx="1981200" cy="523220"/>
          </a:xfrm>
          <a:prstGeom prst="rect">
            <a:avLst/>
          </a:prstGeom>
          <a:noFill/>
        </p:spPr>
        <p:txBody>
          <a:bodyPr wrap="square" rtlCol="0">
            <a:spAutoFit/>
          </a:bodyPr>
          <a:lstStyle/>
          <a:p>
            <a:r>
              <a:rPr lang="en-US" sz="2800" b="1" dirty="0" err="1">
                <a:solidFill>
                  <a:schemeClr val="bg1"/>
                </a:solidFill>
              </a:rPr>
              <a:t>Epaphras</a:t>
            </a:r>
            <a:endParaRPr lang="en-US" sz="2800" b="1" dirty="0">
              <a:solidFill>
                <a:schemeClr val="bg1"/>
              </a:solidFill>
            </a:endParaRPr>
          </a:p>
        </p:txBody>
      </p:sp>
      <p:sp>
        <p:nvSpPr>
          <p:cNvPr id="19" name="TextBox 18"/>
          <p:cNvSpPr txBox="1"/>
          <p:nvPr/>
        </p:nvSpPr>
        <p:spPr>
          <a:xfrm>
            <a:off x="3886200" y="5707040"/>
            <a:ext cx="1981200" cy="523220"/>
          </a:xfrm>
          <a:prstGeom prst="rect">
            <a:avLst/>
          </a:prstGeom>
          <a:noFill/>
        </p:spPr>
        <p:txBody>
          <a:bodyPr wrap="square" rtlCol="0">
            <a:spAutoFit/>
          </a:bodyPr>
          <a:lstStyle/>
          <a:p>
            <a:r>
              <a:rPr lang="en-US" sz="2800" b="1" dirty="0">
                <a:solidFill>
                  <a:schemeClr val="bg1"/>
                </a:solidFill>
              </a:rPr>
              <a:t>Luke</a:t>
            </a:r>
          </a:p>
        </p:txBody>
      </p:sp>
      <p:sp>
        <p:nvSpPr>
          <p:cNvPr id="20" name="TextBox 19"/>
          <p:cNvSpPr txBox="1"/>
          <p:nvPr/>
        </p:nvSpPr>
        <p:spPr>
          <a:xfrm>
            <a:off x="3886200" y="6096000"/>
            <a:ext cx="1981200" cy="523220"/>
          </a:xfrm>
          <a:prstGeom prst="rect">
            <a:avLst/>
          </a:prstGeom>
          <a:noFill/>
        </p:spPr>
        <p:txBody>
          <a:bodyPr wrap="square" rtlCol="0">
            <a:spAutoFit/>
          </a:bodyPr>
          <a:lstStyle/>
          <a:p>
            <a:r>
              <a:rPr lang="en-US" sz="2800" b="1" dirty="0">
                <a:solidFill>
                  <a:schemeClr val="bg1"/>
                </a:solidFill>
              </a:rPr>
              <a:t>Demas</a:t>
            </a:r>
          </a:p>
        </p:txBody>
      </p:sp>
      <p:sp>
        <p:nvSpPr>
          <p:cNvPr id="21" name="TextBox 20"/>
          <p:cNvSpPr txBox="1"/>
          <p:nvPr/>
        </p:nvSpPr>
        <p:spPr>
          <a:xfrm>
            <a:off x="5791200" y="3276600"/>
            <a:ext cx="2209800" cy="523220"/>
          </a:xfrm>
          <a:prstGeom prst="rect">
            <a:avLst/>
          </a:prstGeom>
          <a:noFill/>
        </p:spPr>
        <p:txBody>
          <a:bodyPr wrap="square" rtlCol="0">
            <a:spAutoFit/>
          </a:bodyPr>
          <a:lstStyle/>
          <a:p>
            <a:r>
              <a:rPr lang="en-US" sz="2800" b="1" dirty="0">
                <a:solidFill>
                  <a:schemeClr val="bg1"/>
                </a:solidFill>
              </a:rPr>
              <a:t>Timothy</a:t>
            </a:r>
          </a:p>
        </p:txBody>
      </p:sp>
      <p:sp>
        <p:nvSpPr>
          <p:cNvPr id="22" name="TextBox 21"/>
          <p:cNvSpPr txBox="1"/>
          <p:nvPr/>
        </p:nvSpPr>
        <p:spPr>
          <a:xfrm>
            <a:off x="5763904" y="3684896"/>
            <a:ext cx="1981200" cy="523220"/>
          </a:xfrm>
          <a:prstGeom prst="rect">
            <a:avLst/>
          </a:prstGeom>
          <a:noFill/>
        </p:spPr>
        <p:txBody>
          <a:bodyPr wrap="square" rtlCol="0">
            <a:spAutoFit/>
          </a:bodyPr>
          <a:lstStyle/>
          <a:p>
            <a:r>
              <a:rPr lang="en-US" sz="2800" b="1" dirty="0" err="1">
                <a:solidFill>
                  <a:schemeClr val="bg1"/>
                </a:solidFill>
              </a:rPr>
              <a:t>Onesimus</a:t>
            </a:r>
            <a:endParaRPr lang="en-US" sz="2800" b="1" dirty="0">
              <a:solidFill>
                <a:schemeClr val="bg1"/>
              </a:solidFill>
            </a:endParaRPr>
          </a:p>
        </p:txBody>
      </p:sp>
      <p:sp>
        <p:nvSpPr>
          <p:cNvPr id="23" name="TextBox 22"/>
          <p:cNvSpPr txBox="1"/>
          <p:nvPr/>
        </p:nvSpPr>
        <p:spPr>
          <a:xfrm>
            <a:off x="5777552" y="4084036"/>
            <a:ext cx="1981200" cy="523220"/>
          </a:xfrm>
          <a:prstGeom prst="rect">
            <a:avLst/>
          </a:prstGeom>
          <a:noFill/>
        </p:spPr>
        <p:txBody>
          <a:bodyPr wrap="square" rtlCol="0">
            <a:spAutoFit/>
          </a:bodyPr>
          <a:lstStyle/>
          <a:p>
            <a:r>
              <a:rPr lang="en-US" sz="2800" b="1" dirty="0" err="1">
                <a:solidFill>
                  <a:schemeClr val="bg1"/>
                </a:solidFill>
              </a:rPr>
              <a:t>Epaphras</a:t>
            </a:r>
            <a:endParaRPr lang="en-US" sz="2800" b="1" dirty="0">
              <a:solidFill>
                <a:schemeClr val="bg1"/>
              </a:solidFill>
            </a:endParaRPr>
          </a:p>
        </p:txBody>
      </p:sp>
      <p:sp>
        <p:nvSpPr>
          <p:cNvPr id="24" name="TextBox 23"/>
          <p:cNvSpPr txBox="1"/>
          <p:nvPr/>
        </p:nvSpPr>
        <p:spPr>
          <a:xfrm>
            <a:off x="5791200" y="4511720"/>
            <a:ext cx="1981200" cy="523220"/>
          </a:xfrm>
          <a:prstGeom prst="rect">
            <a:avLst/>
          </a:prstGeom>
          <a:noFill/>
        </p:spPr>
        <p:txBody>
          <a:bodyPr wrap="square" rtlCol="0">
            <a:spAutoFit/>
          </a:bodyPr>
          <a:lstStyle/>
          <a:p>
            <a:r>
              <a:rPr lang="en-US" sz="2800" b="1" dirty="0">
                <a:solidFill>
                  <a:schemeClr val="bg1"/>
                </a:solidFill>
              </a:rPr>
              <a:t>Mark</a:t>
            </a:r>
          </a:p>
        </p:txBody>
      </p:sp>
      <p:sp>
        <p:nvSpPr>
          <p:cNvPr id="25" name="TextBox 24"/>
          <p:cNvSpPr txBox="1"/>
          <p:nvPr/>
        </p:nvSpPr>
        <p:spPr>
          <a:xfrm>
            <a:off x="5799160" y="4922236"/>
            <a:ext cx="1981200" cy="523220"/>
          </a:xfrm>
          <a:prstGeom prst="rect">
            <a:avLst/>
          </a:prstGeom>
          <a:noFill/>
        </p:spPr>
        <p:txBody>
          <a:bodyPr wrap="square" rtlCol="0">
            <a:spAutoFit/>
          </a:bodyPr>
          <a:lstStyle/>
          <a:p>
            <a:r>
              <a:rPr lang="en-US" sz="2800" b="1" dirty="0">
                <a:solidFill>
                  <a:schemeClr val="bg1"/>
                </a:solidFill>
              </a:rPr>
              <a:t>Aristarchus</a:t>
            </a:r>
          </a:p>
        </p:txBody>
      </p:sp>
      <p:sp>
        <p:nvSpPr>
          <p:cNvPr id="26" name="TextBox 25"/>
          <p:cNvSpPr txBox="1"/>
          <p:nvPr/>
        </p:nvSpPr>
        <p:spPr>
          <a:xfrm>
            <a:off x="5804848" y="5316884"/>
            <a:ext cx="1981200" cy="523220"/>
          </a:xfrm>
          <a:prstGeom prst="rect">
            <a:avLst/>
          </a:prstGeom>
          <a:noFill/>
        </p:spPr>
        <p:txBody>
          <a:bodyPr wrap="square" rtlCol="0">
            <a:spAutoFit/>
          </a:bodyPr>
          <a:lstStyle/>
          <a:p>
            <a:r>
              <a:rPr lang="en-US" sz="2800" b="1" dirty="0">
                <a:solidFill>
                  <a:schemeClr val="bg1"/>
                </a:solidFill>
              </a:rPr>
              <a:t>Demas</a:t>
            </a:r>
          </a:p>
        </p:txBody>
      </p:sp>
      <p:sp>
        <p:nvSpPr>
          <p:cNvPr id="27" name="TextBox 26"/>
          <p:cNvSpPr txBox="1"/>
          <p:nvPr/>
        </p:nvSpPr>
        <p:spPr>
          <a:xfrm>
            <a:off x="5799192" y="5728648"/>
            <a:ext cx="1981200" cy="523220"/>
          </a:xfrm>
          <a:prstGeom prst="rect">
            <a:avLst/>
          </a:prstGeom>
          <a:noFill/>
        </p:spPr>
        <p:txBody>
          <a:bodyPr wrap="square" rtlCol="0">
            <a:spAutoFit/>
          </a:bodyPr>
          <a:lstStyle/>
          <a:p>
            <a:r>
              <a:rPr lang="en-US" sz="2800" b="1" dirty="0">
                <a:solidFill>
                  <a:schemeClr val="bg1"/>
                </a:solidFill>
              </a:rPr>
              <a:t>Luke</a:t>
            </a:r>
          </a:p>
        </p:txBody>
      </p:sp>
      <p:sp>
        <p:nvSpPr>
          <p:cNvPr id="28" name="TextBox 27"/>
          <p:cNvSpPr txBox="1"/>
          <p:nvPr/>
        </p:nvSpPr>
        <p:spPr>
          <a:xfrm>
            <a:off x="7590432" y="3286780"/>
            <a:ext cx="1676400" cy="461665"/>
          </a:xfrm>
          <a:prstGeom prst="rect">
            <a:avLst/>
          </a:prstGeom>
          <a:noFill/>
        </p:spPr>
        <p:txBody>
          <a:bodyPr wrap="square" rtlCol="0">
            <a:spAutoFit/>
          </a:bodyPr>
          <a:lstStyle/>
          <a:p>
            <a:r>
              <a:rPr lang="en-US" sz="2400" i="1" dirty="0">
                <a:solidFill>
                  <a:schemeClr val="bg1">
                    <a:lumMod val="50000"/>
                  </a:schemeClr>
                </a:solidFill>
              </a:rPr>
              <a:t>Demas</a:t>
            </a:r>
          </a:p>
        </p:txBody>
      </p:sp>
      <p:sp>
        <p:nvSpPr>
          <p:cNvPr id="29" name="TextBox 28"/>
          <p:cNvSpPr txBox="1"/>
          <p:nvPr/>
        </p:nvSpPr>
        <p:spPr>
          <a:xfrm>
            <a:off x="7590432" y="3667780"/>
            <a:ext cx="1676400" cy="461665"/>
          </a:xfrm>
          <a:prstGeom prst="rect">
            <a:avLst/>
          </a:prstGeom>
          <a:noFill/>
        </p:spPr>
        <p:txBody>
          <a:bodyPr wrap="square" rtlCol="0">
            <a:spAutoFit/>
          </a:bodyPr>
          <a:lstStyle/>
          <a:p>
            <a:r>
              <a:rPr lang="en-US" sz="2400" i="1" dirty="0" err="1">
                <a:solidFill>
                  <a:schemeClr val="bg1">
                    <a:lumMod val="50000"/>
                  </a:schemeClr>
                </a:solidFill>
              </a:rPr>
              <a:t>Crescens</a:t>
            </a:r>
            <a:endParaRPr lang="en-US" sz="2400" i="1" dirty="0">
              <a:solidFill>
                <a:schemeClr val="bg1">
                  <a:lumMod val="50000"/>
                </a:schemeClr>
              </a:solidFill>
            </a:endParaRPr>
          </a:p>
        </p:txBody>
      </p:sp>
      <p:sp>
        <p:nvSpPr>
          <p:cNvPr id="30" name="TextBox 29"/>
          <p:cNvSpPr txBox="1"/>
          <p:nvPr/>
        </p:nvSpPr>
        <p:spPr>
          <a:xfrm>
            <a:off x="7590432" y="4097684"/>
            <a:ext cx="1676400" cy="461665"/>
          </a:xfrm>
          <a:prstGeom prst="rect">
            <a:avLst/>
          </a:prstGeom>
          <a:noFill/>
        </p:spPr>
        <p:txBody>
          <a:bodyPr wrap="square" rtlCol="0">
            <a:spAutoFit/>
          </a:bodyPr>
          <a:lstStyle/>
          <a:p>
            <a:r>
              <a:rPr lang="en-US" sz="2400" i="1" dirty="0">
                <a:solidFill>
                  <a:schemeClr val="bg1">
                    <a:lumMod val="50000"/>
                  </a:schemeClr>
                </a:solidFill>
              </a:rPr>
              <a:t>Titus</a:t>
            </a:r>
          </a:p>
        </p:txBody>
      </p:sp>
      <p:sp>
        <p:nvSpPr>
          <p:cNvPr id="31" name="TextBox 30"/>
          <p:cNvSpPr txBox="1"/>
          <p:nvPr/>
        </p:nvSpPr>
        <p:spPr>
          <a:xfrm>
            <a:off x="7590432" y="4505980"/>
            <a:ext cx="1676400" cy="461665"/>
          </a:xfrm>
          <a:prstGeom prst="rect">
            <a:avLst/>
          </a:prstGeom>
          <a:noFill/>
        </p:spPr>
        <p:txBody>
          <a:bodyPr wrap="square" rtlCol="0">
            <a:spAutoFit/>
          </a:bodyPr>
          <a:lstStyle/>
          <a:p>
            <a:r>
              <a:rPr lang="en-US" sz="2400" i="1" dirty="0">
                <a:solidFill>
                  <a:schemeClr val="bg1">
                    <a:lumMod val="50000"/>
                  </a:schemeClr>
                </a:solidFill>
              </a:rPr>
              <a:t>Luke</a:t>
            </a:r>
          </a:p>
        </p:txBody>
      </p:sp>
      <p:sp>
        <p:nvSpPr>
          <p:cNvPr id="32" name="TextBox 31"/>
          <p:cNvSpPr txBox="1"/>
          <p:nvPr/>
        </p:nvSpPr>
        <p:spPr>
          <a:xfrm>
            <a:off x="7620000" y="4931392"/>
            <a:ext cx="1676400" cy="461665"/>
          </a:xfrm>
          <a:prstGeom prst="rect">
            <a:avLst/>
          </a:prstGeom>
          <a:noFill/>
        </p:spPr>
        <p:txBody>
          <a:bodyPr wrap="square" rtlCol="0">
            <a:spAutoFit/>
          </a:bodyPr>
          <a:lstStyle/>
          <a:p>
            <a:r>
              <a:rPr lang="en-US" sz="2400" i="1" dirty="0" err="1">
                <a:solidFill>
                  <a:schemeClr val="bg1">
                    <a:lumMod val="50000"/>
                  </a:schemeClr>
                </a:solidFill>
              </a:rPr>
              <a:t>Tychicus</a:t>
            </a:r>
            <a:endParaRPr lang="en-US" sz="2400" i="1" dirty="0">
              <a:solidFill>
                <a:schemeClr val="bg1">
                  <a:lumMod val="50000"/>
                </a:schemeClr>
              </a:solidFill>
            </a:endParaRPr>
          </a:p>
        </p:txBody>
      </p:sp>
      <p:sp>
        <p:nvSpPr>
          <p:cNvPr id="33" name="TextBox 32"/>
          <p:cNvSpPr txBox="1"/>
          <p:nvPr/>
        </p:nvSpPr>
        <p:spPr>
          <a:xfrm>
            <a:off x="7620000" y="5382161"/>
            <a:ext cx="1676400" cy="1323439"/>
          </a:xfrm>
          <a:prstGeom prst="rect">
            <a:avLst/>
          </a:prstGeom>
          <a:noFill/>
        </p:spPr>
        <p:txBody>
          <a:bodyPr wrap="square" rtlCol="0">
            <a:spAutoFit/>
          </a:bodyPr>
          <a:lstStyle/>
          <a:p>
            <a:r>
              <a:rPr lang="en-US" sz="2000" i="1" dirty="0" err="1">
                <a:solidFill>
                  <a:schemeClr val="bg1">
                    <a:lumMod val="50000"/>
                  </a:schemeClr>
                </a:solidFill>
              </a:rPr>
              <a:t>Eubulus</a:t>
            </a:r>
            <a:endParaRPr lang="en-US" sz="2000" i="1" dirty="0">
              <a:solidFill>
                <a:schemeClr val="bg1">
                  <a:lumMod val="50000"/>
                </a:schemeClr>
              </a:solidFill>
            </a:endParaRPr>
          </a:p>
          <a:p>
            <a:r>
              <a:rPr lang="en-US" sz="2000" i="1" dirty="0" err="1">
                <a:solidFill>
                  <a:schemeClr val="bg1">
                    <a:lumMod val="50000"/>
                  </a:schemeClr>
                </a:solidFill>
              </a:rPr>
              <a:t>Pudens</a:t>
            </a:r>
            <a:endParaRPr lang="en-US" sz="2000" i="1" dirty="0">
              <a:solidFill>
                <a:schemeClr val="bg1">
                  <a:lumMod val="50000"/>
                </a:schemeClr>
              </a:solidFill>
            </a:endParaRPr>
          </a:p>
          <a:p>
            <a:r>
              <a:rPr lang="en-US" sz="2000" i="1" dirty="0" err="1">
                <a:solidFill>
                  <a:schemeClr val="bg1">
                    <a:lumMod val="50000"/>
                  </a:schemeClr>
                </a:solidFill>
              </a:rPr>
              <a:t>Linus</a:t>
            </a:r>
            <a:endParaRPr lang="en-US" sz="2000" i="1" dirty="0">
              <a:solidFill>
                <a:schemeClr val="bg1">
                  <a:lumMod val="50000"/>
                </a:schemeClr>
              </a:solidFill>
            </a:endParaRPr>
          </a:p>
          <a:p>
            <a:r>
              <a:rPr lang="en-US" sz="2000" i="1" dirty="0">
                <a:solidFill>
                  <a:schemeClr val="bg1">
                    <a:lumMod val="50000"/>
                  </a:schemeClr>
                </a:solidFill>
              </a:rPr>
              <a:t>Claudia</a:t>
            </a:r>
          </a:p>
        </p:txBody>
      </p:sp>
      <p:cxnSp>
        <p:nvCxnSpPr>
          <p:cNvPr id="34" name="Straight Connector 33"/>
          <p:cNvCxnSpPr/>
          <p:nvPr/>
        </p:nvCxnSpPr>
        <p:spPr>
          <a:xfrm>
            <a:off x="7620000" y="3429000"/>
            <a:ext cx="0" cy="3200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886200" y="6410980"/>
            <a:ext cx="2209800" cy="523220"/>
          </a:xfrm>
          <a:prstGeom prst="rect">
            <a:avLst/>
          </a:prstGeom>
          <a:noFill/>
        </p:spPr>
        <p:txBody>
          <a:bodyPr wrap="square" rtlCol="0">
            <a:spAutoFit/>
          </a:bodyPr>
          <a:lstStyle/>
          <a:p>
            <a:r>
              <a:rPr lang="en-US" sz="2800" b="1" dirty="0">
                <a:solidFill>
                  <a:schemeClr val="bg1"/>
                </a:solidFill>
              </a:rPr>
              <a:t>Timothy</a:t>
            </a:r>
          </a:p>
        </p:txBody>
      </p:sp>
      <p:sp>
        <p:nvSpPr>
          <p:cNvPr id="35" name="Title 5">
            <a:extLst>
              <a:ext uri="{FF2B5EF4-FFF2-40B4-BE49-F238E27FC236}">
                <a16:creationId xmlns:a16="http://schemas.microsoft.com/office/drawing/2014/main" id="{C190E39B-8368-DC44-91B8-F4BE6BF65802}"/>
              </a:ext>
            </a:extLst>
          </p:cNvPr>
          <p:cNvSpPr txBox="1">
            <a:spLocks/>
          </p:cNvSpPr>
          <p:nvPr/>
        </p:nvSpPr>
        <p:spPr>
          <a:xfrm>
            <a:off x="38100" y="6553200"/>
            <a:ext cx="2476500" cy="31052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dirty="0" err="1">
                <a:solidFill>
                  <a:schemeClr val="bg1">
                    <a:lumMod val="50000"/>
                  </a:schemeClr>
                </a:solidFill>
                <a:latin typeface="+mn-lt"/>
                <a:cs typeface="Phosphate Inline" panose="02000506050000020004" pitchFamily="2" charset="77"/>
              </a:rPr>
              <a:t>scott</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smelser</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sbsmelser@comcast.net</a:t>
            </a:r>
            <a:endParaRPr lang="en-US" sz="900" dirty="0">
              <a:solidFill>
                <a:schemeClr val="bg1">
                  <a:lumMod val="50000"/>
                </a:schemeClr>
              </a:solidFill>
              <a:latin typeface="+mn-lt"/>
              <a:cs typeface="Phosphate Inline" panose="02000506050000020004" pitchFamily="2" charset="77"/>
            </a:endParaRPr>
          </a:p>
        </p:txBody>
      </p:sp>
    </p:spTree>
    <p:extLst>
      <p:ext uri="{BB962C8B-B14F-4D97-AF65-F5344CB8AC3E}">
        <p14:creationId xmlns:p14="http://schemas.microsoft.com/office/powerpoint/2010/main" val="968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3.33333E-6 4.44444E-6 L -0.34584 4.44444E-6 " pathEditMode="relative" rAng="0" ptsTypes="AA">
                                      <p:cBhvr>
                                        <p:cTn id="6" dur="2000" fill="hold"/>
                                        <p:tgtEl>
                                          <p:spTgt spid="4"/>
                                        </p:tgtEl>
                                        <p:attrNameLst>
                                          <p:attrName>ppt_x</p:attrName>
                                          <p:attrName>ppt_y</p:attrName>
                                        </p:attrNameLst>
                                      </p:cBhvr>
                                      <p:rCtr x="-173" y="0"/>
                                    </p:animMotion>
                                  </p:childTnLst>
                                </p:cTn>
                              </p:par>
                              <p:par>
                                <p:cTn id="7" presetID="64" presetClass="path" presetSubtype="0" accel="50000" decel="50000" fill="hold" grpId="0" nodeType="withEffect">
                                  <p:stCondLst>
                                    <p:cond delay="0"/>
                                  </p:stCondLst>
                                  <p:childTnLst>
                                    <p:animMotion origin="layout" path="M 3.33333E-6 2.22222E-6 L -0.09584 -0.12222 " pathEditMode="relative" rAng="0" ptsTypes="AA">
                                      <p:cBhvr>
                                        <p:cTn id="8" dur="2000" fill="hold"/>
                                        <p:tgtEl>
                                          <p:spTgt spid="5"/>
                                        </p:tgtEl>
                                        <p:attrNameLst>
                                          <p:attrName>ppt_x</p:attrName>
                                          <p:attrName>ppt_y</p:attrName>
                                        </p:attrNameLst>
                                      </p:cBhvr>
                                      <p:rCtr x="-48" y="-61"/>
                                    </p:animMotion>
                                  </p:childTnLst>
                                </p:cTn>
                              </p:par>
                              <p:par>
                                <p:cTn id="9" presetID="64" presetClass="path" presetSubtype="0" accel="50000" decel="50000" fill="hold" grpId="0" nodeType="withEffect">
                                  <p:stCondLst>
                                    <p:cond delay="0"/>
                                  </p:stCondLst>
                                  <p:childTnLst>
                                    <p:animMotion origin="layout" path="M 3.33333E-6 0 L 0.14583 -0.24444 " pathEditMode="relative" rAng="0" ptsTypes="AA">
                                      <p:cBhvr>
                                        <p:cTn id="10" dur="2000" fill="hold"/>
                                        <p:tgtEl>
                                          <p:spTgt spid="6"/>
                                        </p:tgtEl>
                                        <p:attrNameLst>
                                          <p:attrName>ppt_x</p:attrName>
                                          <p:attrName>ppt_y</p:attrName>
                                        </p:attrNameLst>
                                      </p:cBhvr>
                                      <p:rCtr x="73" y="-122"/>
                                    </p:animMotion>
                                  </p:childTnLst>
                                </p:cTn>
                              </p:par>
                              <p:par>
                                <p:cTn id="11" presetID="64" presetClass="path" presetSubtype="0" accel="50000" decel="50000" fill="hold" grpId="0" nodeType="withEffect">
                                  <p:stCondLst>
                                    <p:cond delay="0"/>
                                  </p:stCondLst>
                                  <p:childTnLst>
                                    <p:animMotion origin="layout" path="M -1.94444E-6 0.00185 L 0.38004 -0.36667 " pathEditMode="relative" rAng="0" ptsTypes="AA">
                                      <p:cBhvr>
                                        <p:cTn id="12" dur="2000" fill="hold"/>
                                        <p:tgtEl>
                                          <p:spTgt spid="7"/>
                                        </p:tgtEl>
                                        <p:attrNameLst>
                                          <p:attrName>ppt_x</p:attrName>
                                          <p:attrName>ppt_y</p:attrName>
                                        </p:attrNameLst>
                                      </p:cBhvr>
                                      <p:rCtr x="190" y="-184"/>
                                    </p:animMotion>
                                  </p:childTnLst>
                                </p:cTn>
                              </p:par>
                              <p:par>
                                <p:cTn id="13" presetID="64" presetClass="path" presetSubtype="0" accel="50000" decel="50000" fill="hold" grpId="0" nodeType="withEffect">
                                  <p:stCondLst>
                                    <p:cond delay="0"/>
                                  </p:stCondLst>
                                  <p:childTnLst>
                                    <p:animMotion origin="layout" path="M 1.11022E-16 -4.44444E-6 L 0.1875 -0.18888 " pathEditMode="relative" rAng="0" ptsTypes="AA">
                                      <p:cBhvr>
                                        <p:cTn id="14" dur="2000" fill="hold"/>
                                        <p:tgtEl>
                                          <p:spTgt spid="8"/>
                                        </p:tgtEl>
                                        <p:attrNameLst>
                                          <p:attrName>ppt_x</p:attrName>
                                          <p:attrName>ppt_y</p:attrName>
                                        </p:attrNameLst>
                                      </p:cBhvr>
                                      <p:rCtr x="94" y="-94"/>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left)">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left)">
                                      <p:cBhvr>
                                        <p:cTn id="89" dur="5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wipe(left)">
                                      <p:cBhvr>
                                        <p:cTn id="94" dur="500"/>
                                        <p:tgtEl>
                                          <p:spTgt spid="2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wipe(left)">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left)">
                                      <p:cBhvr>
                                        <p:cTn id="104" dur="500"/>
                                        <p:tgtEl>
                                          <p:spTgt spid="26"/>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left)">
                                      <p:cBhvr>
                                        <p:cTn id="109" dur="500"/>
                                        <p:tgtEl>
                                          <p:spTgt spid="27"/>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0" fill="hold" nodeType="clickEffect">
                                  <p:stCondLst>
                                    <p:cond delay="0"/>
                                  </p:stCondLst>
                                  <p:childTnLst>
                                    <p:set>
                                      <p:cBhvr>
                                        <p:cTn id="113" dur="1" fill="hold">
                                          <p:stCondLst>
                                            <p:cond delay="0"/>
                                          </p:stCondLst>
                                        </p:cTn>
                                        <p:tgtEl>
                                          <p:spTgt spid="34"/>
                                        </p:tgtEl>
                                        <p:attrNameLst>
                                          <p:attrName>style.visibility</p:attrName>
                                        </p:attrNameLst>
                                      </p:cBhvr>
                                      <p:to>
                                        <p:strVal val="visible"/>
                                      </p:to>
                                    </p:set>
                                    <p:anim calcmode="lin" valueType="num">
                                      <p:cBhvr>
                                        <p:cTn id="114" dur="500" fill="hold"/>
                                        <p:tgtEl>
                                          <p:spTgt spid="34"/>
                                        </p:tgtEl>
                                        <p:attrNameLst>
                                          <p:attrName>ppt_w</p:attrName>
                                        </p:attrNameLst>
                                      </p:cBhvr>
                                      <p:tavLst>
                                        <p:tav tm="0">
                                          <p:val>
                                            <p:fltVal val="0"/>
                                          </p:val>
                                        </p:tav>
                                        <p:tav tm="100000">
                                          <p:val>
                                            <p:strVal val="#ppt_w"/>
                                          </p:val>
                                        </p:tav>
                                      </p:tavLst>
                                    </p:anim>
                                    <p:anim calcmode="lin" valueType="num">
                                      <p:cBhvr>
                                        <p:cTn id="115" dur="500" fill="hold"/>
                                        <p:tgtEl>
                                          <p:spTgt spid="34"/>
                                        </p:tgtEl>
                                        <p:attrNameLst>
                                          <p:attrName>ppt_h</p:attrName>
                                        </p:attrNameLst>
                                      </p:cBhvr>
                                      <p:tavLst>
                                        <p:tav tm="0">
                                          <p:val>
                                            <p:fltVal val="0"/>
                                          </p:val>
                                        </p:tav>
                                        <p:tav tm="100000">
                                          <p:val>
                                            <p:strVal val="#ppt_h"/>
                                          </p:val>
                                        </p:tav>
                                      </p:tavLst>
                                    </p:anim>
                                    <p:animEffect transition="in" filter="fade">
                                      <p:cBhvr>
                                        <p:cTn id="116" dur="500"/>
                                        <p:tgtEl>
                                          <p:spTgt spid="34"/>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wipe(left)">
                                      <p:cBhvr>
                                        <p:cTn id="121" dur="500"/>
                                        <p:tgtEl>
                                          <p:spTgt spid="28"/>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29"/>
                                        </p:tgtEl>
                                        <p:attrNameLst>
                                          <p:attrName>style.visibility</p:attrName>
                                        </p:attrNameLst>
                                      </p:cBhvr>
                                      <p:to>
                                        <p:strVal val="visible"/>
                                      </p:to>
                                    </p:set>
                                    <p:animEffect transition="in" filter="wipe(left)">
                                      <p:cBhvr>
                                        <p:cTn id="126" dur="500"/>
                                        <p:tgtEl>
                                          <p:spTgt spid="29"/>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30"/>
                                        </p:tgtEl>
                                        <p:attrNameLst>
                                          <p:attrName>style.visibility</p:attrName>
                                        </p:attrNameLst>
                                      </p:cBhvr>
                                      <p:to>
                                        <p:strVal val="visible"/>
                                      </p:to>
                                    </p:set>
                                    <p:animEffect transition="in" filter="wipe(left)">
                                      <p:cBhvr>
                                        <p:cTn id="131" dur="500"/>
                                        <p:tgtEl>
                                          <p:spTgt spid="30"/>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31"/>
                                        </p:tgtEl>
                                        <p:attrNameLst>
                                          <p:attrName>style.visibility</p:attrName>
                                        </p:attrNameLst>
                                      </p:cBhvr>
                                      <p:to>
                                        <p:strVal val="visible"/>
                                      </p:to>
                                    </p:set>
                                    <p:animEffect transition="in" filter="wipe(left)">
                                      <p:cBhvr>
                                        <p:cTn id="136" dur="500"/>
                                        <p:tgtEl>
                                          <p:spTgt spid="31"/>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32"/>
                                        </p:tgtEl>
                                        <p:attrNameLst>
                                          <p:attrName>style.visibility</p:attrName>
                                        </p:attrNameLst>
                                      </p:cBhvr>
                                      <p:to>
                                        <p:strVal val="visible"/>
                                      </p:to>
                                    </p:set>
                                    <p:animEffect transition="in" filter="wipe(left)">
                                      <p:cBhvr>
                                        <p:cTn id="141" dur="500"/>
                                        <p:tgtEl>
                                          <p:spTgt spid="32"/>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33"/>
                                        </p:tgtEl>
                                        <p:attrNameLst>
                                          <p:attrName>style.visibility</p:attrName>
                                        </p:attrNameLst>
                                      </p:cBhvr>
                                      <p:to>
                                        <p:strVal val="visible"/>
                                      </p:to>
                                    </p:set>
                                    <p:animEffect transition="in" filter="wipe(left)">
                                      <p:cBhvr>
                                        <p:cTn id="1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lstStyle/>
          <a:p>
            <a:r>
              <a:rPr lang="en-US" dirty="0"/>
              <a:t>x</a:t>
            </a:r>
          </a:p>
        </p:txBody>
      </p:sp>
      <p:sp>
        <p:nvSpPr>
          <p:cNvPr id="9" name="TextBox 8"/>
          <p:cNvSpPr txBox="1"/>
          <p:nvPr/>
        </p:nvSpPr>
        <p:spPr>
          <a:xfrm>
            <a:off x="304800" y="3276600"/>
            <a:ext cx="1981200" cy="523220"/>
          </a:xfrm>
          <a:prstGeom prst="rect">
            <a:avLst/>
          </a:prstGeom>
          <a:noFill/>
        </p:spPr>
        <p:txBody>
          <a:bodyPr wrap="square" rtlCol="0">
            <a:spAutoFit/>
          </a:bodyPr>
          <a:lstStyle/>
          <a:p>
            <a:r>
              <a:rPr lang="en-US" sz="2800" b="1" dirty="0" err="1">
                <a:solidFill>
                  <a:schemeClr val="bg1"/>
                </a:solidFill>
              </a:rPr>
              <a:t>Tychicus</a:t>
            </a:r>
            <a:endParaRPr lang="en-US" sz="2800" b="1" dirty="0">
              <a:solidFill>
                <a:schemeClr val="bg1"/>
              </a:solidFill>
            </a:endParaRPr>
          </a:p>
        </p:txBody>
      </p:sp>
      <p:sp>
        <p:nvSpPr>
          <p:cNvPr id="11" name="TextBox 10"/>
          <p:cNvSpPr txBox="1"/>
          <p:nvPr/>
        </p:nvSpPr>
        <p:spPr>
          <a:xfrm>
            <a:off x="1752600" y="3276600"/>
            <a:ext cx="2209800" cy="523220"/>
          </a:xfrm>
          <a:prstGeom prst="rect">
            <a:avLst/>
          </a:prstGeom>
          <a:noFill/>
        </p:spPr>
        <p:txBody>
          <a:bodyPr wrap="square" rtlCol="0">
            <a:spAutoFit/>
          </a:bodyPr>
          <a:lstStyle/>
          <a:p>
            <a:r>
              <a:rPr lang="en-US" sz="2800" b="1" dirty="0">
                <a:solidFill>
                  <a:schemeClr val="bg1"/>
                </a:solidFill>
              </a:rPr>
              <a:t>Timothy</a:t>
            </a:r>
          </a:p>
        </p:txBody>
      </p:sp>
      <p:sp>
        <p:nvSpPr>
          <p:cNvPr id="12" name="TextBox 11"/>
          <p:cNvSpPr txBox="1"/>
          <p:nvPr/>
        </p:nvSpPr>
        <p:spPr>
          <a:xfrm>
            <a:off x="1752600" y="3667780"/>
            <a:ext cx="2209800" cy="523220"/>
          </a:xfrm>
          <a:prstGeom prst="rect">
            <a:avLst/>
          </a:prstGeom>
          <a:noFill/>
        </p:spPr>
        <p:txBody>
          <a:bodyPr wrap="square" rtlCol="0">
            <a:spAutoFit/>
          </a:bodyPr>
          <a:lstStyle/>
          <a:p>
            <a:r>
              <a:rPr lang="en-US" sz="2800" b="1" dirty="0" err="1">
                <a:solidFill>
                  <a:schemeClr val="bg1"/>
                </a:solidFill>
              </a:rPr>
              <a:t>Epaphroditus</a:t>
            </a:r>
            <a:endParaRPr lang="en-US" sz="2800" b="1" dirty="0">
              <a:solidFill>
                <a:schemeClr val="bg1"/>
              </a:solidFill>
            </a:endParaRPr>
          </a:p>
        </p:txBody>
      </p:sp>
      <p:sp>
        <p:nvSpPr>
          <p:cNvPr id="13" name="TextBox 12"/>
          <p:cNvSpPr txBox="1"/>
          <p:nvPr/>
        </p:nvSpPr>
        <p:spPr>
          <a:xfrm>
            <a:off x="3886200" y="3276600"/>
            <a:ext cx="1981200" cy="523220"/>
          </a:xfrm>
          <a:prstGeom prst="rect">
            <a:avLst/>
          </a:prstGeom>
          <a:noFill/>
        </p:spPr>
        <p:txBody>
          <a:bodyPr wrap="square" rtlCol="0">
            <a:spAutoFit/>
          </a:bodyPr>
          <a:lstStyle/>
          <a:p>
            <a:r>
              <a:rPr lang="en-US" sz="2800" b="1" dirty="0" err="1">
                <a:solidFill>
                  <a:schemeClr val="bg1"/>
                </a:solidFill>
              </a:rPr>
              <a:t>Tychicus</a:t>
            </a:r>
            <a:endParaRPr lang="en-US" sz="2800" b="1" dirty="0">
              <a:solidFill>
                <a:schemeClr val="bg1"/>
              </a:solidFill>
            </a:endParaRPr>
          </a:p>
        </p:txBody>
      </p:sp>
      <p:sp>
        <p:nvSpPr>
          <p:cNvPr id="14" name="TextBox 13"/>
          <p:cNvSpPr txBox="1"/>
          <p:nvPr/>
        </p:nvSpPr>
        <p:spPr>
          <a:xfrm>
            <a:off x="3886200" y="3689388"/>
            <a:ext cx="1981200" cy="523220"/>
          </a:xfrm>
          <a:prstGeom prst="rect">
            <a:avLst/>
          </a:prstGeom>
          <a:noFill/>
        </p:spPr>
        <p:txBody>
          <a:bodyPr wrap="square" rtlCol="0">
            <a:spAutoFit/>
          </a:bodyPr>
          <a:lstStyle/>
          <a:p>
            <a:r>
              <a:rPr lang="en-US" sz="2800" b="1" dirty="0" err="1">
                <a:solidFill>
                  <a:schemeClr val="bg1"/>
                </a:solidFill>
              </a:rPr>
              <a:t>Onesimus</a:t>
            </a:r>
            <a:endParaRPr lang="en-US" sz="2800" b="1" dirty="0">
              <a:solidFill>
                <a:schemeClr val="bg1"/>
              </a:solidFill>
            </a:endParaRPr>
          </a:p>
        </p:txBody>
      </p:sp>
      <p:sp>
        <p:nvSpPr>
          <p:cNvPr id="15" name="TextBox 14"/>
          <p:cNvSpPr txBox="1"/>
          <p:nvPr/>
        </p:nvSpPr>
        <p:spPr>
          <a:xfrm>
            <a:off x="3886200" y="4081816"/>
            <a:ext cx="1981200" cy="523220"/>
          </a:xfrm>
          <a:prstGeom prst="rect">
            <a:avLst/>
          </a:prstGeom>
          <a:noFill/>
        </p:spPr>
        <p:txBody>
          <a:bodyPr wrap="square" rtlCol="0">
            <a:spAutoFit/>
          </a:bodyPr>
          <a:lstStyle/>
          <a:p>
            <a:r>
              <a:rPr lang="en-US" sz="2800" b="1" dirty="0">
                <a:solidFill>
                  <a:schemeClr val="bg1"/>
                </a:solidFill>
              </a:rPr>
              <a:t>Aristarchus</a:t>
            </a:r>
          </a:p>
        </p:txBody>
      </p:sp>
      <p:sp>
        <p:nvSpPr>
          <p:cNvPr id="16" name="TextBox 15"/>
          <p:cNvSpPr txBox="1"/>
          <p:nvPr/>
        </p:nvSpPr>
        <p:spPr>
          <a:xfrm>
            <a:off x="3886200" y="4482152"/>
            <a:ext cx="1981200" cy="523220"/>
          </a:xfrm>
          <a:prstGeom prst="rect">
            <a:avLst/>
          </a:prstGeom>
          <a:noFill/>
        </p:spPr>
        <p:txBody>
          <a:bodyPr wrap="square" rtlCol="0">
            <a:spAutoFit/>
          </a:bodyPr>
          <a:lstStyle/>
          <a:p>
            <a:r>
              <a:rPr lang="en-US" sz="2800" b="1" dirty="0">
                <a:solidFill>
                  <a:schemeClr val="bg1"/>
                </a:solidFill>
              </a:rPr>
              <a:t>Mark</a:t>
            </a:r>
          </a:p>
        </p:txBody>
      </p:sp>
      <p:sp>
        <p:nvSpPr>
          <p:cNvPr id="17" name="TextBox 16"/>
          <p:cNvSpPr txBox="1"/>
          <p:nvPr/>
        </p:nvSpPr>
        <p:spPr>
          <a:xfrm>
            <a:off x="3886200" y="4907564"/>
            <a:ext cx="1981200" cy="523220"/>
          </a:xfrm>
          <a:prstGeom prst="rect">
            <a:avLst/>
          </a:prstGeom>
          <a:noFill/>
        </p:spPr>
        <p:txBody>
          <a:bodyPr wrap="square" rtlCol="0">
            <a:spAutoFit/>
          </a:bodyPr>
          <a:lstStyle/>
          <a:p>
            <a:r>
              <a:rPr lang="en-US" sz="2800" b="1" dirty="0">
                <a:solidFill>
                  <a:schemeClr val="bg1"/>
                </a:solidFill>
              </a:rPr>
              <a:t>Justus</a:t>
            </a:r>
          </a:p>
        </p:txBody>
      </p:sp>
      <p:sp>
        <p:nvSpPr>
          <p:cNvPr id="18" name="TextBox 17"/>
          <p:cNvSpPr txBox="1"/>
          <p:nvPr/>
        </p:nvSpPr>
        <p:spPr>
          <a:xfrm>
            <a:off x="3886200" y="5312392"/>
            <a:ext cx="1981200" cy="523220"/>
          </a:xfrm>
          <a:prstGeom prst="rect">
            <a:avLst/>
          </a:prstGeom>
          <a:noFill/>
        </p:spPr>
        <p:txBody>
          <a:bodyPr wrap="square" rtlCol="0">
            <a:spAutoFit/>
          </a:bodyPr>
          <a:lstStyle/>
          <a:p>
            <a:r>
              <a:rPr lang="en-US" sz="2800" b="1" dirty="0" err="1">
                <a:solidFill>
                  <a:schemeClr val="bg1"/>
                </a:solidFill>
              </a:rPr>
              <a:t>Epaphras</a:t>
            </a:r>
            <a:endParaRPr lang="en-US" sz="2800" b="1" dirty="0">
              <a:solidFill>
                <a:schemeClr val="bg1"/>
              </a:solidFill>
            </a:endParaRPr>
          </a:p>
        </p:txBody>
      </p:sp>
      <p:sp>
        <p:nvSpPr>
          <p:cNvPr id="19" name="TextBox 18"/>
          <p:cNvSpPr txBox="1"/>
          <p:nvPr/>
        </p:nvSpPr>
        <p:spPr>
          <a:xfrm>
            <a:off x="3886200" y="5707040"/>
            <a:ext cx="1981200" cy="523220"/>
          </a:xfrm>
          <a:prstGeom prst="rect">
            <a:avLst/>
          </a:prstGeom>
          <a:noFill/>
        </p:spPr>
        <p:txBody>
          <a:bodyPr wrap="square" rtlCol="0">
            <a:spAutoFit/>
          </a:bodyPr>
          <a:lstStyle/>
          <a:p>
            <a:r>
              <a:rPr lang="en-US" sz="2800" b="1" dirty="0">
                <a:solidFill>
                  <a:schemeClr val="bg1"/>
                </a:solidFill>
              </a:rPr>
              <a:t>Luke</a:t>
            </a:r>
          </a:p>
        </p:txBody>
      </p:sp>
      <p:sp>
        <p:nvSpPr>
          <p:cNvPr id="20" name="TextBox 19"/>
          <p:cNvSpPr txBox="1"/>
          <p:nvPr/>
        </p:nvSpPr>
        <p:spPr>
          <a:xfrm>
            <a:off x="3886200" y="6096000"/>
            <a:ext cx="1981200" cy="523220"/>
          </a:xfrm>
          <a:prstGeom prst="rect">
            <a:avLst/>
          </a:prstGeom>
          <a:noFill/>
        </p:spPr>
        <p:txBody>
          <a:bodyPr wrap="square" rtlCol="0">
            <a:spAutoFit/>
          </a:bodyPr>
          <a:lstStyle/>
          <a:p>
            <a:r>
              <a:rPr lang="en-US" sz="2800" b="1" dirty="0">
                <a:solidFill>
                  <a:schemeClr val="bg1"/>
                </a:solidFill>
              </a:rPr>
              <a:t>Demas</a:t>
            </a:r>
          </a:p>
        </p:txBody>
      </p:sp>
      <p:sp>
        <p:nvSpPr>
          <p:cNvPr id="21" name="TextBox 20"/>
          <p:cNvSpPr txBox="1"/>
          <p:nvPr/>
        </p:nvSpPr>
        <p:spPr>
          <a:xfrm>
            <a:off x="5791200" y="3276600"/>
            <a:ext cx="2209800" cy="523220"/>
          </a:xfrm>
          <a:prstGeom prst="rect">
            <a:avLst/>
          </a:prstGeom>
          <a:noFill/>
        </p:spPr>
        <p:txBody>
          <a:bodyPr wrap="square" rtlCol="0">
            <a:spAutoFit/>
          </a:bodyPr>
          <a:lstStyle/>
          <a:p>
            <a:r>
              <a:rPr lang="en-US" sz="2800" b="1" dirty="0">
                <a:solidFill>
                  <a:schemeClr val="bg1"/>
                </a:solidFill>
              </a:rPr>
              <a:t>Timothy</a:t>
            </a:r>
          </a:p>
        </p:txBody>
      </p:sp>
      <p:sp>
        <p:nvSpPr>
          <p:cNvPr id="22" name="TextBox 21"/>
          <p:cNvSpPr txBox="1"/>
          <p:nvPr/>
        </p:nvSpPr>
        <p:spPr>
          <a:xfrm>
            <a:off x="5763904" y="3684896"/>
            <a:ext cx="1981200" cy="523220"/>
          </a:xfrm>
          <a:prstGeom prst="rect">
            <a:avLst/>
          </a:prstGeom>
          <a:noFill/>
        </p:spPr>
        <p:txBody>
          <a:bodyPr wrap="square" rtlCol="0">
            <a:spAutoFit/>
          </a:bodyPr>
          <a:lstStyle/>
          <a:p>
            <a:r>
              <a:rPr lang="en-US" sz="2800" b="1" dirty="0" err="1">
                <a:solidFill>
                  <a:schemeClr val="bg1"/>
                </a:solidFill>
              </a:rPr>
              <a:t>Onesimus</a:t>
            </a:r>
            <a:endParaRPr lang="en-US" sz="2800" b="1" dirty="0">
              <a:solidFill>
                <a:schemeClr val="bg1"/>
              </a:solidFill>
            </a:endParaRPr>
          </a:p>
        </p:txBody>
      </p:sp>
      <p:sp>
        <p:nvSpPr>
          <p:cNvPr id="23" name="TextBox 22"/>
          <p:cNvSpPr txBox="1"/>
          <p:nvPr/>
        </p:nvSpPr>
        <p:spPr>
          <a:xfrm>
            <a:off x="5777552" y="4084036"/>
            <a:ext cx="1981200" cy="523220"/>
          </a:xfrm>
          <a:prstGeom prst="rect">
            <a:avLst/>
          </a:prstGeom>
          <a:noFill/>
        </p:spPr>
        <p:txBody>
          <a:bodyPr wrap="square" rtlCol="0">
            <a:spAutoFit/>
          </a:bodyPr>
          <a:lstStyle/>
          <a:p>
            <a:r>
              <a:rPr lang="en-US" sz="2800" b="1" dirty="0" err="1">
                <a:solidFill>
                  <a:schemeClr val="bg1"/>
                </a:solidFill>
              </a:rPr>
              <a:t>Epaphras</a:t>
            </a:r>
            <a:endParaRPr lang="en-US" sz="2800" b="1" dirty="0">
              <a:solidFill>
                <a:schemeClr val="bg1"/>
              </a:solidFill>
            </a:endParaRPr>
          </a:p>
        </p:txBody>
      </p:sp>
      <p:sp>
        <p:nvSpPr>
          <p:cNvPr id="24" name="TextBox 23"/>
          <p:cNvSpPr txBox="1"/>
          <p:nvPr/>
        </p:nvSpPr>
        <p:spPr>
          <a:xfrm>
            <a:off x="5791200" y="4511720"/>
            <a:ext cx="1981200" cy="523220"/>
          </a:xfrm>
          <a:prstGeom prst="rect">
            <a:avLst/>
          </a:prstGeom>
          <a:noFill/>
        </p:spPr>
        <p:txBody>
          <a:bodyPr wrap="square" rtlCol="0">
            <a:spAutoFit/>
          </a:bodyPr>
          <a:lstStyle/>
          <a:p>
            <a:r>
              <a:rPr lang="en-US" sz="2800" b="1" dirty="0">
                <a:solidFill>
                  <a:schemeClr val="bg1"/>
                </a:solidFill>
              </a:rPr>
              <a:t>Mark</a:t>
            </a:r>
          </a:p>
        </p:txBody>
      </p:sp>
      <p:sp>
        <p:nvSpPr>
          <p:cNvPr id="25" name="TextBox 24"/>
          <p:cNvSpPr txBox="1"/>
          <p:nvPr/>
        </p:nvSpPr>
        <p:spPr>
          <a:xfrm>
            <a:off x="5799160" y="4913293"/>
            <a:ext cx="1981200" cy="523220"/>
          </a:xfrm>
          <a:prstGeom prst="rect">
            <a:avLst/>
          </a:prstGeom>
          <a:noFill/>
        </p:spPr>
        <p:txBody>
          <a:bodyPr wrap="square" rtlCol="0">
            <a:spAutoFit/>
          </a:bodyPr>
          <a:lstStyle/>
          <a:p>
            <a:r>
              <a:rPr lang="en-US" sz="2800" b="1" dirty="0">
                <a:solidFill>
                  <a:schemeClr val="bg1"/>
                </a:solidFill>
              </a:rPr>
              <a:t>Aristarchus</a:t>
            </a:r>
          </a:p>
        </p:txBody>
      </p:sp>
      <p:sp>
        <p:nvSpPr>
          <p:cNvPr id="26" name="TextBox 25"/>
          <p:cNvSpPr txBox="1"/>
          <p:nvPr/>
        </p:nvSpPr>
        <p:spPr>
          <a:xfrm>
            <a:off x="5791200" y="5316884"/>
            <a:ext cx="1981200" cy="523220"/>
          </a:xfrm>
          <a:prstGeom prst="rect">
            <a:avLst/>
          </a:prstGeom>
          <a:noFill/>
        </p:spPr>
        <p:txBody>
          <a:bodyPr wrap="square" rtlCol="0">
            <a:spAutoFit/>
          </a:bodyPr>
          <a:lstStyle/>
          <a:p>
            <a:r>
              <a:rPr lang="en-US" sz="2800" b="1" dirty="0">
                <a:solidFill>
                  <a:schemeClr val="bg1"/>
                </a:solidFill>
              </a:rPr>
              <a:t>Demas</a:t>
            </a:r>
          </a:p>
        </p:txBody>
      </p:sp>
      <p:sp>
        <p:nvSpPr>
          <p:cNvPr id="27" name="TextBox 26"/>
          <p:cNvSpPr txBox="1"/>
          <p:nvPr/>
        </p:nvSpPr>
        <p:spPr>
          <a:xfrm>
            <a:off x="5799192" y="5728648"/>
            <a:ext cx="1981200" cy="523220"/>
          </a:xfrm>
          <a:prstGeom prst="rect">
            <a:avLst/>
          </a:prstGeom>
          <a:noFill/>
        </p:spPr>
        <p:txBody>
          <a:bodyPr wrap="square" rtlCol="0">
            <a:spAutoFit/>
          </a:bodyPr>
          <a:lstStyle/>
          <a:p>
            <a:r>
              <a:rPr lang="en-US" sz="2800" b="1" dirty="0">
                <a:solidFill>
                  <a:schemeClr val="bg1"/>
                </a:solidFill>
              </a:rPr>
              <a:t>Luke</a:t>
            </a:r>
          </a:p>
        </p:txBody>
      </p:sp>
      <p:sp>
        <p:nvSpPr>
          <p:cNvPr id="28" name="TextBox 27"/>
          <p:cNvSpPr txBox="1"/>
          <p:nvPr/>
        </p:nvSpPr>
        <p:spPr>
          <a:xfrm>
            <a:off x="7590432" y="3286780"/>
            <a:ext cx="1676400" cy="461665"/>
          </a:xfrm>
          <a:prstGeom prst="rect">
            <a:avLst/>
          </a:prstGeom>
          <a:noFill/>
        </p:spPr>
        <p:txBody>
          <a:bodyPr wrap="square" rtlCol="0">
            <a:spAutoFit/>
          </a:bodyPr>
          <a:lstStyle/>
          <a:p>
            <a:r>
              <a:rPr lang="en-US" sz="2400" i="1" dirty="0">
                <a:solidFill>
                  <a:schemeClr val="bg1">
                    <a:lumMod val="50000"/>
                  </a:schemeClr>
                </a:solidFill>
              </a:rPr>
              <a:t>Demas</a:t>
            </a:r>
          </a:p>
        </p:txBody>
      </p:sp>
      <p:sp>
        <p:nvSpPr>
          <p:cNvPr id="29" name="TextBox 28"/>
          <p:cNvSpPr txBox="1"/>
          <p:nvPr/>
        </p:nvSpPr>
        <p:spPr>
          <a:xfrm>
            <a:off x="7590432" y="3667780"/>
            <a:ext cx="1676400" cy="461665"/>
          </a:xfrm>
          <a:prstGeom prst="rect">
            <a:avLst/>
          </a:prstGeom>
          <a:noFill/>
        </p:spPr>
        <p:txBody>
          <a:bodyPr wrap="square" rtlCol="0">
            <a:spAutoFit/>
          </a:bodyPr>
          <a:lstStyle/>
          <a:p>
            <a:r>
              <a:rPr lang="en-US" sz="2400" i="1" dirty="0" err="1">
                <a:solidFill>
                  <a:schemeClr val="bg1">
                    <a:lumMod val="50000"/>
                  </a:schemeClr>
                </a:solidFill>
              </a:rPr>
              <a:t>Crescens</a:t>
            </a:r>
            <a:endParaRPr lang="en-US" sz="2400" i="1" dirty="0">
              <a:solidFill>
                <a:schemeClr val="bg1">
                  <a:lumMod val="50000"/>
                </a:schemeClr>
              </a:solidFill>
            </a:endParaRPr>
          </a:p>
        </p:txBody>
      </p:sp>
      <p:sp>
        <p:nvSpPr>
          <p:cNvPr id="30" name="TextBox 29"/>
          <p:cNvSpPr txBox="1"/>
          <p:nvPr/>
        </p:nvSpPr>
        <p:spPr>
          <a:xfrm>
            <a:off x="7590432" y="4097684"/>
            <a:ext cx="1676400" cy="461665"/>
          </a:xfrm>
          <a:prstGeom prst="rect">
            <a:avLst/>
          </a:prstGeom>
          <a:noFill/>
        </p:spPr>
        <p:txBody>
          <a:bodyPr wrap="square" rtlCol="0">
            <a:spAutoFit/>
          </a:bodyPr>
          <a:lstStyle/>
          <a:p>
            <a:r>
              <a:rPr lang="en-US" sz="2400" i="1" dirty="0">
                <a:solidFill>
                  <a:schemeClr val="bg1">
                    <a:lumMod val="50000"/>
                  </a:schemeClr>
                </a:solidFill>
              </a:rPr>
              <a:t>Titus</a:t>
            </a:r>
          </a:p>
        </p:txBody>
      </p:sp>
      <p:sp>
        <p:nvSpPr>
          <p:cNvPr id="31" name="TextBox 30"/>
          <p:cNvSpPr txBox="1"/>
          <p:nvPr/>
        </p:nvSpPr>
        <p:spPr>
          <a:xfrm>
            <a:off x="7590432" y="4505980"/>
            <a:ext cx="1676400" cy="461665"/>
          </a:xfrm>
          <a:prstGeom prst="rect">
            <a:avLst/>
          </a:prstGeom>
          <a:noFill/>
        </p:spPr>
        <p:txBody>
          <a:bodyPr wrap="square" rtlCol="0">
            <a:spAutoFit/>
          </a:bodyPr>
          <a:lstStyle/>
          <a:p>
            <a:r>
              <a:rPr lang="en-US" sz="2400" i="1" dirty="0">
                <a:solidFill>
                  <a:schemeClr val="bg1">
                    <a:lumMod val="50000"/>
                  </a:schemeClr>
                </a:solidFill>
              </a:rPr>
              <a:t>Luke</a:t>
            </a:r>
          </a:p>
        </p:txBody>
      </p:sp>
      <p:sp>
        <p:nvSpPr>
          <p:cNvPr id="32" name="TextBox 31"/>
          <p:cNvSpPr txBox="1"/>
          <p:nvPr/>
        </p:nvSpPr>
        <p:spPr>
          <a:xfrm>
            <a:off x="7620000" y="4931392"/>
            <a:ext cx="1676400" cy="461665"/>
          </a:xfrm>
          <a:prstGeom prst="rect">
            <a:avLst/>
          </a:prstGeom>
          <a:noFill/>
        </p:spPr>
        <p:txBody>
          <a:bodyPr wrap="square" rtlCol="0">
            <a:spAutoFit/>
          </a:bodyPr>
          <a:lstStyle/>
          <a:p>
            <a:r>
              <a:rPr lang="en-US" sz="2400" i="1" dirty="0" err="1">
                <a:solidFill>
                  <a:schemeClr val="bg1">
                    <a:lumMod val="50000"/>
                  </a:schemeClr>
                </a:solidFill>
              </a:rPr>
              <a:t>Tychicus</a:t>
            </a:r>
            <a:endParaRPr lang="en-US" sz="2400" i="1" dirty="0">
              <a:solidFill>
                <a:schemeClr val="bg1">
                  <a:lumMod val="50000"/>
                </a:schemeClr>
              </a:solidFill>
            </a:endParaRPr>
          </a:p>
        </p:txBody>
      </p:sp>
      <p:sp>
        <p:nvSpPr>
          <p:cNvPr id="33" name="TextBox 32"/>
          <p:cNvSpPr txBox="1"/>
          <p:nvPr/>
        </p:nvSpPr>
        <p:spPr>
          <a:xfrm>
            <a:off x="7620000" y="5382161"/>
            <a:ext cx="1676400" cy="1323439"/>
          </a:xfrm>
          <a:prstGeom prst="rect">
            <a:avLst/>
          </a:prstGeom>
          <a:noFill/>
        </p:spPr>
        <p:txBody>
          <a:bodyPr wrap="square" rtlCol="0">
            <a:spAutoFit/>
          </a:bodyPr>
          <a:lstStyle/>
          <a:p>
            <a:r>
              <a:rPr lang="en-US" sz="2000" i="1" dirty="0" err="1">
                <a:solidFill>
                  <a:schemeClr val="bg1">
                    <a:lumMod val="50000"/>
                  </a:schemeClr>
                </a:solidFill>
              </a:rPr>
              <a:t>Eubulus</a:t>
            </a:r>
            <a:endParaRPr lang="en-US" sz="2000" i="1" dirty="0">
              <a:solidFill>
                <a:schemeClr val="bg1">
                  <a:lumMod val="50000"/>
                </a:schemeClr>
              </a:solidFill>
            </a:endParaRPr>
          </a:p>
          <a:p>
            <a:r>
              <a:rPr lang="en-US" sz="2000" i="1" dirty="0" err="1">
                <a:solidFill>
                  <a:schemeClr val="bg1">
                    <a:lumMod val="50000"/>
                  </a:schemeClr>
                </a:solidFill>
              </a:rPr>
              <a:t>Pudens</a:t>
            </a:r>
            <a:endParaRPr lang="en-US" sz="2000" i="1" dirty="0">
              <a:solidFill>
                <a:schemeClr val="bg1">
                  <a:lumMod val="50000"/>
                </a:schemeClr>
              </a:solidFill>
            </a:endParaRPr>
          </a:p>
          <a:p>
            <a:r>
              <a:rPr lang="en-US" sz="2000" i="1" dirty="0" err="1">
                <a:solidFill>
                  <a:schemeClr val="bg1">
                    <a:lumMod val="50000"/>
                  </a:schemeClr>
                </a:solidFill>
              </a:rPr>
              <a:t>Linus</a:t>
            </a:r>
            <a:endParaRPr lang="en-US" sz="2000" i="1" dirty="0">
              <a:solidFill>
                <a:schemeClr val="bg1">
                  <a:lumMod val="50000"/>
                </a:schemeClr>
              </a:solidFill>
            </a:endParaRPr>
          </a:p>
          <a:p>
            <a:r>
              <a:rPr lang="en-US" sz="2000" i="1" dirty="0">
                <a:solidFill>
                  <a:schemeClr val="bg1">
                    <a:lumMod val="50000"/>
                  </a:schemeClr>
                </a:solidFill>
              </a:rPr>
              <a:t>Claudia</a:t>
            </a:r>
          </a:p>
        </p:txBody>
      </p:sp>
      <p:cxnSp>
        <p:nvCxnSpPr>
          <p:cNvPr id="34" name="Straight Connector 33"/>
          <p:cNvCxnSpPr/>
          <p:nvPr/>
        </p:nvCxnSpPr>
        <p:spPr>
          <a:xfrm>
            <a:off x="7620000" y="3429000"/>
            <a:ext cx="0" cy="3200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0" y="4267200"/>
            <a:ext cx="182880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i="1" dirty="0"/>
              <a:t>2Tm.4.10</a:t>
            </a:r>
          </a:p>
        </p:txBody>
      </p:sp>
      <p:sp>
        <p:nvSpPr>
          <p:cNvPr id="43" name="Rectangle 42"/>
          <p:cNvSpPr/>
          <p:nvPr/>
        </p:nvSpPr>
        <p:spPr>
          <a:xfrm>
            <a:off x="0" y="4800600"/>
            <a:ext cx="182880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err="1"/>
              <a:t>Php</a:t>
            </a:r>
            <a:r>
              <a:rPr lang="en-US" sz="2400" b="1" dirty="0"/>
              <a:t>. 2, 4</a:t>
            </a:r>
          </a:p>
        </p:txBody>
      </p:sp>
      <p:sp>
        <p:nvSpPr>
          <p:cNvPr id="48" name="Rectangle 47"/>
          <p:cNvSpPr/>
          <p:nvPr/>
        </p:nvSpPr>
        <p:spPr>
          <a:xfrm>
            <a:off x="0" y="5334000"/>
            <a:ext cx="182880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t>Phm.10,11</a:t>
            </a:r>
          </a:p>
        </p:txBody>
      </p:sp>
      <p:sp>
        <p:nvSpPr>
          <p:cNvPr id="49" name="Rectangle 48"/>
          <p:cNvSpPr/>
          <p:nvPr/>
        </p:nvSpPr>
        <p:spPr>
          <a:xfrm>
            <a:off x="0" y="5867400"/>
            <a:ext cx="182880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i="1" dirty="0"/>
              <a:t>Col. 1.7,4.12</a:t>
            </a:r>
          </a:p>
        </p:txBody>
      </p:sp>
      <p:sp>
        <p:nvSpPr>
          <p:cNvPr id="50" name="Rectangle 49"/>
          <p:cNvSpPr/>
          <p:nvPr/>
        </p:nvSpPr>
        <p:spPr>
          <a:xfrm>
            <a:off x="1828800" y="4267200"/>
            <a:ext cx="205740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t>A.15.36-16.11</a:t>
            </a:r>
          </a:p>
        </p:txBody>
      </p:sp>
      <p:sp>
        <p:nvSpPr>
          <p:cNvPr id="51" name="Rectangle 50"/>
          <p:cNvSpPr/>
          <p:nvPr/>
        </p:nvSpPr>
        <p:spPr>
          <a:xfrm>
            <a:off x="1828800" y="4800600"/>
            <a:ext cx="2057400" cy="10668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i="1" dirty="0"/>
              <a:t>Luke 4.15,</a:t>
            </a:r>
          </a:p>
          <a:p>
            <a:pPr algn="ctr"/>
            <a:r>
              <a:rPr lang="en-US" sz="2400" i="1" dirty="0"/>
              <a:t>Acts1.19? </a:t>
            </a:r>
          </a:p>
          <a:p>
            <a:pPr algn="ctr"/>
            <a:r>
              <a:rPr lang="en-US" sz="2400" b="1" i="1" dirty="0"/>
              <a:t>(Col. 4.11,14)</a:t>
            </a:r>
          </a:p>
        </p:txBody>
      </p:sp>
      <p:sp>
        <p:nvSpPr>
          <p:cNvPr id="52" name="Rectangle 51"/>
          <p:cNvSpPr/>
          <p:nvPr/>
        </p:nvSpPr>
        <p:spPr>
          <a:xfrm>
            <a:off x="1828800" y="5867400"/>
            <a:ext cx="2057400" cy="533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t>Acts 20.4</a:t>
            </a:r>
          </a:p>
        </p:txBody>
      </p:sp>
      <p:sp>
        <p:nvSpPr>
          <p:cNvPr id="54" name="Horizontal Scroll 53"/>
          <p:cNvSpPr/>
          <p:nvPr/>
        </p:nvSpPr>
        <p:spPr>
          <a:xfrm>
            <a:off x="381000" y="2362200"/>
            <a:ext cx="2286000" cy="2057400"/>
          </a:xfrm>
          <a:prstGeom prst="horizontalScroll">
            <a:avLst>
              <a:gd name="adj" fmla="val 9383"/>
            </a:avLst>
          </a:prstGeom>
          <a:blipFill>
            <a:blip r:embed="rId2" cstate="print"/>
            <a:tile tx="0" ty="0" sx="100000" sy="100000" flip="none" algn="tl"/>
          </a:blipFill>
          <a:ln w="19050">
            <a:solidFill>
              <a:schemeClr val="tx1"/>
            </a:solidFill>
          </a:ln>
          <a:effectLst>
            <a:innerShdw blurRad="215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“Luke, the beloved physician”   </a:t>
            </a:r>
          </a:p>
          <a:p>
            <a:pPr algn="ctr"/>
            <a:r>
              <a:rPr lang="en-US" sz="2400" b="1" dirty="0">
                <a:solidFill>
                  <a:schemeClr val="tx1"/>
                </a:solidFill>
              </a:rPr>
              <a:t>Col. 4.14</a:t>
            </a:r>
          </a:p>
        </p:txBody>
      </p:sp>
      <p:grpSp>
        <p:nvGrpSpPr>
          <p:cNvPr id="3" name="Group 36"/>
          <p:cNvGrpSpPr/>
          <p:nvPr/>
        </p:nvGrpSpPr>
        <p:grpSpPr>
          <a:xfrm>
            <a:off x="6477000" y="152400"/>
            <a:ext cx="2286000" cy="1336431"/>
            <a:chOff x="4953000" y="1676400"/>
            <a:chExt cx="1905000" cy="1143000"/>
          </a:xfrm>
        </p:grpSpPr>
        <p:sp>
          <p:nvSpPr>
            <p:cNvPr id="38" name="L-Shape 37"/>
            <p:cNvSpPr/>
            <p:nvPr/>
          </p:nvSpPr>
          <p:spPr>
            <a:xfrm flipH="1">
              <a:off x="4953000" y="1676400"/>
              <a:ext cx="1905000" cy="1143000"/>
            </a:xfrm>
            <a:prstGeom prst="corner">
              <a:avLst>
                <a:gd name="adj1" fmla="val 77056"/>
                <a:gd name="adj2" fmla="val 48364"/>
              </a:avLst>
            </a:prstGeom>
            <a:solidFill>
              <a:srgbClr val="FFFF66"/>
            </a:solidFill>
            <a:ln w="1270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dkEdge">
              <a:bevelT w="31750" h="31750" prst="riblet"/>
              <a:bevelB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Shape 38"/>
            <p:cNvSpPr/>
            <p:nvPr/>
          </p:nvSpPr>
          <p:spPr>
            <a:xfrm>
              <a:off x="4953000" y="1752600"/>
              <a:ext cx="1905000" cy="1066800"/>
            </a:xfrm>
            <a:prstGeom prst="corner">
              <a:avLst>
                <a:gd name="adj1" fmla="val 91550"/>
                <a:gd name="adj2" fmla="val 126587"/>
              </a:avLst>
            </a:prstGeom>
            <a:solidFill>
              <a:srgbClr val="FFFF66"/>
            </a:solidFill>
            <a:ln w="1270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dkEdge">
              <a:bevelT w="31750" h="31750" prst="riblet"/>
              <a:bevelB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 ELIMINATES</a:t>
              </a:r>
            </a:p>
          </p:txBody>
        </p:sp>
      </p:grpSp>
      <p:grpSp>
        <p:nvGrpSpPr>
          <p:cNvPr id="4" name="Group 39"/>
          <p:cNvGrpSpPr/>
          <p:nvPr/>
        </p:nvGrpSpPr>
        <p:grpSpPr>
          <a:xfrm>
            <a:off x="3505200" y="152400"/>
            <a:ext cx="2286000" cy="1336431"/>
            <a:chOff x="4953000" y="1676400"/>
            <a:chExt cx="1905000" cy="1143000"/>
          </a:xfrm>
        </p:grpSpPr>
        <p:sp>
          <p:nvSpPr>
            <p:cNvPr id="41" name="L-Shape 40"/>
            <p:cNvSpPr/>
            <p:nvPr/>
          </p:nvSpPr>
          <p:spPr>
            <a:xfrm flipH="1">
              <a:off x="4953000" y="1676400"/>
              <a:ext cx="1905000" cy="1143000"/>
            </a:xfrm>
            <a:prstGeom prst="corner">
              <a:avLst>
                <a:gd name="adj1" fmla="val 77056"/>
                <a:gd name="adj2" fmla="val 48364"/>
              </a:avLst>
            </a:prstGeom>
            <a:solidFill>
              <a:srgbClr val="FFFF66"/>
            </a:solidFill>
            <a:ln w="1270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dkEdge">
              <a:bevelT w="31750" h="31750" prst="riblet"/>
              <a:bevelB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Shape 41"/>
            <p:cNvSpPr/>
            <p:nvPr/>
          </p:nvSpPr>
          <p:spPr>
            <a:xfrm>
              <a:off x="4953000" y="1752600"/>
              <a:ext cx="1905000" cy="1066800"/>
            </a:xfrm>
            <a:prstGeom prst="corner">
              <a:avLst>
                <a:gd name="adj1" fmla="val 91550"/>
                <a:gd name="adj2" fmla="val 126587"/>
              </a:avLst>
            </a:prstGeom>
            <a:solidFill>
              <a:srgbClr val="FFFF66"/>
            </a:solidFill>
            <a:ln w="1270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dkEdge">
              <a:bevelT w="31750" h="31750" prst="riblet"/>
              <a:bevelB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 points AWAY FROM</a:t>
              </a:r>
            </a:p>
          </p:txBody>
        </p:sp>
      </p:grpSp>
      <p:grpSp>
        <p:nvGrpSpPr>
          <p:cNvPr id="5" name="Group 42"/>
          <p:cNvGrpSpPr/>
          <p:nvPr/>
        </p:nvGrpSpPr>
        <p:grpSpPr>
          <a:xfrm>
            <a:off x="381000" y="152400"/>
            <a:ext cx="2286000" cy="1336431"/>
            <a:chOff x="4953000" y="1676400"/>
            <a:chExt cx="1905000" cy="1143000"/>
          </a:xfrm>
        </p:grpSpPr>
        <p:sp>
          <p:nvSpPr>
            <p:cNvPr id="44" name="L-Shape 43"/>
            <p:cNvSpPr/>
            <p:nvPr/>
          </p:nvSpPr>
          <p:spPr>
            <a:xfrm flipH="1">
              <a:off x="4953000" y="1676400"/>
              <a:ext cx="1905000" cy="1143000"/>
            </a:xfrm>
            <a:prstGeom prst="corner">
              <a:avLst>
                <a:gd name="adj1" fmla="val 77056"/>
                <a:gd name="adj2" fmla="val 48364"/>
              </a:avLst>
            </a:prstGeom>
            <a:solidFill>
              <a:srgbClr val="FFFF66"/>
            </a:solidFill>
            <a:ln w="1270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dkEdge">
              <a:bevelT w="31750" h="31750" prst="riblet"/>
              <a:bevelB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Shape 44"/>
            <p:cNvSpPr/>
            <p:nvPr/>
          </p:nvSpPr>
          <p:spPr>
            <a:xfrm>
              <a:off x="4953000" y="1752600"/>
              <a:ext cx="1905000" cy="1066800"/>
            </a:xfrm>
            <a:prstGeom prst="corner">
              <a:avLst>
                <a:gd name="adj1" fmla="val 91550"/>
                <a:gd name="adj2" fmla="val 126587"/>
              </a:avLst>
            </a:prstGeom>
            <a:solidFill>
              <a:srgbClr val="FFFF66"/>
            </a:solidFill>
            <a:ln w="12700">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dkEdge">
              <a:bevelT w="31750" h="31750" prst="riblet"/>
              <a:bevelB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 points TO</a:t>
              </a:r>
            </a:p>
          </p:txBody>
        </p:sp>
      </p:grpSp>
      <p:sp>
        <p:nvSpPr>
          <p:cNvPr id="56" name="Oval 55"/>
          <p:cNvSpPr/>
          <p:nvPr/>
        </p:nvSpPr>
        <p:spPr>
          <a:xfrm>
            <a:off x="2293088" y="2427168"/>
            <a:ext cx="1295400" cy="633046"/>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a:solidFill>
                  <a:schemeClr val="tx1"/>
                </a:solidFill>
              </a:rPr>
              <a:t>3x</a:t>
            </a:r>
          </a:p>
        </p:txBody>
      </p:sp>
      <p:sp>
        <p:nvSpPr>
          <p:cNvPr id="57" name="TextBox 56"/>
          <p:cNvSpPr txBox="1"/>
          <p:nvPr/>
        </p:nvSpPr>
        <p:spPr>
          <a:xfrm>
            <a:off x="3886200" y="6410980"/>
            <a:ext cx="2209800" cy="523220"/>
          </a:xfrm>
          <a:prstGeom prst="rect">
            <a:avLst/>
          </a:prstGeom>
          <a:noFill/>
        </p:spPr>
        <p:txBody>
          <a:bodyPr wrap="square" rtlCol="0">
            <a:spAutoFit/>
          </a:bodyPr>
          <a:lstStyle/>
          <a:p>
            <a:r>
              <a:rPr lang="en-US" sz="2800" b="1" dirty="0">
                <a:solidFill>
                  <a:schemeClr val="bg1"/>
                </a:solidFill>
              </a:rPr>
              <a:t>Timothy</a:t>
            </a:r>
          </a:p>
        </p:txBody>
      </p:sp>
      <p:sp>
        <p:nvSpPr>
          <p:cNvPr id="59" name="Oval 58"/>
          <p:cNvSpPr/>
          <p:nvPr/>
        </p:nvSpPr>
        <p:spPr>
          <a:xfrm>
            <a:off x="7486650" y="4476750"/>
            <a:ext cx="1066800" cy="533400"/>
          </a:xfrm>
          <a:prstGeom prst="ellipse">
            <a:avLst/>
          </a:prstGeom>
          <a:noFill/>
          <a:ln w="114300">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58" name="Oval 57"/>
          <p:cNvSpPr/>
          <p:nvPr/>
        </p:nvSpPr>
        <p:spPr>
          <a:xfrm>
            <a:off x="2307265" y="764931"/>
            <a:ext cx="1295400" cy="7620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tx1"/>
                </a:solidFill>
              </a:rPr>
              <a:t>+ ext.</a:t>
            </a:r>
          </a:p>
          <a:p>
            <a:pPr algn="ctr"/>
            <a:r>
              <a:rPr lang="en-US" sz="2400" b="1" dirty="0">
                <a:solidFill>
                  <a:schemeClr val="tx1"/>
                </a:solidFill>
              </a:rPr>
              <a:t>test.</a:t>
            </a:r>
          </a:p>
        </p:txBody>
      </p:sp>
      <p:sp>
        <p:nvSpPr>
          <p:cNvPr id="61" name="Horizontal Scroll 60"/>
          <p:cNvSpPr/>
          <p:nvPr/>
        </p:nvSpPr>
        <p:spPr>
          <a:xfrm>
            <a:off x="5486400" y="3810000"/>
            <a:ext cx="1981200" cy="1752600"/>
          </a:xfrm>
          <a:prstGeom prst="horizontalScroll">
            <a:avLst>
              <a:gd name="adj" fmla="val 9383"/>
            </a:avLst>
          </a:prstGeom>
          <a:blipFill>
            <a:blip r:embed="rId2" cstate="print"/>
            <a:tile tx="0" ty="0" sx="100000" sy="100000" flip="none" algn="tl"/>
          </a:blipFill>
          <a:ln w="19050">
            <a:solidFill>
              <a:schemeClr val="tx1"/>
            </a:solidFill>
          </a:ln>
          <a:effectLst>
            <a:innerShdw blurRad="215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“only Luke is with me”  2Tim.4.11 </a:t>
            </a:r>
          </a:p>
        </p:txBody>
      </p:sp>
      <p:sp>
        <p:nvSpPr>
          <p:cNvPr id="53" name="Title 5">
            <a:extLst>
              <a:ext uri="{FF2B5EF4-FFF2-40B4-BE49-F238E27FC236}">
                <a16:creationId xmlns:a16="http://schemas.microsoft.com/office/drawing/2014/main" id="{E8AC87CC-C285-6E45-A78A-633368670014}"/>
              </a:ext>
            </a:extLst>
          </p:cNvPr>
          <p:cNvSpPr txBox="1">
            <a:spLocks/>
          </p:cNvSpPr>
          <p:nvPr/>
        </p:nvSpPr>
        <p:spPr>
          <a:xfrm>
            <a:off x="38100" y="6553200"/>
            <a:ext cx="2476500" cy="31052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dirty="0" err="1">
                <a:solidFill>
                  <a:schemeClr val="bg1">
                    <a:lumMod val="50000"/>
                  </a:schemeClr>
                </a:solidFill>
                <a:latin typeface="+mn-lt"/>
                <a:cs typeface="Phosphate Inline" panose="02000506050000020004" pitchFamily="2" charset="77"/>
              </a:rPr>
              <a:t>scott</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smelser</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sbsmelser@comcast.net</a:t>
            </a:r>
            <a:endParaRPr lang="en-US" sz="900" dirty="0">
              <a:solidFill>
                <a:schemeClr val="bg1">
                  <a:lumMod val="50000"/>
                </a:schemeClr>
              </a:solidFill>
              <a:latin typeface="+mn-lt"/>
              <a:cs typeface="Phosphate Inline" panose="02000506050000020004" pitchFamily="2" charset="77"/>
            </a:endParaRPr>
          </a:p>
        </p:txBody>
      </p:sp>
    </p:spTree>
    <p:extLst>
      <p:ext uri="{BB962C8B-B14F-4D97-AF65-F5344CB8AC3E}">
        <p14:creationId xmlns:p14="http://schemas.microsoft.com/office/powerpoint/2010/main" val="968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3.33333E-6 1.78538E-6 L -3.33333E-6 -0.67091 " pathEditMode="relative" rAng="0" ptsTypes="AA">
                                      <p:cBhvr>
                                        <p:cTn id="11" dur="1000" fill="hold"/>
                                        <p:tgtEl>
                                          <p:spTgt spid="20"/>
                                        </p:tgtEl>
                                        <p:attrNameLst>
                                          <p:attrName>ppt_x</p:attrName>
                                          <p:attrName>ppt_y</p:attrName>
                                        </p:attrNameLst>
                                      </p:cBhvr>
                                      <p:rCtr x="0" y="-336"/>
                                    </p:animMotion>
                                  </p:childTnLst>
                                </p:cTn>
                              </p:par>
                              <p:par>
                                <p:cTn id="12" presetID="64" presetClass="path" presetSubtype="0" accel="50000" decel="50000" fill="hold" grpId="0" nodeType="withEffect">
                                  <p:stCondLst>
                                    <p:cond delay="0"/>
                                  </p:stCondLst>
                                  <p:childTnLst>
                                    <p:animMotion origin="layout" path="M 3.33333E-6 7.40741E-7 L -0.20834 -0.55787 " pathEditMode="relative" rAng="0" ptsTypes="AA">
                                      <p:cBhvr>
                                        <p:cTn id="13" dur="1000" fill="hold"/>
                                        <p:tgtEl>
                                          <p:spTgt spid="26"/>
                                        </p:tgtEl>
                                        <p:attrNameLst>
                                          <p:attrName>ppt_x</p:attrName>
                                          <p:attrName>ppt_y</p:attrName>
                                        </p:attrNameLst>
                                      </p:cBhvr>
                                      <p:rCtr x="-104" y="-279"/>
                                    </p:animMotion>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up)">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56" presetClass="path" presetSubtype="0" accel="50000" decel="50000" fill="hold" grpId="0" nodeType="clickEffect">
                                  <p:stCondLst>
                                    <p:cond delay="0"/>
                                  </p:stCondLst>
                                  <p:childTnLst>
                                    <p:animMotion origin="layout" path="M 5.55112E-17 0 L 0.52083 -0.32847 " pathEditMode="relative" rAng="0" ptsTypes="AA">
                                      <p:cBhvr>
                                        <p:cTn id="22" dur="500" fill="hold"/>
                                        <p:tgtEl>
                                          <p:spTgt spid="12"/>
                                        </p:tgtEl>
                                        <p:attrNameLst>
                                          <p:attrName>ppt_x</p:attrName>
                                          <p:attrName>ppt_y</p:attrName>
                                        </p:attrNameLst>
                                      </p:cBhvr>
                                      <p:rCtr x="260" y="-164"/>
                                    </p:animMotion>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up)">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56" presetClass="path" presetSubtype="0" accel="50000" decel="50000" fill="hold" grpId="0" nodeType="clickEffect">
                                  <p:stCondLst>
                                    <p:cond delay="0"/>
                                  </p:stCondLst>
                                  <p:childTnLst>
                                    <p:animMotion origin="layout" path="M -3.33333E-6 -7.40741E-7 L 0.28334 -0.28727 " pathEditMode="relative" rAng="0" ptsTypes="AA">
                                      <p:cBhvr>
                                        <p:cTn id="31" dur="500" fill="hold"/>
                                        <p:tgtEl>
                                          <p:spTgt spid="14"/>
                                        </p:tgtEl>
                                        <p:attrNameLst>
                                          <p:attrName>ppt_x</p:attrName>
                                          <p:attrName>ppt_y</p:attrName>
                                        </p:attrNameLst>
                                      </p:cBhvr>
                                      <p:rCtr x="142" y="-144"/>
                                    </p:animMotion>
                                  </p:childTnLst>
                                </p:cTn>
                              </p:par>
                              <p:par>
                                <p:cTn id="32" presetID="56" presetClass="path" presetSubtype="0" accel="50000" decel="50000" fill="hold" grpId="0" nodeType="withEffect">
                                  <p:stCondLst>
                                    <p:cond delay="0"/>
                                  </p:stCondLst>
                                  <p:childTnLst>
                                    <p:animMotion origin="layout" path="M 4.72222E-6 3.7037E-6 L 0.07795 -0.28658 " pathEditMode="relative" rAng="0" ptsTypes="AA">
                                      <p:cBhvr>
                                        <p:cTn id="33" dur="500" fill="hold"/>
                                        <p:tgtEl>
                                          <p:spTgt spid="22"/>
                                        </p:tgtEl>
                                        <p:attrNameLst>
                                          <p:attrName>ppt_x</p:attrName>
                                          <p:attrName>ppt_y</p:attrName>
                                        </p:attrNameLst>
                                      </p:cBhvr>
                                      <p:rCtr x="39" y="-143"/>
                                    </p:animMotion>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up)">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64" presetClass="path" presetSubtype="0" accel="50000" decel="50000" fill="hold" grpId="0" nodeType="clickEffect">
                                  <p:stCondLst>
                                    <p:cond delay="0"/>
                                  </p:stCondLst>
                                  <p:childTnLst>
                                    <p:animMotion origin="layout" path="M -3.33333E-6 -4.81481E-6 L -3.33333E-6 -0.47939 " pathEditMode="relative" rAng="0" ptsTypes="AA">
                                      <p:cBhvr>
                                        <p:cTn id="42" dur="500" fill="hold"/>
                                        <p:tgtEl>
                                          <p:spTgt spid="18"/>
                                        </p:tgtEl>
                                        <p:attrNameLst>
                                          <p:attrName>ppt_x</p:attrName>
                                          <p:attrName>ppt_y</p:attrName>
                                        </p:attrNameLst>
                                      </p:cBhvr>
                                      <p:rCtr x="0" y="-240"/>
                                    </p:animMotion>
                                  </p:childTnLst>
                                </p:cTn>
                              </p:par>
                              <p:par>
                                <p:cTn id="43" presetID="64" presetClass="path" presetSubtype="0" accel="50000" decel="50000" fill="hold" grpId="0" nodeType="withEffect">
                                  <p:stCondLst>
                                    <p:cond delay="0"/>
                                  </p:stCondLst>
                                  <p:childTnLst>
                                    <p:animMotion origin="layout" path="M -4.16667E-6 1.85185E-6 L -0.20677 -0.30023 " pathEditMode="relative" rAng="0" ptsTypes="AA">
                                      <p:cBhvr>
                                        <p:cTn id="44" dur="500" fill="hold"/>
                                        <p:tgtEl>
                                          <p:spTgt spid="23"/>
                                        </p:tgtEl>
                                        <p:attrNameLst>
                                          <p:attrName>ppt_x</p:attrName>
                                          <p:attrName>ppt_y</p:attrName>
                                        </p:attrNameLst>
                                      </p:cBhvr>
                                      <p:rCtr x="-103" y="-150"/>
                                    </p:animMotion>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up)">
                                      <p:cBhvr>
                                        <p:cTn id="49" dur="500"/>
                                        <p:tgtEl>
                                          <p:spTgt spid="50"/>
                                        </p:tgtEl>
                                      </p:cBhvr>
                                    </p:animEffect>
                                  </p:childTnLst>
                                </p:cTn>
                              </p:par>
                            </p:childTnLst>
                          </p:cTn>
                        </p:par>
                      </p:childTnLst>
                    </p:cTn>
                  </p:par>
                  <p:par>
                    <p:cTn id="50" fill="hold">
                      <p:stCondLst>
                        <p:cond delay="indefinite"/>
                      </p:stCondLst>
                      <p:childTnLst>
                        <p:par>
                          <p:cTn id="51" fill="hold">
                            <p:stCondLst>
                              <p:cond delay="0"/>
                            </p:stCondLst>
                            <p:childTnLst>
                              <p:par>
                                <p:cTn id="52" presetID="56" presetClass="path" presetSubtype="0" accel="50000" decel="50000" fill="hold" grpId="0" nodeType="clickEffect">
                                  <p:stCondLst>
                                    <p:cond delay="0"/>
                                  </p:stCondLst>
                                  <p:childTnLst>
                                    <p:animMotion origin="layout" path="M -3.33333E-6 1.11022E-16 L 0.28334 -0.35833 " pathEditMode="relative" rAng="0" ptsTypes="AA">
                                      <p:cBhvr>
                                        <p:cTn id="53" dur="500" fill="hold"/>
                                        <p:tgtEl>
                                          <p:spTgt spid="16"/>
                                        </p:tgtEl>
                                        <p:attrNameLst>
                                          <p:attrName>ppt_x</p:attrName>
                                          <p:attrName>ppt_y</p:attrName>
                                        </p:attrNameLst>
                                      </p:cBhvr>
                                      <p:rCtr x="142" y="-179"/>
                                    </p:animMotion>
                                  </p:childTnLst>
                                </p:cTn>
                              </p:par>
                              <p:par>
                                <p:cTn id="54" presetID="56" presetClass="path" presetSubtype="0" accel="50000" decel="50000" fill="hold" grpId="0" nodeType="withEffect">
                                  <p:stCondLst>
                                    <p:cond delay="0"/>
                                  </p:stCondLst>
                                  <p:childTnLst>
                                    <p:animMotion origin="layout" path="M 3.33333E-6 1.85185E-6 L 0.075 -0.36273 " pathEditMode="relative" rAng="0" ptsTypes="AA">
                                      <p:cBhvr>
                                        <p:cTn id="55" dur="500" fill="hold"/>
                                        <p:tgtEl>
                                          <p:spTgt spid="24"/>
                                        </p:tgtEl>
                                        <p:attrNameLst>
                                          <p:attrName>ppt_x</p:attrName>
                                          <p:attrName>ppt_y</p:attrName>
                                        </p:attrNameLst>
                                      </p:cBhvr>
                                      <p:rCtr x="38" y="-181"/>
                                    </p:animMotion>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wipe(up)">
                                      <p:cBhvr>
                                        <p:cTn id="60" dur="500"/>
                                        <p:tgtEl>
                                          <p:spTgt spid="51"/>
                                        </p:tgtEl>
                                      </p:cBhvr>
                                    </p:animEffect>
                                  </p:childTnLst>
                                </p:cTn>
                              </p:par>
                            </p:childTnLst>
                          </p:cTn>
                        </p:par>
                      </p:childTnLst>
                    </p:cTn>
                  </p:par>
                  <p:par>
                    <p:cTn id="61" fill="hold">
                      <p:stCondLst>
                        <p:cond delay="indefinite"/>
                      </p:stCondLst>
                      <p:childTnLst>
                        <p:par>
                          <p:cTn id="62" fill="hold">
                            <p:stCondLst>
                              <p:cond delay="0"/>
                            </p:stCondLst>
                            <p:childTnLst>
                              <p:par>
                                <p:cTn id="63" presetID="64" presetClass="path" presetSubtype="0" accel="50000" decel="50000" fill="hold" grpId="0" nodeType="clickEffect">
                                  <p:stCondLst>
                                    <p:cond delay="0"/>
                                  </p:stCondLst>
                                  <p:childTnLst>
                                    <p:animMotion origin="layout" path="M 0 0  L 0 -0.33333  E" pathEditMode="relative" ptsTypes="">
                                      <p:cBhvr>
                                        <p:cTn id="64" dur="500" fill="hold"/>
                                        <p:tgtEl>
                                          <p:spTgt spid="17"/>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wipe(up)">
                                      <p:cBhvr>
                                        <p:cTn id="69" dur="500"/>
                                        <p:tgtEl>
                                          <p:spTgt spid="52"/>
                                        </p:tgtEl>
                                      </p:cBhvr>
                                    </p:animEffect>
                                  </p:childTnLst>
                                </p:cTn>
                              </p:par>
                            </p:childTnLst>
                          </p:cTn>
                        </p:par>
                      </p:childTnLst>
                    </p:cTn>
                  </p:par>
                  <p:par>
                    <p:cTn id="70" fill="hold">
                      <p:stCondLst>
                        <p:cond delay="indefinite"/>
                      </p:stCondLst>
                      <p:childTnLst>
                        <p:par>
                          <p:cTn id="71" fill="hold">
                            <p:stCondLst>
                              <p:cond delay="0"/>
                            </p:stCondLst>
                            <p:childTnLst>
                              <p:par>
                                <p:cTn id="72" presetID="63" presetClass="path" presetSubtype="0" accel="50000" decel="50000" fill="hold" grpId="0" nodeType="clickEffect">
                                  <p:stCondLst>
                                    <p:cond delay="0"/>
                                  </p:stCondLst>
                                  <p:childTnLst>
                                    <p:animMotion origin="layout" path="M 3.33333E-6 4.44444E-6 L 0.675 -0.1382 " pathEditMode="relative" rAng="0" ptsTypes="AA">
                                      <p:cBhvr>
                                        <p:cTn id="73" dur="500" fill="hold"/>
                                        <p:tgtEl>
                                          <p:spTgt spid="9"/>
                                        </p:tgtEl>
                                        <p:attrNameLst>
                                          <p:attrName>ppt_x</p:attrName>
                                          <p:attrName>ppt_y</p:attrName>
                                        </p:attrNameLst>
                                      </p:cBhvr>
                                      <p:rCtr x="338" y="-69"/>
                                    </p:animMotion>
                                  </p:childTnLst>
                                </p:cTn>
                              </p:par>
                              <p:par>
                                <p:cTn id="74" presetID="63" presetClass="path" presetSubtype="0" accel="50000" decel="50000" fill="hold" grpId="0" nodeType="withEffect">
                                  <p:stCondLst>
                                    <p:cond delay="0"/>
                                  </p:stCondLst>
                                  <p:childTnLst>
                                    <p:animMotion origin="layout" path="M -3.33333E-6 4.44444E-6 L 0.28334 -0.1382 " pathEditMode="relative" rAng="0" ptsTypes="AA">
                                      <p:cBhvr>
                                        <p:cTn id="75" dur="500" fill="hold"/>
                                        <p:tgtEl>
                                          <p:spTgt spid="13"/>
                                        </p:tgtEl>
                                        <p:attrNameLst>
                                          <p:attrName>ppt_x</p:attrName>
                                          <p:attrName>ppt_y</p:attrName>
                                        </p:attrNameLst>
                                      </p:cBhvr>
                                      <p:rCtr x="142" y="-69"/>
                                    </p:animMotion>
                                  </p:childTnLst>
                                </p:cTn>
                              </p:par>
                              <p:par>
                                <p:cTn id="76" presetID="63" presetClass="path" presetSubtype="0" accel="50000" decel="50000" fill="hold" grpId="0" nodeType="withEffect">
                                  <p:stCondLst>
                                    <p:cond delay="0"/>
                                  </p:stCondLst>
                                  <p:childTnLst>
                                    <p:animMotion origin="layout" path="M 5.55112E-17 4.44444E-6 L 0.5125 -0.09375 " pathEditMode="relative" rAng="0" ptsTypes="AA">
                                      <p:cBhvr>
                                        <p:cTn id="77" dur="500" fill="hold"/>
                                        <p:tgtEl>
                                          <p:spTgt spid="11"/>
                                        </p:tgtEl>
                                        <p:attrNameLst>
                                          <p:attrName>ppt_x</p:attrName>
                                          <p:attrName>ppt_y</p:attrName>
                                        </p:attrNameLst>
                                      </p:cBhvr>
                                      <p:rCtr x="256" y="-47"/>
                                    </p:animMotion>
                                  </p:childTnLst>
                                </p:cTn>
                              </p:par>
                              <p:par>
                                <p:cTn id="78" presetID="63" presetClass="path" presetSubtype="0" accel="50000" decel="50000" fill="hold" grpId="0" nodeType="withEffect">
                                  <p:stCondLst>
                                    <p:cond delay="0"/>
                                  </p:stCondLst>
                                  <p:childTnLst>
                                    <p:animMotion origin="layout" path="M 3.33333E-6 4.44444E-6 L 0.07083 -0.09375 " pathEditMode="relative" rAng="0" ptsTypes="AA">
                                      <p:cBhvr>
                                        <p:cTn id="79" dur="500" fill="hold"/>
                                        <p:tgtEl>
                                          <p:spTgt spid="21"/>
                                        </p:tgtEl>
                                        <p:attrNameLst>
                                          <p:attrName>ppt_x</p:attrName>
                                          <p:attrName>ppt_y</p:attrName>
                                        </p:attrNameLst>
                                      </p:cBhvr>
                                      <p:rCtr x="35" y="-47"/>
                                    </p:animMotion>
                                  </p:childTnLst>
                                </p:cTn>
                              </p:par>
                              <p:par>
                                <p:cTn id="80" presetID="63" presetClass="path" presetSubtype="0" accel="50000" decel="50000" fill="hold" grpId="0" nodeType="withEffect">
                                  <p:stCondLst>
                                    <p:cond delay="0"/>
                                  </p:stCondLst>
                                  <p:childTnLst>
                                    <p:animMotion origin="layout" path="M -3.33333E-6 3.33333E-6 L 0.28334 -0.16667 " pathEditMode="relative" rAng="0" ptsTypes="AA">
                                      <p:cBhvr>
                                        <p:cTn id="81" dur="500" fill="hold"/>
                                        <p:tgtEl>
                                          <p:spTgt spid="15"/>
                                        </p:tgtEl>
                                        <p:attrNameLst>
                                          <p:attrName>ppt_x</p:attrName>
                                          <p:attrName>ppt_y</p:attrName>
                                        </p:attrNameLst>
                                      </p:cBhvr>
                                      <p:rCtr x="142" y="-83"/>
                                    </p:animMotion>
                                  </p:childTnLst>
                                </p:cTn>
                              </p:par>
                              <p:par>
                                <p:cTn id="82" presetID="64" presetClass="path" presetSubtype="0" accel="50000" decel="50000" fill="hold" grpId="0" nodeType="withEffect">
                                  <p:stCondLst>
                                    <p:cond delay="0"/>
                                  </p:stCondLst>
                                  <p:childTnLst>
                                    <p:animMotion origin="layout" path="M -4.72222E-6 -2.96296E-6 L 0.07414 -0.28796 " pathEditMode="relative" rAng="0" ptsTypes="AA">
                                      <p:cBhvr>
                                        <p:cTn id="83" dur="500" fill="hold"/>
                                        <p:tgtEl>
                                          <p:spTgt spid="25"/>
                                        </p:tgtEl>
                                        <p:attrNameLst>
                                          <p:attrName>ppt_x</p:attrName>
                                          <p:attrName>ppt_y</p:attrName>
                                        </p:attrNameLst>
                                      </p:cBhvr>
                                      <p:rCtr x="37" y="-144"/>
                                    </p:animMotion>
                                  </p:childTnLst>
                                </p:cTn>
                              </p:par>
                              <p:par>
                                <p:cTn id="84" presetID="63" presetClass="path" presetSubtype="0" accel="50000" decel="50000" fill="hold" grpId="0" nodeType="withEffect">
                                  <p:stCondLst>
                                    <p:cond delay="0"/>
                                  </p:stCondLst>
                                  <p:childTnLst>
                                    <p:animMotion origin="layout" path="M -3.33333E-6 3.33333E-6 L 0.27917 -0.5507 " pathEditMode="relative" rAng="0" ptsTypes="AA">
                                      <p:cBhvr>
                                        <p:cTn id="85" dur="500" fill="hold"/>
                                        <p:tgtEl>
                                          <p:spTgt spid="57"/>
                                        </p:tgtEl>
                                        <p:attrNameLst>
                                          <p:attrName>ppt_x</p:attrName>
                                          <p:attrName>ppt_y</p:attrName>
                                        </p:attrNameLst>
                                      </p:cBhvr>
                                      <p:rCtr x="140" y="-275"/>
                                    </p:animMotion>
                                  </p:childTnLst>
                                </p:cTn>
                              </p:par>
                            </p:childTnLst>
                          </p:cTn>
                        </p:par>
                      </p:childTnLst>
                    </p:cTn>
                  </p:par>
                  <p:par>
                    <p:cTn id="86" fill="hold">
                      <p:stCondLst>
                        <p:cond delay="indefinite"/>
                      </p:stCondLst>
                      <p:childTnLst>
                        <p:par>
                          <p:cTn id="87" fill="hold">
                            <p:stCondLst>
                              <p:cond delay="0"/>
                            </p:stCondLst>
                            <p:childTnLst>
                              <p:par>
                                <p:cTn id="88" presetID="56" presetClass="path" presetSubtype="0" accel="50000" decel="50000" fill="hold" grpId="0" nodeType="clickEffect">
                                  <p:stCondLst>
                                    <p:cond delay="0"/>
                                  </p:stCondLst>
                                  <p:childTnLst>
                                    <p:animMotion origin="layout" path="M -3.33333E-6 -3.7037E-6 L -0.34166 -0.54814 " pathEditMode="relative" rAng="0" ptsTypes="AA">
                                      <p:cBhvr>
                                        <p:cTn id="89" dur="500" fill="hold"/>
                                        <p:tgtEl>
                                          <p:spTgt spid="19"/>
                                        </p:tgtEl>
                                        <p:attrNameLst>
                                          <p:attrName>ppt_x</p:attrName>
                                          <p:attrName>ppt_y</p:attrName>
                                        </p:attrNameLst>
                                      </p:cBhvr>
                                      <p:rCtr x="-171" y="-274"/>
                                    </p:animMotion>
                                  </p:childTnLst>
                                </p:cTn>
                              </p:par>
                              <p:par>
                                <p:cTn id="90" presetID="56" presetClass="path" presetSubtype="0" accel="50000" decel="50000" fill="hold" grpId="0" nodeType="withEffect">
                                  <p:stCondLst>
                                    <p:cond delay="0"/>
                                  </p:stCondLst>
                                  <p:childTnLst>
                                    <p:animMotion origin="layout" path="M -4.72222E-6 -2.96296E-6 L -0.55086 -0.55115 " pathEditMode="relative" rAng="0" ptsTypes="AA">
                                      <p:cBhvr>
                                        <p:cTn id="91" dur="500" fill="hold"/>
                                        <p:tgtEl>
                                          <p:spTgt spid="27"/>
                                        </p:tgtEl>
                                        <p:attrNameLst>
                                          <p:attrName>ppt_x</p:attrName>
                                          <p:attrName>ppt_y</p:attrName>
                                        </p:attrNameLst>
                                      </p:cBhvr>
                                      <p:rCtr x="-276" y="-276"/>
                                    </p:animMotion>
                                  </p:childTnLst>
                                </p:cTn>
                              </p:par>
                            </p:childTnLst>
                          </p:cTn>
                        </p:par>
                      </p:childTnLst>
                    </p:cTn>
                  </p:par>
                  <p:par>
                    <p:cTn id="92" fill="hold">
                      <p:stCondLst>
                        <p:cond delay="indefinite"/>
                      </p:stCondLst>
                      <p:childTnLst>
                        <p:par>
                          <p:cTn id="93" fill="hold">
                            <p:stCondLst>
                              <p:cond delay="0"/>
                            </p:stCondLst>
                            <p:childTnLst>
                              <p:par>
                                <p:cTn id="94" presetID="53" presetClass="entr" presetSubtype="0" fill="hold" grpId="0" nodeType="clickEffect">
                                  <p:stCondLst>
                                    <p:cond delay="0"/>
                                  </p:stCondLst>
                                  <p:childTnLst>
                                    <p:set>
                                      <p:cBhvr>
                                        <p:cTn id="95" dur="1" fill="hold">
                                          <p:stCondLst>
                                            <p:cond delay="0"/>
                                          </p:stCondLst>
                                        </p:cTn>
                                        <p:tgtEl>
                                          <p:spTgt spid="59"/>
                                        </p:tgtEl>
                                        <p:attrNameLst>
                                          <p:attrName>style.visibility</p:attrName>
                                        </p:attrNameLst>
                                      </p:cBhvr>
                                      <p:to>
                                        <p:strVal val="visible"/>
                                      </p:to>
                                    </p:set>
                                    <p:anim calcmode="lin" valueType="num">
                                      <p:cBhvr>
                                        <p:cTn id="96" dur="500" fill="hold"/>
                                        <p:tgtEl>
                                          <p:spTgt spid="59"/>
                                        </p:tgtEl>
                                        <p:attrNameLst>
                                          <p:attrName>ppt_w</p:attrName>
                                        </p:attrNameLst>
                                      </p:cBhvr>
                                      <p:tavLst>
                                        <p:tav tm="0">
                                          <p:val>
                                            <p:fltVal val="0"/>
                                          </p:val>
                                        </p:tav>
                                        <p:tav tm="100000">
                                          <p:val>
                                            <p:strVal val="#ppt_w"/>
                                          </p:val>
                                        </p:tav>
                                      </p:tavLst>
                                    </p:anim>
                                    <p:anim calcmode="lin" valueType="num">
                                      <p:cBhvr>
                                        <p:cTn id="97" dur="500" fill="hold"/>
                                        <p:tgtEl>
                                          <p:spTgt spid="59"/>
                                        </p:tgtEl>
                                        <p:attrNameLst>
                                          <p:attrName>ppt_h</p:attrName>
                                        </p:attrNameLst>
                                      </p:cBhvr>
                                      <p:tavLst>
                                        <p:tav tm="0">
                                          <p:val>
                                            <p:fltVal val="0"/>
                                          </p:val>
                                        </p:tav>
                                        <p:tav tm="100000">
                                          <p:val>
                                            <p:strVal val="#ppt_h"/>
                                          </p:val>
                                        </p:tav>
                                      </p:tavLst>
                                    </p:anim>
                                    <p:animEffect transition="in" filter="fade">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wipe(left)">
                                      <p:cBhvr>
                                        <p:cTn id="103" dur="500"/>
                                        <p:tgtEl>
                                          <p:spTgt spid="61"/>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54"/>
                                        </p:tgtEl>
                                        <p:attrNameLst>
                                          <p:attrName>style.visibility</p:attrName>
                                        </p:attrNameLst>
                                      </p:cBhvr>
                                      <p:to>
                                        <p:strVal val="visible"/>
                                      </p:to>
                                    </p:set>
                                    <p:animEffect transition="in" filter="wipe(left)">
                                      <p:cBhvr>
                                        <p:cTn id="108" dur="500"/>
                                        <p:tgtEl>
                                          <p:spTgt spid="54"/>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0" fill="hold" grpId="0" nodeType="clickEffect">
                                  <p:stCondLst>
                                    <p:cond delay="0"/>
                                  </p:stCondLst>
                                  <p:childTnLst>
                                    <p:set>
                                      <p:cBhvr>
                                        <p:cTn id="112" dur="1" fill="hold">
                                          <p:stCondLst>
                                            <p:cond delay="0"/>
                                          </p:stCondLst>
                                        </p:cTn>
                                        <p:tgtEl>
                                          <p:spTgt spid="56"/>
                                        </p:tgtEl>
                                        <p:attrNameLst>
                                          <p:attrName>style.visibility</p:attrName>
                                        </p:attrNameLst>
                                      </p:cBhvr>
                                      <p:to>
                                        <p:strVal val="visible"/>
                                      </p:to>
                                    </p:set>
                                    <p:anim calcmode="lin" valueType="num">
                                      <p:cBhvr>
                                        <p:cTn id="113" dur="500" fill="hold"/>
                                        <p:tgtEl>
                                          <p:spTgt spid="56"/>
                                        </p:tgtEl>
                                        <p:attrNameLst>
                                          <p:attrName>ppt_w</p:attrName>
                                        </p:attrNameLst>
                                      </p:cBhvr>
                                      <p:tavLst>
                                        <p:tav tm="0">
                                          <p:val>
                                            <p:fltVal val="0"/>
                                          </p:val>
                                        </p:tav>
                                        <p:tav tm="100000">
                                          <p:val>
                                            <p:strVal val="#ppt_w"/>
                                          </p:val>
                                        </p:tav>
                                      </p:tavLst>
                                    </p:anim>
                                    <p:anim calcmode="lin" valueType="num">
                                      <p:cBhvr>
                                        <p:cTn id="114" dur="500" fill="hold"/>
                                        <p:tgtEl>
                                          <p:spTgt spid="56"/>
                                        </p:tgtEl>
                                        <p:attrNameLst>
                                          <p:attrName>ppt_h</p:attrName>
                                        </p:attrNameLst>
                                      </p:cBhvr>
                                      <p:tavLst>
                                        <p:tav tm="0">
                                          <p:val>
                                            <p:fltVal val="0"/>
                                          </p:val>
                                        </p:tav>
                                        <p:tav tm="100000">
                                          <p:val>
                                            <p:strVal val="#ppt_h"/>
                                          </p:val>
                                        </p:tav>
                                      </p:tavLst>
                                    </p:anim>
                                    <p:animEffect transition="in" filter="fade">
                                      <p:cBhvr>
                                        <p:cTn id="115" dur="500"/>
                                        <p:tgtEl>
                                          <p:spTgt spid="56"/>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0" fill="hold" grpId="0" nodeType="clickEffect">
                                  <p:stCondLst>
                                    <p:cond delay="0"/>
                                  </p:stCondLst>
                                  <p:childTnLst>
                                    <p:set>
                                      <p:cBhvr>
                                        <p:cTn id="119" dur="1" fill="hold">
                                          <p:stCondLst>
                                            <p:cond delay="0"/>
                                          </p:stCondLst>
                                        </p:cTn>
                                        <p:tgtEl>
                                          <p:spTgt spid="58"/>
                                        </p:tgtEl>
                                        <p:attrNameLst>
                                          <p:attrName>style.visibility</p:attrName>
                                        </p:attrNameLst>
                                      </p:cBhvr>
                                      <p:to>
                                        <p:strVal val="visible"/>
                                      </p:to>
                                    </p:set>
                                    <p:anim calcmode="lin" valueType="num">
                                      <p:cBhvr>
                                        <p:cTn id="120" dur="500" fill="hold"/>
                                        <p:tgtEl>
                                          <p:spTgt spid="58"/>
                                        </p:tgtEl>
                                        <p:attrNameLst>
                                          <p:attrName>ppt_w</p:attrName>
                                        </p:attrNameLst>
                                      </p:cBhvr>
                                      <p:tavLst>
                                        <p:tav tm="0">
                                          <p:val>
                                            <p:fltVal val="0"/>
                                          </p:val>
                                        </p:tav>
                                        <p:tav tm="100000">
                                          <p:val>
                                            <p:strVal val="#ppt_w"/>
                                          </p:val>
                                        </p:tav>
                                      </p:tavLst>
                                    </p:anim>
                                    <p:anim calcmode="lin" valueType="num">
                                      <p:cBhvr>
                                        <p:cTn id="121" dur="500" fill="hold"/>
                                        <p:tgtEl>
                                          <p:spTgt spid="58"/>
                                        </p:tgtEl>
                                        <p:attrNameLst>
                                          <p:attrName>ppt_h</p:attrName>
                                        </p:attrNameLst>
                                      </p:cBhvr>
                                      <p:tavLst>
                                        <p:tav tm="0">
                                          <p:val>
                                            <p:fltVal val="0"/>
                                          </p:val>
                                        </p:tav>
                                        <p:tav tm="100000">
                                          <p:val>
                                            <p:strVal val="#ppt_h"/>
                                          </p:val>
                                        </p:tav>
                                      </p:tavLst>
                                    </p:anim>
                                    <p:animEffect transition="in" filter="fade">
                                      <p:cBhvr>
                                        <p:cTn id="12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40" grpId="0" animBg="1"/>
      <p:bldP spid="43" grpId="0" animBg="1"/>
      <p:bldP spid="48" grpId="0" animBg="1"/>
      <p:bldP spid="49" grpId="0" animBg="1"/>
      <p:bldP spid="50" grpId="0" animBg="1"/>
      <p:bldP spid="51" grpId="0" animBg="1"/>
      <p:bldP spid="52" grpId="0" animBg="1"/>
      <p:bldP spid="54" grpId="0" animBg="1"/>
      <p:bldP spid="56" grpId="0" animBg="1"/>
      <p:bldP spid="57" grpId="0"/>
      <p:bldP spid="59" grpId="0" animBg="1"/>
      <p:bldP spid="58"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295448"/>
            <a:ext cx="7772400" cy="1470025"/>
          </a:xfrm>
        </p:spPr>
        <p:txBody>
          <a:bodyPr/>
          <a:lstStyle/>
          <a:p>
            <a:endParaRPr lang="en-US"/>
          </a:p>
        </p:txBody>
      </p:sp>
      <p:sp>
        <p:nvSpPr>
          <p:cNvPr id="4" name="Rectangle 3"/>
          <p:cNvSpPr/>
          <p:nvPr/>
        </p:nvSpPr>
        <p:spPr bwMode="auto">
          <a:xfrm>
            <a:off x="0" y="0"/>
            <a:ext cx="9144000" cy="68580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3600"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3600"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3600"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bg1"/>
              </a:solidFill>
              <a:effectLst/>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dirty="0">
              <a:ln>
                <a:noFill/>
              </a:ln>
              <a:solidFill>
                <a:schemeClr val="bg1"/>
              </a:solidFill>
              <a:effectLst/>
              <a:latin typeface="Calibri" pitchFamily="34" charset="0"/>
            </a:endParaRPr>
          </a:p>
        </p:txBody>
      </p:sp>
      <p:sp>
        <p:nvSpPr>
          <p:cNvPr id="10" name="Horizontal Scroll 9"/>
          <p:cNvSpPr/>
          <p:nvPr/>
        </p:nvSpPr>
        <p:spPr bwMode="auto">
          <a:xfrm>
            <a:off x="6705600" y="2270048"/>
            <a:ext cx="2209860" cy="2394102"/>
          </a:xfrm>
          <a:prstGeom prst="horizontalScroll">
            <a:avLst>
              <a:gd name="adj" fmla="val 11917"/>
            </a:avLst>
          </a:prstGeom>
          <a:blipFill>
            <a:blip r:embed="rId2" cstate="print"/>
            <a:tile tx="0" ty="0" sx="100000" sy="100000" flip="none" algn="tl"/>
          </a:blip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cs typeface="Narkisim" pitchFamily="34" charset="-79"/>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dirty="0">
                <a:ln>
                  <a:noFill/>
                </a:ln>
                <a:solidFill>
                  <a:schemeClr val="tx1"/>
                </a:solidFill>
                <a:effectLst/>
                <a:cs typeface="Narkisim" pitchFamily="34" charset="-79"/>
              </a:rPr>
              <a:t>epistles</a:t>
            </a:r>
          </a:p>
        </p:txBody>
      </p:sp>
      <p:grpSp>
        <p:nvGrpSpPr>
          <p:cNvPr id="18" name="Group 17">
            <a:extLst>
              <a:ext uri="{FF2B5EF4-FFF2-40B4-BE49-F238E27FC236}">
                <a16:creationId xmlns:a16="http://schemas.microsoft.com/office/drawing/2014/main" id="{90C051B2-F85A-A546-8DB3-29BA9F3348A6}"/>
              </a:ext>
            </a:extLst>
          </p:cNvPr>
          <p:cNvGrpSpPr/>
          <p:nvPr/>
        </p:nvGrpSpPr>
        <p:grpSpPr>
          <a:xfrm>
            <a:off x="3124200" y="2451023"/>
            <a:ext cx="3022554" cy="1981200"/>
            <a:chOff x="3328852" y="1422400"/>
            <a:chExt cx="3022554" cy="1981200"/>
          </a:xfrm>
        </p:grpSpPr>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8852" y="1439484"/>
              <a:ext cx="3022554" cy="1886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328852" y="1422400"/>
              <a:ext cx="2943364" cy="1981200"/>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rPr>
                <a:t>acts</a:t>
              </a:r>
            </a:p>
            <a:p>
              <a:pPr algn="ctr"/>
              <a:r>
                <a:rPr lang="en-US" sz="4000" b="1" dirty="0">
                  <a:effectLst>
                    <a:outerShdw blurRad="38100" dist="38100" dir="2700000" algn="tl">
                      <a:srgbClr val="000000">
                        <a:alpha val="43137"/>
                      </a:srgbClr>
                    </a:outerShdw>
                  </a:effectLst>
                </a:rPr>
                <a:t>of the apostles</a:t>
              </a:r>
            </a:p>
          </p:txBody>
        </p:sp>
      </p:grpSp>
      <p:sp>
        <p:nvSpPr>
          <p:cNvPr id="17" name="Horizontal Scroll 16">
            <a:extLst>
              <a:ext uri="{FF2B5EF4-FFF2-40B4-BE49-F238E27FC236}">
                <a16:creationId xmlns:a16="http://schemas.microsoft.com/office/drawing/2014/main" id="{D702383E-573E-C344-BDF6-398B432217CF}"/>
              </a:ext>
            </a:extLst>
          </p:cNvPr>
          <p:cNvSpPr/>
          <p:nvPr/>
        </p:nvSpPr>
        <p:spPr bwMode="auto">
          <a:xfrm>
            <a:off x="304740" y="2330298"/>
            <a:ext cx="2209860" cy="2394102"/>
          </a:xfrm>
          <a:prstGeom prst="horizontalScroll">
            <a:avLst>
              <a:gd name="adj" fmla="val 11917"/>
            </a:avLst>
          </a:prstGeom>
          <a:blipFill>
            <a:blip r:embed="rId2" cstate="print"/>
            <a:tile tx="0" ty="0" sx="100000" sy="100000" flip="none" algn="tl"/>
          </a:blip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cs typeface="Narkisim" pitchFamily="34" charset="-79"/>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dirty="0">
                <a:ln>
                  <a:noFill/>
                </a:ln>
                <a:solidFill>
                  <a:schemeClr val="tx1"/>
                </a:solidFill>
                <a:effectLst/>
                <a:cs typeface="Narkisim" pitchFamily="34" charset="-79"/>
              </a:rPr>
              <a:t>gospel</a:t>
            </a:r>
          </a:p>
        </p:txBody>
      </p:sp>
      <p:sp>
        <p:nvSpPr>
          <p:cNvPr id="19" name="Right Arrow 18">
            <a:extLst>
              <a:ext uri="{FF2B5EF4-FFF2-40B4-BE49-F238E27FC236}">
                <a16:creationId xmlns:a16="http://schemas.microsoft.com/office/drawing/2014/main" id="{74ACDD86-21C5-EF42-AC62-A7A5BBEC480C}"/>
              </a:ext>
            </a:extLst>
          </p:cNvPr>
          <p:cNvSpPr/>
          <p:nvPr/>
        </p:nvSpPr>
        <p:spPr>
          <a:xfrm flipH="1">
            <a:off x="6061236" y="2908223"/>
            <a:ext cx="796764" cy="1234554"/>
          </a:xfrm>
          <a:prstGeom prst="rightArrow">
            <a:avLst/>
          </a:prstGeom>
          <a:solidFill>
            <a:srgbClr val="00B050"/>
          </a:solidFill>
          <a:ln w="952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p:cNvSpPr/>
          <p:nvPr/>
        </p:nvSpPr>
        <p:spPr>
          <a:xfrm>
            <a:off x="2403635" y="2910072"/>
            <a:ext cx="796765" cy="1234554"/>
          </a:xfrm>
          <a:prstGeom prst="rightArrow">
            <a:avLst/>
          </a:prstGeom>
          <a:solidFill>
            <a:srgbClr val="00B050"/>
          </a:solidFill>
          <a:ln w="952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119F31E-7440-3645-ABE8-50C4BCF011CF}"/>
              </a:ext>
            </a:extLst>
          </p:cNvPr>
          <p:cNvSpPr/>
          <p:nvPr/>
        </p:nvSpPr>
        <p:spPr>
          <a:xfrm>
            <a:off x="3568677" y="4267200"/>
            <a:ext cx="2133600" cy="2133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a:t>by</a:t>
            </a:r>
          </a:p>
          <a:p>
            <a:pPr algn="ctr"/>
            <a:r>
              <a:rPr lang="en-US" sz="3600" b="1" dirty="0"/>
              <a:t>Luke</a:t>
            </a:r>
          </a:p>
        </p:txBody>
      </p:sp>
      <p:sp>
        <p:nvSpPr>
          <p:cNvPr id="14" name="Oval 13">
            <a:extLst>
              <a:ext uri="{FF2B5EF4-FFF2-40B4-BE49-F238E27FC236}">
                <a16:creationId xmlns:a16="http://schemas.microsoft.com/office/drawing/2014/main" id="{FF5DDDB3-6029-9342-A441-325D6B3592A5}"/>
              </a:ext>
            </a:extLst>
          </p:cNvPr>
          <p:cNvSpPr/>
          <p:nvPr/>
        </p:nvSpPr>
        <p:spPr>
          <a:xfrm>
            <a:off x="3568677" y="4267200"/>
            <a:ext cx="2133600" cy="21336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a:t>by</a:t>
            </a:r>
          </a:p>
          <a:p>
            <a:pPr algn="ctr"/>
            <a:r>
              <a:rPr lang="en-US" sz="3600" b="1" dirty="0"/>
              <a:t>Luke</a:t>
            </a:r>
          </a:p>
        </p:txBody>
      </p:sp>
      <p:sp>
        <p:nvSpPr>
          <p:cNvPr id="15" name="Title 5">
            <a:extLst>
              <a:ext uri="{FF2B5EF4-FFF2-40B4-BE49-F238E27FC236}">
                <a16:creationId xmlns:a16="http://schemas.microsoft.com/office/drawing/2014/main" id="{011D3556-F213-FB4B-B998-FBF364EC1147}"/>
              </a:ext>
            </a:extLst>
          </p:cNvPr>
          <p:cNvSpPr txBox="1">
            <a:spLocks/>
          </p:cNvSpPr>
          <p:nvPr/>
        </p:nvSpPr>
        <p:spPr>
          <a:xfrm>
            <a:off x="38100" y="6553200"/>
            <a:ext cx="2476500" cy="31052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dirty="0" err="1">
                <a:solidFill>
                  <a:schemeClr val="bg1">
                    <a:lumMod val="50000"/>
                  </a:schemeClr>
                </a:solidFill>
                <a:latin typeface="+mn-lt"/>
                <a:cs typeface="Phosphate Inline" panose="02000506050000020004" pitchFamily="2" charset="77"/>
              </a:rPr>
              <a:t>scott</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smelser</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sbsmelser@comcast.net</a:t>
            </a:r>
            <a:endParaRPr lang="en-US" sz="900" dirty="0">
              <a:solidFill>
                <a:schemeClr val="bg1">
                  <a:lumMod val="50000"/>
                </a:schemeClr>
              </a:solidFill>
              <a:latin typeface="+mn-lt"/>
              <a:cs typeface="Phosphate Inline" panose="02000506050000020004" pitchFamily="2" charset="77"/>
            </a:endParaRPr>
          </a:p>
        </p:txBody>
      </p:sp>
    </p:spTree>
    <p:extLst>
      <p:ext uri="{BB962C8B-B14F-4D97-AF65-F5344CB8AC3E}">
        <p14:creationId xmlns:p14="http://schemas.microsoft.com/office/powerpoint/2010/main" val="104643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1" nodeType="clickEffect">
                                  <p:stCondLst>
                                    <p:cond delay="0"/>
                                  </p:stCondLst>
                                  <p:childTnLst>
                                    <p:animMotion origin="layout" path="M -4.44444E-6 2.22222E-6 L -0.34027 -0.0044 " pathEditMode="relative" rAng="0" ptsTypes="AA">
                                      <p:cBhvr>
                                        <p:cTn id="16" dur="2000" fill="hold"/>
                                        <p:tgtEl>
                                          <p:spTgt spid="14"/>
                                        </p:tgtEl>
                                        <p:attrNameLst>
                                          <p:attrName>ppt_x</p:attrName>
                                          <p:attrName>ppt_y</p:attrName>
                                        </p:attrNameLst>
                                      </p:cBhvr>
                                      <p:rCtr x="-17014" y="-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1" animBg="1"/>
      <p:bldP spid="14"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lstStyle/>
          <a:p>
            <a:r>
              <a:rPr lang="en-US" dirty="0">
                <a:solidFill>
                  <a:schemeClr val="bg1"/>
                </a:solidFill>
              </a:rPr>
              <a:t>side notes</a:t>
            </a:r>
            <a:br>
              <a:rPr lang="en-US" dirty="0">
                <a:solidFill>
                  <a:schemeClr val="bg1"/>
                </a:solidFill>
              </a:rPr>
            </a:br>
            <a:r>
              <a:rPr lang="en-US" dirty="0">
                <a:solidFill>
                  <a:schemeClr val="bg1"/>
                </a:solidFill>
              </a:rPr>
              <a:t>&amp;</a:t>
            </a:r>
            <a:br>
              <a:rPr lang="en-US" dirty="0">
                <a:solidFill>
                  <a:schemeClr val="bg1"/>
                </a:solidFill>
              </a:rPr>
            </a:br>
            <a:r>
              <a:rPr lang="en-US" dirty="0">
                <a:solidFill>
                  <a:schemeClr val="bg1"/>
                </a:solidFill>
              </a:rPr>
              <a:t>“</a:t>
            </a:r>
            <a:r>
              <a:rPr lang="en-US" i="1" dirty="0">
                <a:solidFill>
                  <a:schemeClr val="bg1"/>
                </a:solidFill>
              </a:rPr>
              <a:t>authorities</a:t>
            </a:r>
            <a:r>
              <a:rPr lang="en-US" dirty="0">
                <a:solidFill>
                  <a:schemeClr val="bg1"/>
                </a:solidFill>
              </a:rPr>
              <a:t>”…</a:t>
            </a:r>
          </a:p>
        </p:txBody>
      </p:sp>
    </p:spTree>
    <p:extLst>
      <p:ext uri="{BB962C8B-B14F-4D97-AF65-F5344CB8AC3E}">
        <p14:creationId xmlns:p14="http://schemas.microsoft.com/office/powerpoint/2010/main" val="201999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F8D2-318B-ED4A-AC8F-B99DEFDC7BBE}"/>
              </a:ext>
            </a:extLst>
          </p:cNvPr>
          <p:cNvSpPr>
            <a:spLocks noGrp="1"/>
          </p:cNvSpPr>
          <p:nvPr>
            <p:ph type="title"/>
          </p:nvPr>
        </p:nvSpPr>
        <p:spPr>
          <a:xfrm>
            <a:off x="0" y="6195219"/>
            <a:ext cx="5029200" cy="563562"/>
          </a:xfrm>
          <a:solidFill>
            <a:srgbClr val="0070C0"/>
          </a:solidFill>
        </p:spPr>
        <p:style>
          <a:lnRef idx="0">
            <a:schemeClr val="accent1"/>
          </a:lnRef>
          <a:fillRef idx="3">
            <a:schemeClr val="accent1"/>
          </a:fillRef>
          <a:effectRef idx="3">
            <a:schemeClr val="accent1"/>
          </a:effectRef>
          <a:fontRef idx="minor">
            <a:schemeClr val="lt1"/>
          </a:fontRef>
        </p:style>
        <p:txBody>
          <a:bodyPr>
            <a:normAutofit/>
          </a:bodyPr>
          <a:lstStyle/>
          <a:p>
            <a:r>
              <a:rPr lang="en-US" sz="1200" dirty="0">
                <a:solidFill>
                  <a:schemeClr val="bg1"/>
                </a:solidFill>
                <a:hlinkClick r:id="rId2">
                  <a:extLst>
                    <a:ext uri="{A12FA001-AC4F-418D-AE19-62706E023703}">
                      <ahyp:hlinkClr xmlns:ahyp="http://schemas.microsoft.com/office/drawing/2018/hyperlinkcolor" val="tx"/>
                    </a:ext>
                  </a:extLst>
                </a:hlinkClick>
              </a:rPr>
              <a:t>https://www.jstor.org/stable/3137396?seq=7#metadata_info_tab_contents</a:t>
            </a:r>
            <a:endParaRPr lang="en-US" sz="1200" dirty="0">
              <a:solidFill>
                <a:schemeClr val="bg1"/>
              </a:solidFill>
            </a:endParaRPr>
          </a:p>
        </p:txBody>
      </p:sp>
      <p:pic>
        <p:nvPicPr>
          <p:cNvPr id="9" name="Content Placeholder 8">
            <a:extLst>
              <a:ext uri="{FF2B5EF4-FFF2-40B4-BE49-F238E27FC236}">
                <a16:creationId xmlns:a16="http://schemas.microsoft.com/office/drawing/2014/main" id="{1D17E462-9807-5848-8969-D8E1F4B0C3C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984" y="3200400"/>
            <a:ext cx="4941216" cy="2819400"/>
          </a:xfrm>
        </p:spPr>
      </p:pic>
      <p:pic>
        <p:nvPicPr>
          <p:cNvPr id="11" name="Content Placeholder 8">
            <a:extLst>
              <a:ext uri="{FF2B5EF4-FFF2-40B4-BE49-F238E27FC236}">
                <a16:creationId xmlns:a16="http://schemas.microsoft.com/office/drawing/2014/main" id="{E5D49360-912C-744E-AA03-2E4CC7CCD488}"/>
              </a:ext>
            </a:extLst>
          </p:cNvPr>
          <p:cNvPicPr>
            <a:picLocks noChangeAspect="1"/>
          </p:cNvPicPr>
          <p:nvPr/>
        </p:nvPicPr>
        <p:blipFill rotWithShape="1">
          <a:blip r:embed="rId3">
            <a:extLst>
              <a:ext uri="{28A0092B-C50C-407E-A947-70E740481C1C}">
                <a14:useLocalDpi xmlns:a14="http://schemas.microsoft.com/office/drawing/2010/main" val="0"/>
              </a:ext>
            </a:extLst>
          </a:blip>
          <a:srcRect l="48624" t="48696" r="767" b="7826"/>
          <a:stretch/>
        </p:blipFill>
        <p:spPr>
          <a:xfrm>
            <a:off x="0" y="838200"/>
            <a:ext cx="3744300" cy="1835441"/>
          </a:xfrm>
          <a:prstGeom prst="rect">
            <a:avLst/>
          </a:prstGeom>
        </p:spPr>
      </p:pic>
      <p:sp>
        <p:nvSpPr>
          <p:cNvPr id="12" name="Rectangle 11">
            <a:extLst>
              <a:ext uri="{FF2B5EF4-FFF2-40B4-BE49-F238E27FC236}">
                <a16:creationId xmlns:a16="http://schemas.microsoft.com/office/drawing/2014/main" id="{2B53946F-1492-4546-AF87-647FB1F215BF}"/>
              </a:ext>
            </a:extLst>
          </p:cNvPr>
          <p:cNvSpPr/>
          <p:nvPr/>
        </p:nvSpPr>
        <p:spPr>
          <a:xfrm>
            <a:off x="5720602" y="30727"/>
            <a:ext cx="3338958" cy="6817251"/>
          </a:xfrm>
          <a:prstGeom prst="rect">
            <a:avLst/>
          </a:prstGeom>
          <a:ln>
            <a:solidFill>
              <a:srgbClr val="0070C0"/>
            </a:solidFill>
          </a:ln>
        </p:spPr>
        <p:txBody>
          <a:bodyPr wrap="square">
            <a:spAutoFit/>
          </a:bodyPr>
          <a:lstStyle/>
          <a:p>
            <a:r>
              <a:rPr lang="en-US" sz="1400" dirty="0">
                <a:solidFill>
                  <a:srgbClr val="222222"/>
                </a:solidFill>
              </a:rPr>
              <a:t>"Efforts to argue that the Third Gospel demonstrates that its author was a doctor </a:t>
            </a:r>
            <a:r>
              <a:rPr lang="en-US" sz="1400" b="1" dirty="0">
                <a:solidFill>
                  <a:srgbClr val="222222"/>
                </a:solidFill>
              </a:rPr>
              <a:t>have been abandoned </a:t>
            </a:r>
            <a:r>
              <a:rPr lang="en-US" sz="1400" dirty="0">
                <a:solidFill>
                  <a:srgbClr val="222222"/>
                </a:solidFill>
              </a:rPr>
              <a:t>today…  Cadbury later refuted these claims by proving that Luke showed no more “medical” language than other educated writers of his day.11...” </a:t>
            </a:r>
            <a:br>
              <a:rPr lang="en-US" sz="1400" dirty="0">
                <a:solidFill>
                  <a:srgbClr val="222222"/>
                </a:solidFill>
              </a:rPr>
            </a:br>
            <a:r>
              <a:rPr lang="en-US" sz="1400" b="1" dirty="0">
                <a:highlight>
                  <a:srgbClr val="00B0F0"/>
                </a:highlight>
              </a:rPr>
              <a:t>Black, M. C. (1996). Luke. College Press NIV commentary</a:t>
            </a:r>
            <a:r>
              <a:rPr lang="en-US" sz="1000" b="1" dirty="0">
                <a:highlight>
                  <a:srgbClr val="00B0F0"/>
                </a:highlight>
              </a:rPr>
              <a:t>.</a:t>
            </a:r>
            <a:r>
              <a:rPr lang="en-US" sz="1000" dirty="0">
                <a:highlight>
                  <a:srgbClr val="00B0F0"/>
                </a:highlight>
              </a:rPr>
              <a:t> Joplin, Mo.: College Press Pub. </a:t>
            </a:r>
          </a:p>
          <a:p>
            <a:r>
              <a:rPr lang="en-US" sz="1000" dirty="0">
                <a:solidFill>
                  <a:srgbClr val="222222"/>
                </a:solidFill>
              </a:rPr>
              <a:t>  </a:t>
            </a:r>
            <a:endParaRPr lang="en-US" sz="1000" i="1" dirty="0">
              <a:solidFill>
                <a:schemeClr val="bg1">
                  <a:lumMod val="50000"/>
                </a:schemeClr>
              </a:solidFill>
            </a:endParaRPr>
          </a:p>
          <a:p>
            <a:r>
              <a:rPr lang="en-US" sz="1400" dirty="0">
                <a:solidFill>
                  <a:srgbClr val="222222"/>
                </a:solidFill>
              </a:rPr>
              <a:t>"Colossians 4:14 refers to Luke as a doctor. In 1882, Hobart tried to bolster this connection by indicating all the technical verbal evidence for Luke’s vocation. Despite the wealth of references Hobart gathered, the case was rendered </a:t>
            </a:r>
            <a:r>
              <a:rPr lang="en-US" sz="1400" b="1" dirty="0">
                <a:solidFill>
                  <a:srgbClr val="222222"/>
                </a:solidFill>
              </a:rPr>
              <a:t>ambiguous</a:t>
            </a:r>
            <a:r>
              <a:rPr lang="en-US" sz="1400" dirty="0">
                <a:solidFill>
                  <a:srgbClr val="222222"/>
                </a:solidFill>
              </a:rPr>
              <a:t> by the work of Cadbury (1926), who showed that almost all of the alleged technical medical vocabulary appeared in everyday Greek documents such as the LXX, Josephus, Lucian, and Plutarch. This meant that the language could have come from a literate person within any vocation. Cadbury’s work does not, however, deny that Luke could have been a doctor, but only that the vocabulary of these books does not guarantee that he was one."</a:t>
            </a:r>
            <a:br>
              <a:rPr lang="en-US" sz="1400" dirty="0">
                <a:solidFill>
                  <a:srgbClr val="222222"/>
                </a:solidFill>
              </a:rPr>
            </a:br>
            <a:r>
              <a:rPr lang="en-US" sz="1400" b="1" dirty="0">
                <a:highlight>
                  <a:srgbClr val="00B0F0"/>
                </a:highlight>
              </a:rPr>
              <a:t>Bock, D. L. (1994). Luke Vol. 1: 1:1-9:50. </a:t>
            </a:r>
            <a:br>
              <a:rPr lang="en-US" sz="1400" b="1" dirty="0">
                <a:highlight>
                  <a:srgbClr val="00B0F0"/>
                </a:highlight>
              </a:rPr>
            </a:br>
            <a:r>
              <a:rPr lang="en-US" sz="1400" b="1" dirty="0">
                <a:highlight>
                  <a:srgbClr val="00B0F0"/>
                </a:highlight>
              </a:rPr>
              <a:t>Baker exegetical commentary on the New Testament (7). </a:t>
            </a:r>
            <a:r>
              <a:rPr lang="en-US" sz="1000" b="1" dirty="0">
                <a:highlight>
                  <a:srgbClr val="00B0F0"/>
                </a:highlight>
              </a:rPr>
              <a:t>Grand Rapids, Mich.: Baker Books</a:t>
            </a:r>
            <a:br>
              <a:rPr lang="en-US" sz="1000" b="1" dirty="0">
                <a:solidFill>
                  <a:schemeClr val="bg1"/>
                </a:solidFill>
                <a:highlight>
                  <a:srgbClr val="0000FF"/>
                </a:highlight>
              </a:rPr>
            </a:br>
            <a:br>
              <a:rPr lang="en-US" sz="1000" b="1" dirty="0">
                <a:solidFill>
                  <a:schemeClr val="bg1"/>
                </a:solidFill>
                <a:highlight>
                  <a:srgbClr val="0000FF"/>
                </a:highlight>
              </a:rPr>
            </a:br>
            <a:r>
              <a:rPr lang="en-US" sz="1100" i="1" dirty="0">
                <a:solidFill>
                  <a:schemeClr val="bg1"/>
                </a:solidFill>
                <a:highlight>
                  <a:srgbClr val="00B0F0"/>
                </a:highlight>
              </a:rPr>
              <a:t>-footnotes via  Wikipedia art. “Authorship of Luke-Acts</a:t>
            </a:r>
          </a:p>
        </p:txBody>
      </p:sp>
      <p:sp>
        <p:nvSpPr>
          <p:cNvPr id="14" name="Left Arrow 13">
            <a:extLst>
              <a:ext uri="{FF2B5EF4-FFF2-40B4-BE49-F238E27FC236}">
                <a16:creationId xmlns:a16="http://schemas.microsoft.com/office/drawing/2014/main" id="{AA388B98-E064-5E4F-BA72-C037AC4B6242}"/>
              </a:ext>
            </a:extLst>
          </p:cNvPr>
          <p:cNvSpPr/>
          <p:nvPr/>
        </p:nvSpPr>
        <p:spPr>
          <a:xfrm>
            <a:off x="3455450" y="30727"/>
            <a:ext cx="1676400" cy="2426881"/>
          </a:xfrm>
          <a:prstGeom prst="leftArrow">
            <a:avLst>
              <a:gd name="adj1" fmla="val 79575"/>
              <a:gd name="adj2" fmla="val 36329"/>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Medical Language argument</a:t>
            </a:r>
            <a:br>
              <a:rPr lang="en-US" b="1" dirty="0">
                <a:solidFill>
                  <a:schemeClr val="tx1"/>
                </a:solidFill>
              </a:rPr>
            </a:br>
            <a:r>
              <a:rPr lang="en-US" sz="1600" b="1" i="1" dirty="0"/>
              <a:t>adv. by</a:t>
            </a:r>
            <a:br>
              <a:rPr lang="en-US" sz="1600" dirty="0"/>
            </a:br>
            <a:r>
              <a:rPr lang="en-US" sz="1600" dirty="0"/>
              <a:t>Hobart (1882)</a:t>
            </a:r>
            <a:br>
              <a:rPr lang="en-US" sz="1600" dirty="0"/>
            </a:br>
            <a:r>
              <a:rPr lang="en-US" sz="1200" dirty="0" err="1"/>
              <a:t>Knowling</a:t>
            </a:r>
            <a:r>
              <a:rPr lang="en-US" sz="1200" dirty="0"/>
              <a:t>, etc.</a:t>
            </a:r>
          </a:p>
        </p:txBody>
      </p:sp>
      <p:sp>
        <p:nvSpPr>
          <p:cNvPr id="15" name="Right Arrow 14">
            <a:extLst>
              <a:ext uri="{FF2B5EF4-FFF2-40B4-BE49-F238E27FC236}">
                <a16:creationId xmlns:a16="http://schemas.microsoft.com/office/drawing/2014/main" id="{AFBC71F2-F7CE-8945-BF89-955029468DE5}"/>
              </a:ext>
            </a:extLst>
          </p:cNvPr>
          <p:cNvSpPr/>
          <p:nvPr/>
        </p:nvSpPr>
        <p:spPr>
          <a:xfrm>
            <a:off x="4044202" y="2444399"/>
            <a:ext cx="1676400" cy="2282685"/>
          </a:xfrm>
          <a:prstGeom prst="rightArrow">
            <a:avLst>
              <a:gd name="adj1" fmla="val 82421"/>
              <a:gd name="adj2" fmla="val 38583"/>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Medical Language argument </a:t>
            </a:r>
            <a:r>
              <a:rPr lang="en-US" b="1" i="1" dirty="0"/>
              <a:t>rebuttal </a:t>
            </a:r>
            <a:r>
              <a:rPr lang="en-US" sz="1600" dirty="0"/>
              <a:t>by Cadbury</a:t>
            </a:r>
            <a:br>
              <a:rPr lang="en-US" sz="1600" dirty="0"/>
            </a:br>
            <a:r>
              <a:rPr lang="en-US" sz="1600" dirty="0"/>
              <a:t>(1926)</a:t>
            </a:r>
          </a:p>
        </p:txBody>
      </p:sp>
      <p:sp>
        <p:nvSpPr>
          <p:cNvPr id="18" name="Title 1">
            <a:extLst>
              <a:ext uri="{FF2B5EF4-FFF2-40B4-BE49-F238E27FC236}">
                <a16:creationId xmlns:a16="http://schemas.microsoft.com/office/drawing/2014/main" id="{BF74D74D-B6B5-2C41-806F-E6A6145D83A3}"/>
              </a:ext>
            </a:extLst>
          </p:cNvPr>
          <p:cNvSpPr txBox="1">
            <a:spLocks/>
          </p:cNvSpPr>
          <p:nvPr/>
        </p:nvSpPr>
        <p:spPr>
          <a:xfrm>
            <a:off x="389729" y="14177"/>
            <a:ext cx="3127195" cy="838200"/>
          </a:xfrm>
          <a:prstGeom prst="rect">
            <a:avLst/>
          </a:prstGeom>
          <a:solidFill>
            <a:srgbClr val="0070C0"/>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400" b="1" dirty="0">
                <a:solidFill>
                  <a:schemeClr val="bg1"/>
                </a:solidFill>
              </a:rPr>
              <a:t>MEDICAL LANGUAGE IN LUKE ?</a:t>
            </a:r>
          </a:p>
        </p:txBody>
      </p:sp>
    </p:spTree>
    <p:extLst>
      <p:ext uri="{BB962C8B-B14F-4D97-AF65-F5344CB8AC3E}">
        <p14:creationId xmlns:p14="http://schemas.microsoft.com/office/powerpoint/2010/main" val="5735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subTitle" idx="1"/>
          </p:nvPr>
        </p:nvSpPr>
        <p:spPr>
          <a:xfrm>
            <a:off x="0" y="1676400"/>
            <a:ext cx="9144000" cy="5181600"/>
          </a:xfrm>
        </p:spPr>
        <p:txBody>
          <a:bodyPr>
            <a:normAutofit/>
          </a:bodyPr>
          <a:lstStyle/>
          <a:p>
            <a:pPr marL="457200" indent="-457200" algn="l">
              <a:spcBef>
                <a:spcPts val="500"/>
              </a:spcBef>
              <a:spcAft>
                <a:spcPts val="500"/>
              </a:spcAft>
              <a:buFont typeface="Wingdings" pitchFamily="2" charset="2"/>
              <a:buChar char="§"/>
            </a:pPr>
            <a:r>
              <a:rPr lang="en-US" dirty="0">
                <a:solidFill>
                  <a:schemeClr val="tx1"/>
                </a:solidFill>
              </a:rPr>
              <a:t>New Testament scholar and </a:t>
            </a:r>
            <a:r>
              <a:rPr lang="en-US" dirty="0" err="1">
                <a:solidFill>
                  <a:schemeClr val="tx1"/>
                </a:solidFill>
              </a:rPr>
              <a:t>archeaologist</a:t>
            </a:r>
            <a:r>
              <a:rPr lang="en-US" dirty="0">
                <a:solidFill>
                  <a:schemeClr val="tx1"/>
                </a:solidFill>
              </a:rPr>
              <a:t>.</a:t>
            </a:r>
          </a:p>
          <a:p>
            <a:pPr marL="457200" indent="-457200" algn="l">
              <a:spcBef>
                <a:spcPts val="500"/>
              </a:spcBef>
              <a:spcAft>
                <a:spcPts val="500"/>
              </a:spcAft>
              <a:buFont typeface="Wingdings" pitchFamily="2" charset="2"/>
              <a:buChar char="§"/>
            </a:pPr>
            <a:r>
              <a:rPr lang="en-US" dirty="0">
                <a:solidFill>
                  <a:schemeClr val="tx1"/>
                </a:solidFill>
              </a:rPr>
              <a:t>first Professor of Classical Archaeology at Oxford</a:t>
            </a:r>
          </a:p>
          <a:p>
            <a:pPr marL="457200" indent="-457200" algn="l">
              <a:spcBef>
                <a:spcPts val="500"/>
              </a:spcBef>
              <a:spcAft>
                <a:spcPts val="500"/>
              </a:spcAft>
              <a:buFont typeface="Wingdings" pitchFamily="2" charset="2"/>
              <a:buChar char="§"/>
            </a:pPr>
            <a:r>
              <a:rPr lang="en-US" dirty="0">
                <a:solidFill>
                  <a:schemeClr val="tx1"/>
                </a:solidFill>
              </a:rPr>
              <a:t>pioneered the study of antiquity in what is today western Turkey</a:t>
            </a:r>
          </a:p>
          <a:p>
            <a:pPr marL="457200" indent="-457200" algn="l">
              <a:spcBef>
                <a:spcPts val="500"/>
              </a:spcBef>
              <a:spcAft>
                <a:spcPts val="500"/>
              </a:spcAft>
              <a:buFont typeface="Wingdings" pitchFamily="2" charset="2"/>
              <a:buChar char="§"/>
            </a:pPr>
            <a:r>
              <a:rPr lang="en-US" dirty="0">
                <a:solidFill>
                  <a:schemeClr val="tx1"/>
                </a:solidFill>
              </a:rPr>
              <a:t>Greece and Turkey remained the focus of Ramsay's research</a:t>
            </a:r>
          </a:p>
          <a:p>
            <a:pPr marL="457200" indent="-457200" algn="l">
              <a:spcBef>
                <a:spcPts val="500"/>
              </a:spcBef>
              <a:spcAft>
                <a:spcPts val="500"/>
              </a:spcAft>
              <a:buFont typeface="Wingdings" pitchFamily="2" charset="2"/>
              <a:buChar char="§"/>
            </a:pPr>
            <a:r>
              <a:rPr lang="en-US" dirty="0">
                <a:solidFill>
                  <a:schemeClr val="tx1"/>
                </a:solidFill>
              </a:rPr>
              <a:t> known for his expertise in the historic geography and topography of Asia Minor and of its political, social, cultural and religious history.     </a:t>
            </a:r>
            <a:r>
              <a:rPr lang="en-US" sz="2800" b="1" dirty="0">
                <a:solidFill>
                  <a:srgbClr val="0070C0"/>
                </a:solidFill>
                <a:latin typeface="Arial Narrow" pitchFamily="34" charset="0"/>
              </a:rPr>
              <a:t>wikipedia.com</a:t>
            </a:r>
            <a:endParaRPr lang="en-US" dirty="0">
              <a:solidFill>
                <a:srgbClr val="0070C0"/>
              </a:solidFill>
            </a:endParaRPr>
          </a:p>
        </p:txBody>
      </p:sp>
      <p:sp>
        <p:nvSpPr>
          <p:cNvPr id="4" name="Rectangle 3"/>
          <p:cNvSpPr/>
          <p:nvPr/>
        </p:nvSpPr>
        <p:spPr bwMode="auto">
          <a:xfrm>
            <a:off x="0" y="0"/>
            <a:ext cx="7620000" cy="1371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charset="0"/>
            </a:endParaRPr>
          </a:p>
        </p:txBody>
      </p:sp>
      <p:sp>
        <p:nvSpPr>
          <p:cNvPr id="5" name="Rectangle 4"/>
          <p:cNvSpPr/>
          <p:nvPr/>
        </p:nvSpPr>
        <p:spPr>
          <a:xfrm>
            <a:off x="0" y="0"/>
            <a:ext cx="9144000" cy="1569660"/>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en-US" sz="4800" b="1" dirty="0">
                <a:solidFill>
                  <a:schemeClr val="tx1"/>
                </a:solidFill>
              </a:rPr>
              <a:t>Sir William Mitchell Ramsay </a:t>
            </a:r>
          </a:p>
          <a:p>
            <a:r>
              <a:rPr lang="en-US" sz="4800" dirty="0">
                <a:solidFill>
                  <a:schemeClr val="tx1"/>
                </a:solidFill>
              </a:rPr>
              <a:t>(1851 - 1939) </a:t>
            </a:r>
          </a:p>
        </p:txBody>
      </p:sp>
      <p:pic>
        <p:nvPicPr>
          <p:cNvPr id="2" name="Picture 1">
            <a:extLst>
              <a:ext uri="{FF2B5EF4-FFF2-40B4-BE49-F238E27FC236}">
                <a16:creationId xmlns:a16="http://schemas.microsoft.com/office/drawing/2014/main" id="{6353E81B-9A46-E54A-80C2-E05B36191EB7}"/>
              </a:ext>
            </a:extLst>
          </p:cNvPr>
          <p:cNvPicPr>
            <a:picLocks noChangeAspect="1"/>
          </p:cNvPicPr>
          <p:nvPr/>
        </p:nvPicPr>
        <p:blipFill>
          <a:blip r:embed="rId2"/>
          <a:stretch>
            <a:fillRect/>
          </a:stretch>
        </p:blipFill>
        <p:spPr>
          <a:xfrm>
            <a:off x="7467600" y="0"/>
            <a:ext cx="1264927" cy="1569660"/>
          </a:xfrm>
          <a:prstGeom prst="rect">
            <a:avLst/>
          </a:prstGeom>
          <a:scene3d>
            <a:camera prst="orthographicFront"/>
            <a:lightRig rig="threePt" dir="t"/>
          </a:scene3d>
          <a:sp3d>
            <a:bevelT/>
          </a:sp3d>
        </p:spPr>
      </p:pic>
      <p:pic>
        <p:nvPicPr>
          <p:cNvPr id="8" name="Picture 7">
            <a:extLst>
              <a:ext uri="{FF2B5EF4-FFF2-40B4-BE49-F238E27FC236}">
                <a16:creationId xmlns:a16="http://schemas.microsoft.com/office/drawing/2014/main" id="{D33237B0-CDC6-5245-8D45-24A7AD93C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7958" y="304800"/>
            <a:ext cx="5498140" cy="6858000"/>
          </a:xfrm>
          <a:prstGeom prst="rect">
            <a:avLst/>
          </a:prstGeom>
        </p:spPr>
      </p:pic>
      <p:pic>
        <p:nvPicPr>
          <p:cNvPr id="10" name="Picture 9">
            <a:extLst>
              <a:ext uri="{FF2B5EF4-FFF2-40B4-BE49-F238E27FC236}">
                <a16:creationId xmlns:a16="http://schemas.microsoft.com/office/drawing/2014/main" id="{844F8052-97DC-DD46-B0F9-2CB774F7A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8168" y="2209800"/>
            <a:ext cx="5619199" cy="6858000"/>
          </a:xfrm>
          <a:prstGeom prst="rect">
            <a:avLst/>
          </a:prstGeom>
        </p:spPr>
      </p:pic>
    </p:spTree>
    <p:extLst>
      <p:ext uri="{BB962C8B-B14F-4D97-AF65-F5344CB8AC3E}">
        <p14:creationId xmlns:p14="http://schemas.microsoft.com/office/powerpoint/2010/main" val="170215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2F4C0B-8402-4A44-B31E-39D2498B19B3}"/>
              </a:ext>
            </a:extLst>
          </p:cNvPr>
          <p:cNvSpPr/>
          <p:nvPr/>
        </p:nvSpPr>
        <p:spPr>
          <a:xfrm>
            <a:off x="-25400" y="129335"/>
            <a:ext cx="9169400" cy="6728665"/>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bwMode="auto">
          <a:xfrm>
            <a:off x="0" y="0"/>
            <a:ext cx="7620000" cy="1371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charset="0"/>
            </a:endParaRPr>
          </a:p>
        </p:txBody>
      </p:sp>
      <p:sp>
        <p:nvSpPr>
          <p:cNvPr id="5" name="Rectangle 4"/>
          <p:cNvSpPr/>
          <p:nvPr/>
        </p:nvSpPr>
        <p:spPr>
          <a:xfrm>
            <a:off x="0" y="0"/>
            <a:ext cx="9144000" cy="1200329"/>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en-US" sz="4800" b="1" dirty="0">
                <a:solidFill>
                  <a:schemeClr val="tx1"/>
                </a:solidFill>
              </a:rPr>
              <a:t>Sir William Mitchell Ramsay</a:t>
            </a:r>
            <a:br>
              <a:rPr lang="en-US" sz="4800" b="1" dirty="0">
                <a:solidFill>
                  <a:schemeClr val="tx1"/>
                </a:solidFill>
              </a:rPr>
            </a:br>
            <a:r>
              <a:rPr lang="en-US" sz="2400" b="1" dirty="0">
                <a:solidFill>
                  <a:schemeClr val="tx1"/>
                </a:solidFill>
              </a:rPr>
              <a:t>St. Paul the </a:t>
            </a:r>
            <a:r>
              <a:rPr lang="en-US" sz="2400" b="1" dirty="0" err="1">
                <a:solidFill>
                  <a:schemeClr val="tx1"/>
                </a:solidFill>
              </a:rPr>
              <a:t>Traveller</a:t>
            </a:r>
            <a:r>
              <a:rPr lang="en-US" sz="2400" b="1" dirty="0">
                <a:solidFill>
                  <a:schemeClr val="tx1"/>
                </a:solidFill>
              </a:rPr>
              <a:t> and the Roman Citizen   1895 </a:t>
            </a:r>
          </a:p>
        </p:txBody>
      </p:sp>
      <p:pic>
        <p:nvPicPr>
          <p:cNvPr id="2" name="Picture 1">
            <a:extLst>
              <a:ext uri="{FF2B5EF4-FFF2-40B4-BE49-F238E27FC236}">
                <a16:creationId xmlns:a16="http://schemas.microsoft.com/office/drawing/2014/main" id="{6353E81B-9A46-E54A-80C2-E05B36191EB7}"/>
              </a:ext>
            </a:extLst>
          </p:cNvPr>
          <p:cNvPicPr>
            <a:picLocks noChangeAspect="1"/>
          </p:cNvPicPr>
          <p:nvPr/>
        </p:nvPicPr>
        <p:blipFill>
          <a:blip r:embed="rId4"/>
          <a:stretch>
            <a:fillRect/>
          </a:stretch>
        </p:blipFill>
        <p:spPr>
          <a:xfrm>
            <a:off x="7467600" y="0"/>
            <a:ext cx="1264927" cy="1569660"/>
          </a:xfrm>
          <a:prstGeom prst="rect">
            <a:avLst/>
          </a:prstGeom>
          <a:scene3d>
            <a:camera prst="orthographicFront"/>
            <a:lightRig rig="threePt" dir="t"/>
          </a:scene3d>
          <a:sp3d>
            <a:bevelT/>
          </a:sp3d>
        </p:spPr>
      </p:pic>
      <p:pic>
        <p:nvPicPr>
          <p:cNvPr id="16" name="Picture 15">
            <a:extLst>
              <a:ext uri="{FF2B5EF4-FFF2-40B4-BE49-F238E27FC236}">
                <a16:creationId xmlns:a16="http://schemas.microsoft.com/office/drawing/2014/main" id="{029D2840-B7A5-EE44-A756-4BE951CE2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0" y="2413000"/>
            <a:ext cx="2756839" cy="3606799"/>
          </a:xfrm>
          <a:prstGeom prst="rect">
            <a:avLst/>
          </a:prstGeom>
        </p:spPr>
      </p:pic>
      <p:pic>
        <p:nvPicPr>
          <p:cNvPr id="17" name="Picture 16">
            <a:extLst>
              <a:ext uri="{FF2B5EF4-FFF2-40B4-BE49-F238E27FC236}">
                <a16:creationId xmlns:a16="http://schemas.microsoft.com/office/drawing/2014/main" id="{DFAC07ED-EA68-1747-B648-A984003572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406" y="2438400"/>
            <a:ext cx="3054521" cy="3606800"/>
          </a:xfrm>
          <a:prstGeom prst="rect">
            <a:avLst/>
          </a:prstGeom>
        </p:spPr>
      </p:pic>
      <p:pic>
        <p:nvPicPr>
          <p:cNvPr id="18" name="Picture 17">
            <a:extLst>
              <a:ext uri="{FF2B5EF4-FFF2-40B4-BE49-F238E27FC236}">
                <a16:creationId xmlns:a16="http://schemas.microsoft.com/office/drawing/2014/main" id="{419C3143-3D1B-7845-924E-4C1FD163B1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7094" y="2438401"/>
            <a:ext cx="2996906" cy="3606799"/>
          </a:xfrm>
          <a:prstGeom prst="rect">
            <a:avLst/>
          </a:prstGeom>
        </p:spPr>
      </p:pic>
      <p:pic>
        <p:nvPicPr>
          <p:cNvPr id="6" name="Picture 5">
            <a:extLst>
              <a:ext uri="{FF2B5EF4-FFF2-40B4-BE49-F238E27FC236}">
                <a16:creationId xmlns:a16="http://schemas.microsoft.com/office/drawing/2014/main" id="{FE4DE582-FB51-7445-8955-16EC75660D5E}"/>
              </a:ext>
            </a:extLst>
          </p:cNvPr>
          <p:cNvPicPr>
            <a:picLocks noChangeAspect="1"/>
          </p:cNvPicPr>
          <p:nvPr/>
        </p:nvPicPr>
        <p:blipFill rotWithShape="1">
          <a:blip r:embed="rId5">
            <a:extLst>
              <a:ext uri="{28A0092B-C50C-407E-A947-70E740481C1C}">
                <a14:useLocalDpi xmlns:a14="http://schemas.microsoft.com/office/drawing/2010/main" val="0"/>
              </a:ext>
            </a:extLst>
          </a:blip>
          <a:srcRect l="7528" t="9788" r="32250" b="76360"/>
          <a:stretch/>
        </p:blipFill>
        <p:spPr>
          <a:xfrm>
            <a:off x="55260" y="725261"/>
            <a:ext cx="5047304" cy="1444034"/>
          </a:xfrm>
          <a:prstGeom prst="rect">
            <a:avLst/>
          </a:prstGeom>
          <a:ln w="38100">
            <a:solidFill>
              <a:srgbClr val="92D050"/>
            </a:solidFill>
          </a:ln>
          <a:effectLst>
            <a:outerShdw blurRad="88900" dist="88900" dir="2700000" algn="tl" rotWithShape="0">
              <a:prstClr val="black">
                <a:alpha val="60000"/>
              </a:prstClr>
            </a:outerShdw>
          </a:effectLst>
        </p:spPr>
      </p:pic>
      <p:pic>
        <p:nvPicPr>
          <p:cNvPr id="14" name="Picture 13">
            <a:extLst>
              <a:ext uri="{FF2B5EF4-FFF2-40B4-BE49-F238E27FC236}">
                <a16:creationId xmlns:a16="http://schemas.microsoft.com/office/drawing/2014/main" id="{38C09365-4F83-AA4A-A9CF-86A8B99FD66B}"/>
              </a:ext>
            </a:extLst>
          </p:cNvPr>
          <p:cNvPicPr>
            <a:picLocks noChangeAspect="1"/>
          </p:cNvPicPr>
          <p:nvPr/>
        </p:nvPicPr>
        <p:blipFill rotWithShape="1">
          <a:blip r:embed="rId5">
            <a:extLst>
              <a:ext uri="{28A0092B-C50C-407E-A947-70E740481C1C}">
                <a14:useLocalDpi xmlns:a14="http://schemas.microsoft.com/office/drawing/2010/main" val="0"/>
              </a:ext>
            </a:extLst>
          </a:blip>
          <a:srcRect l="8114" t="58534" r="10914" b="38317"/>
          <a:stretch/>
        </p:blipFill>
        <p:spPr>
          <a:xfrm>
            <a:off x="85386" y="2371393"/>
            <a:ext cx="8882857" cy="425444"/>
          </a:xfrm>
          <a:prstGeom prst="rect">
            <a:avLst/>
          </a:prstGeom>
          <a:solidFill>
            <a:srgbClr val="FFFF00"/>
          </a:solidFill>
          <a:ln w="38100">
            <a:solidFill>
              <a:srgbClr val="92D050"/>
            </a:solidFill>
          </a:ln>
          <a:effectLst>
            <a:outerShdw blurRad="88900" dist="88900" dir="2700000" algn="tl" rotWithShape="0">
              <a:prstClr val="black">
                <a:alpha val="60000"/>
              </a:prstClr>
            </a:outerShdw>
          </a:effectLst>
        </p:spPr>
      </p:pic>
      <p:pic>
        <p:nvPicPr>
          <p:cNvPr id="15" name="Picture 14">
            <a:extLst>
              <a:ext uri="{FF2B5EF4-FFF2-40B4-BE49-F238E27FC236}">
                <a16:creationId xmlns:a16="http://schemas.microsoft.com/office/drawing/2014/main" id="{3C5D2D88-AED2-1A47-A27B-3BACD6C2C014}"/>
              </a:ext>
            </a:extLst>
          </p:cNvPr>
          <p:cNvPicPr>
            <a:picLocks noChangeAspect="1"/>
          </p:cNvPicPr>
          <p:nvPr/>
        </p:nvPicPr>
        <p:blipFill rotWithShape="1">
          <a:blip r:embed="rId5">
            <a:extLst>
              <a:ext uri="{28A0092B-C50C-407E-A947-70E740481C1C}">
                <a14:useLocalDpi xmlns:a14="http://schemas.microsoft.com/office/drawing/2010/main" val="0"/>
              </a:ext>
            </a:extLst>
          </a:blip>
          <a:srcRect l="7761" t="88542" r="7508" b="3070"/>
          <a:stretch/>
        </p:blipFill>
        <p:spPr>
          <a:xfrm>
            <a:off x="67472" y="3231207"/>
            <a:ext cx="8869729" cy="1092649"/>
          </a:xfrm>
          <a:prstGeom prst="rect">
            <a:avLst/>
          </a:prstGeom>
          <a:ln w="38100">
            <a:solidFill>
              <a:srgbClr val="92D050"/>
            </a:solidFill>
          </a:ln>
          <a:effectLst>
            <a:outerShdw blurRad="88900" dist="88900" dir="2700000" algn="tl" rotWithShape="0">
              <a:prstClr val="black">
                <a:alpha val="60000"/>
              </a:prstClr>
            </a:outerShdw>
          </a:effectLst>
        </p:spPr>
      </p:pic>
      <p:pic>
        <p:nvPicPr>
          <p:cNvPr id="13" name="Picture 12">
            <a:extLst>
              <a:ext uri="{FF2B5EF4-FFF2-40B4-BE49-F238E27FC236}">
                <a16:creationId xmlns:a16="http://schemas.microsoft.com/office/drawing/2014/main" id="{AAF94646-1A7F-7A4D-8553-A3FBD053BBFD}"/>
              </a:ext>
            </a:extLst>
          </p:cNvPr>
          <p:cNvPicPr>
            <a:picLocks noChangeAspect="1"/>
          </p:cNvPicPr>
          <p:nvPr/>
        </p:nvPicPr>
        <p:blipFill rotWithShape="1">
          <a:blip r:embed="rId6">
            <a:extLst>
              <a:ext uri="{28A0092B-C50C-407E-A947-70E740481C1C}">
                <a14:useLocalDpi xmlns:a14="http://schemas.microsoft.com/office/drawing/2010/main" val="0"/>
              </a:ext>
            </a:extLst>
          </a:blip>
          <a:srcRect l="6816" t="12677" r="55857" b="84651"/>
          <a:stretch/>
        </p:blipFill>
        <p:spPr>
          <a:xfrm>
            <a:off x="2133600" y="4745359"/>
            <a:ext cx="5103156" cy="455639"/>
          </a:xfrm>
          <a:prstGeom prst="rect">
            <a:avLst/>
          </a:prstGeom>
          <a:ln w="38100">
            <a:solidFill>
              <a:srgbClr val="92D050"/>
            </a:solidFill>
          </a:ln>
          <a:effectLst>
            <a:outerShdw blurRad="88900" dist="88900" dir="2700000" algn="tl" rotWithShape="0">
              <a:prstClr val="black">
                <a:alpha val="60000"/>
              </a:prstClr>
            </a:outerShdw>
          </a:effectLst>
        </p:spPr>
      </p:pic>
      <p:pic>
        <p:nvPicPr>
          <p:cNvPr id="19" name="Picture 18">
            <a:extLst>
              <a:ext uri="{FF2B5EF4-FFF2-40B4-BE49-F238E27FC236}">
                <a16:creationId xmlns:a16="http://schemas.microsoft.com/office/drawing/2014/main" id="{255417E6-73D8-6E41-B364-D7CE6F0AA339}"/>
              </a:ext>
            </a:extLst>
          </p:cNvPr>
          <p:cNvPicPr>
            <a:picLocks noChangeAspect="1"/>
          </p:cNvPicPr>
          <p:nvPr/>
        </p:nvPicPr>
        <p:blipFill rotWithShape="1">
          <a:blip r:embed="rId6">
            <a:extLst>
              <a:ext uri="{28A0092B-C50C-407E-A947-70E740481C1C}">
                <a14:useLocalDpi xmlns:a14="http://schemas.microsoft.com/office/drawing/2010/main" val="0"/>
              </a:ext>
            </a:extLst>
          </a:blip>
          <a:srcRect l="6930" t="40000" r="7142" b="52222"/>
          <a:stretch/>
        </p:blipFill>
        <p:spPr>
          <a:xfrm>
            <a:off x="92471" y="5671649"/>
            <a:ext cx="8908257" cy="1005771"/>
          </a:xfrm>
          <a:prstGeom prst="rect">
            <a:avLst/>
          </a:prstGeom>
          <a:ln w="38100">
            <a:solidFill>
              <a:srgbClr val="92D050"/>
            </a:solidFill>
          </a:ln>
          <a:effectLst>
            <a:outerShdw blurRad="88900" dist="88900" dir="2700000" algn="tl" rotWithShape="0">
              <a:prstClr val="black">
                <a:alpha val="60000"/>
              </a:prstClr>
            </a:outerShdw>
          </a:effectLst>
        </p:spPr>
      </p:pic>
      <p:sp>
        <p:nvSpPr>
          <p:cNvPr id="21" name="Rectangle 20">
            <a:extLst>
              <a:ext uri="{FF2B5EF4-FFF2-40B4-BE49-F238E27FC236}">
                <a16:creationId xmlns:a16="http://schemas.microsoft.com/office/drawing/2014/main" id="{70FEF632-E5C7-1C45-99C4-DA4A65FA04C0}"/>
              </a:ext>
            </a:extLst>
          </p:cNvPr>
          <p:cNvSpPr/>
          <p:nvPr/>
        </p:nvSpPr>
        <p:spPr>
          <a:xfrm>
            <a:off x="96015" y="1825923"/>
            <a:ext cx="2037585" cy="263879"/>
          </a:xfrm>
          <a:prstGeom prst="rect">
            <a:avLst/>
          </a:prstGeom>
          <a:solidFill>
            <a:srgbClr val="FFFF00">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02DC324-4692-9F46-8F79-D92B97BBACCC}"/>
              </a:ext>
            </a:extLst>
          </p:cNvPr>
          <p:cNvSpPr/>
          <p:nvPr/>
        </p:nvSpPr>
        <p:spPr>
          <a:xfrm>
            <a:off x="1752600" y="3267488"/>
            <a:ext cx="5484156" cy="263879"/>
          </a:xfrm>
          <a:prstGeom prst="rect">
            <a:avLst/>
          </a:prstGeom>
          <a:solidFill>
            <a:srgbClr val="FFFF00">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08E617C-CD21-964B-AF74-3F9089243753}"/>
              </a:ext>
            </a:extLst>
          </p:cNvPr>
          <p:cNvSpPr/>
          <p:nvPr/>
        </p:nvSpPr>
        <p:spPr>
          <a:xfrm>
            <a:off x="143272" y="6360078"/>
            <a:ext cx="5800328" cy="263879"/>
          </a:xfrm>
          <a:prstGeom prst="rect">
            <a:avLst/>
          </a:prstGeom>
          <a:solidFill>
            <a:srgbClr val="FFFF00">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B1F95BA-B1B1-8546-9272-1A7B446F8F99}"/>
              </a:ext>
            </a:extLst>
          </p:cNvPr>
          <p:cNvSpPr/>
          <p:nvPr/>
        </p:nvSpPr>
        <p:spPr>
          <a:xfrm>
            <a:off x="2202400" y="4841238"/>
            <a:ext cx="5034356" cy="263879"/>
          </a:xfrm>
          <a:prstGeom prst="rect">
            <a:avLst/>
          </a:prstGeom>
          <a:solidFill>
            <a:srgbClr val="FFFF00">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5">
            <a:extLst>
              <a:ext uri="{FF2B5EF4-FFF2-40B4-BE49-F238E27FC236}">
                <a16:creationId xmlns:a16="http://schemas.microsoft.com/office/drawing/2014/main" id="{DE580F55-68D8-3648-90CD-C6A1BF241394}"/>
              </a:ext>
            </a:extLst>
          </p:cNvPr>
          <p:cNvSpPr txBox="1">
            <a:spLocks/>
          </p:cNvSpPr>
          <p:nvPr/>
        </p:nvSpPr>
        <p:spPr>
          <a:xfrm>
            <a:off x="38100" y="6553200"/>
            <a:ext cx="2476500" cy="31052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dirty="0" err="1">
                <a:solidFill>
                  <a:schemeClr val="bg1">
                    <a:lumMod val="50000"/>
                  </a:schemeClr>
                </a:solidFill>
                <a:latin typeface="+mn-lt"/>
                <a:cs typeface="Phosphate Inline" panose="02000506050000020004" pitchFamily="2" charset="77"/>
              </a:rPr>
              <a:t>scott</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smelser</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sbsmelser@comcast.net</a:t>
            </a:r>
            <a:endParaRPr lang="en-US" sz="900" dirty="0">
              <a:solidFill>
                <a:schemeClr val="bg1">
                  <a:lumMod val="50000"/>
                </a:schemeClr>
              </a:solidFill>
              <a:latin typeface="+mn-lt"/>
              <a:cs typeface="Phosphate Inline" panose="02000506050000020004" pitchFamily="2" charset="77"/>
            </a:endParaRPr>
          </a:p>
        </p:txBody>
      </p:sp>
    </p:spTree>
    <p:extLst>
      <p:ext uri="{BB962C8B-B14F-4D97-AF65-F5344CB8AC3E}">
        <p14:creationId xmlns:p14="http://schemas.microsoft.com/office/powerpoint/2010/main" val="403600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62F4C0B-8402-4A44-B31E-39D2498B19B3}"/>
              </a:ext>
            </a:extLst>
          </p:cNvPr>
          <p:cNvSpPr/>
          <p:nvPr/>
        </p:nvSpPr>
        <p:spPr>
          <a:xfrm>
            <a:off x="-25400" y="129335"/>
            <a:ext cx="9144000" cy="6728665"/>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bwMode="auto">
          <a:xfrm>
            <a:off x="0" y="0"/>
            <a:ext cx="7620000" cy="1371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a:ln>
                <a:noFill/>
              </a:ln>
              <a:solidFill>
                <a:schemeClr val="tx1"/>
              </a:solidFill>
              <a:effectLst/>
              <a:latin typeface="Times New Roman" charset="0"/>
            </a:endParaRPr>
          </a:p>
        </p:txBody>
      </p:sp>
      <p:sp>
        <p:nvSpPr>
          <p:cNvPr id="5" name="Rectangle 4"/>
          <p:cNvSpPr/>
          <p:nvPr/>
        </p:nvSpPr>
        <p:spPr>
          <a:xfrm>
            <a:off x="0" y="0"/>
            <a:ext cx="9144000" cy="1200329"/>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en-US" sz="4800" b="1" dirty="0">
                <a:solidFill>
                  <a:schemeClr val="tx1"/>
                </a:solidFill>
              </a:rPr>
              <a:t>Sir William Mitchell Ramsay</a:t>
            </a:r>
            <a:br>
              <a:rPr lang="en-US" sz="4800" b="1" dirty="0">
                <a:solidFill>
                  <a:schemeClr val="tx1"/>
                </a:solidFill>
              </a:rPr>
            </a:br>
            <a:r>
              <a:rPr lang="en-US" sz="2400" b="1" dirty="0">
                <a:solidFill>
                  <a:schemeClr val="tx1"/>
                </a:solidFill>
              </a:rPr>
              <a:t>St. Paul the </a:t>
            </a:r>
            <a:r>
              <a:rPr lang="en-US" sz="2400" b="1" dirty="0" err="1">
                <a:solidFill>
                  <a:schemeClr val="tx1"/>
                </a:solidFill>
              </a:rPr>
              <a:t>Traveller</a:t>
            </a:r>
            <a:r>
              <a:rPr lang="en-US" sz="2400" b="1" dirty="0">
                <a:solidFill>
                  <a:schemeClr val="tx1"/>
                </a:solidFill>
              </a:rPr>
              <a:t> and the Roman Citizen   1895 </a:t>
            </a:r>
          </a:p>
        </p:txBody>
      </p:sp>
      <p:pic>
        <p:nvPicPr>
          <p:cNvPr id="2" name="Picture 1">
            <a:extLst>
              <a:ext uri="{FF2B5EF4-FFF2-40B4-BE49-F238E27FC236}">
                <a16:creationId xmlns:a16="http://schemas.microsoft.com/office/drawing/2014/main" id="{6353E81B-9A46-E54A-80C2-E05B36191EB7}"/>
              </a:ext>
            </a:extLst>
          </p:cNvPr>
          <p:cNvPicPr>
            <a:picLocks noChangeAspect="1"/>
          </p:cNvPicPr>
          <p:nvPr/>
        </p:nvPicPr>
        <p:blipFill>
          <a:blip r:embed="rId4"/>
          <a:stretch>
            <a:fillRect/>
          </a:stretch>
        </p:blipFill>
        <p:spPr>
          <a:xfrm>
            <a:off x="7467600" y="0"/>
            <a:ext cx="1264927" cy="1569660"/>
          </a:xfrm>
          <a:prstGeom prst="rect">
            <a:avLst/>
          </a:prstGeom>
          <a:scene3d>
            <a:camera prst="orthographicFront"/>
            <a:lightRig rig="threePt" dir="t"/>
          </a:scene3d>
          <a:sp3d>
            <a:bevelT/>
          </a:sp3d>
        </p:spPr>
      </p:pic>
      <p:pic>
        <p:nvPicPr>
          <p:cNvPr id="16" name="Picture 15">
            <a:extLst>
              <a:ext uri="{FF2B5EF4-FFF2-40B4-BE49-F238E27FC236}">
                <a16:creationId xmlns:a16="http://schemas.microsoft.com/office/drawing/2014/main" id="{029D2840-B7A5-EE44-A756-4BE951CE2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0" y="2413000"/>
            <a:ext cx="2756839" cy="3606799"/>
          </a:xfrm>
          <a:prstGeom prst="rect">
            <a:avLst/>
          </a:prstGeom>
        </p:spPr>
      </p:pic>
      <p:pic>
        <p:nvPicPr>
          <p:cNvPr id="17" name="Picture 16">
            <a:extLst>
              <a:ext uri="{FF2B5EF4-FFF2-40B4-BE49-F238E27FC236}">
                <a16:creationId xmlns:a16="http://schemas.microsoft.com/office/drawing/2014/main" id="{DFAC07ED-EA68-1747-B648-A984003572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406" y="2438400"/>
            <a:ext cx="3054521" cy="3606800"/>
          </a:xfrm>
          <a:prstGeom prst="rect">
            <a:avLst/>
          </a:prstGeom>
        </p:spPr>
      </p:pic>
      <p:pic>
        <p:nvPicPr>
          <p:cNvPr id="18" name="Picture 17">
            <a:extLst>
              <a:ext uri="{FF2B5EF4-FFF2-40B4-BE49-F238E27FC236}">
                <a16:creationId xmlns:a16="http://schemas.microsoft.com/office/drawing/2014/main" id="{419C3143-3D1B-7845-924E-4C1FD163B1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7094" y="2438401"/>
            <a:ext cx="2996906" cy="3606799"/>
          </a:xfrm>
          <a:prstGeom prst="rect">
            <a:avLst/>
          </a:prstGeom>
        </p:spPr>
      </p:pic>
      <p:pic>
        <p:nvPicPr>
          <p:cNvPr id="20" name="Picture 19">
            <a:extLst>
              <a:ext uri="{FF2B5EF4-FFF2-40B4-BE49-F238E27FC236}">
                <a16:creationId xmlns:a16="http://schemas.microsoft.com/office/drawing/2014/main" id="{5D632113-86D9-FC4D-AAE6-379CDED722B3}"/>
              </a:ext>
            </a:extLst>
          </p:cNvPr>
          <p:cNvPicPr>
            <a:picLocks noChangeAspect="1"/>
          </p:cNvPicPr>
          <p:nvPr/>
        </p:nvPicPr>
        <p:blipFill rotWithShape="1">
          <a:blip r:embed="rId7">
            <a:extLst>
              <a:ext uri="{28A0092B-C50C-407E-A947-70E740481C1C}">
                <a14:useLocalDpi xmlns:a14="http://schemas.microsoft.com/office/drawing/2010/main" val="0"/>
              </a:ext>
            </a:extLst>
          </a:blip>
          <a:srcRect l="7210" t="24539" r="8571" b="56545"/>
          <a:stretch/>
        </p:blipFill>
        <p:spPr>
          <a:xfrm>
            <a:off x="270732" y="2001580"/>
            <a:ext cx="8577136" cy="2351079"/>
          </a:xfrm>
          <a:prstGeom prst="rect">
            <a:avLst/>
          </a:prstGeom>
          <a:ln w="38100">
            <a:solidFill>
              <a:srgbClr val="FF0000"/>
            </a:solidFill>
          </a:ln>
          <a:effectLst>
            <a:outerShdw blurRad="127000" dist="127000" dir="2700000" algn="tl" rotWithShape="0">
              <a:prstClr val="black">
                <a:alpha val="60000"/>
              </a:prstClr>
            </a:outerShdw>
          </a:effectLst>
        </p:spPr>
      </p:pic>
      <p:sp>
        <p:nvSpPr>
          <p:cNvPr id="10" name="Rectangle 9">
            <a:extLst>
              <a:ext uri="{FF2B5EF4-FFF2-40B4-BE49-F238E27FC236}">
                <a16:creationId xmlns:a16="http://schemas.microsoft.com/office/drawing/2014/main" id="{4B7D1517-D7FA-3D42-B0B0-C8F733E97784}"/>
              </a:ext>
            </a:extLst>
          </p:cNvPr>
          <p:cNvSpPr/>
          <p:nvPr/>
        </p:nvSpPr>
        <p:spPr>
          <a:xfrm>
            <a:off x="5602468" y="2260600"/>
            <a:ext cx="3268142" cy="304800"/>
          </a:xfrm>
          <a:prstGeom prst="rect">
            <a:avLst/>
          </a:prstGeom>
          <a:solidFill>
            <a:srgbClr val="FFFF00">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B3B04FA-6F66-FE4E-9054-F123A0A353F3}"/>
              </a:ext>
            </a:extLst>
          </p:cNvPr>
          <p:cNvSpPr/>
          <p:nvPr/>
        </p:nvSpPr>
        <p:spPr>
          <a:xfrm>
            <a:off x="296132" y="2525823"/>
            <a:ext cx="8574478" cy="304800"/>
          </a:xfrm>
          <a:prstGeom prst="rect">
            <a:avLst/>
          </a:prstGeom>
          <a:solidFill>
            <a:srgbClr val="FFFF00">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0296FD-847F-B048-8135-0F542061E19D}"/>
              </a:ext>
            </a:extLst>
          </p:cNvPr>
          <p:cNvSpPr/>
          <p:nvPr/>
        </p:nvSpPr>
        <p:spPr>
          <a:xfrm>
            <a:off x="270732" y="2807558"/>
            <a:ext cx="2243868" cy="304800"/>
          </a:xfrm>
          <a:prstGeom prst="rect">
            <a:avLst/>
          </a:prstGeom>
          <a:solidFill>
            <a:srgbClr val="FFFF00">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C8ABAE-3CD2-744C-8BFF-F2E74AE9BF18}"/>
              </a:ext>
            </a:extLst>
          </p:cNvPr>
          <p:cNvSpPr/>
          <p:nvPr/>
        </p:nvSpPr>
        <p:spPr>
          <a:xfrm>
            <a:off x="5181600" y="3262219"/>
            <a:ext cx="3689010" cy="304800"/>
          </a:xfrm>
          <a:prstGeom prst="rect">
            <a:avLst/>
          </a:prstGeom>
          <a:solidFill>
            <a:srgbClr val="FFFF00">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4D941D8-FCB3-6544-9568-6C61A9D72B98}"/>
              </a:ext>
            </a:extLst>
          </p:cNvPr>
          <p:cNvSpPr/>
          <p:nvPr/>
        </p:nvSpPr>
        <p:spPr>
          <a:xfrm>
            <a:off x="273391" y="3527189"/>
            <a:ext cx="4753042" cy="304800"/>
          </a:xfrm>
          <a:prstGeom prst="rect">
            <a:avLst/>
          </a:prstGeom>
          <a:solidFill>
            <a:srgbClr val="FFFF00">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5">
            <a:extLst>
              <a:ext uri="{FF2B5EF4-FFF2-40B4-BE49-F238E27FC236}">
                <a16:creationId xmlns:a16="http://schemas.microsoft.com/office/drawing/2014/main" id="{1BFEB0E5-2985-E044-9BB6-FBFCF728F978}"/>
              </a:ext>
            </a:extLst>
          </p:cNvPr>
          <p:cNvSpPr txBox="1">
            <a:spLocks/>
          </p:cNvSpPr>
          <p:nvPr/>
        </p:nvSpPr>
        <p:spPr>
          <a:xfrm>
            <a:off x="38100" y="6553200"/>
            <a:ext cx="2476500" cy="31052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dirty="0" err="1">
                <a:solidFill>
                  <a:schemeClr val="bg1">
                    <a:lumMod val="50000"/>
                  </a:schemeClr>
                </a:solidFill>
                <a:latin typeface="+mn-lt"/>
                <a:cs typeface="Phosphate Inline" panose="02000506050000020004" pitchFamily="2" charset="77"/>
              </a:rPr>
              <a:t>scott</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smelser</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sbsmelser@comcast.net</a:t>
            </a:r>
            <a:endParaRPr lang="en-US" sz="900" dirty="0">
              <a:solidFill>
                <a:schemeClr val="bg1">
                  <a:lumMod val="50000"/>
                </a:schemeClr>
              </a:solidFill>
              <a:latin typeface="+mn-lt"/>
              <a:cs typeface="Phosphate Inline" panose="02000506050000020004" pitchFamily="2" charset="77"/>
            </a:endParaRPr>
          </a:p>
        </p:txBody>
      </p:sp>
    </p:spTree>
    <p:extLst>
      <p:ext uri="{BB962C8B-B14F-4D97-AF65-F5344CB8AC3E}">
        <p14:creationId xmlns:p14="http://schemas.microsoft.com/office/powerpoint/2010/main" val="130726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22" grpId="0" animBg="1"/>
      <p:bldP spid="23"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6858000"/>
          </a:xfrm>
          <a:solidFill>
            <a:schemeClr val="tx1"/>
          </a:solidFill>
        </p:spPr>
        <p:txBody>
          <a:bodyPr>
            <a:normAutofit fontScale="90000"/>
          </a:bodyPr>
          <a:lstStyle/>
          <a:p>
            <a:r>
              <a:rPr lang="en-US" sz="6600" dirty="0">
                <a:solidFill>
                  <a:srgbClr val="00B050"/>
                </a:solidFill>
                <a:latin typeface="Phosphate Inline" panose="02000506050000020004" pitchFamily="2" charset="77"/>
                <a:cs typeface="Phosphate Inline" panose="02000506050000020004" pitchFamily="2" charset="77"/>
              </a:rPr>
              <a:t>Luke / Acts</a:t>
            </a:r>
            <a:br>
              <a:rPr lang="en-US" sz="6600" dirty="0">
                <a:solidFill>
                  <a:srgbClr val="00B050"/>
                </a:solidFill>
                <a:latin typeface="Phosphate Inline" panose="02000506050000020004" pitchFamily="2" charset="77"/>
                <a:cs typeface="Phosphate Inline" panose="02000506050000020004" pitchFamily="2" charset="77"/>
              </a:rPr>
            </a:br>
            <a:r>
              <a:rPr lang="en-US" dirty="0">
                <a:solidFill>
                  <a:schemeClr val="bg1"/>
                </a:solidFill>
              </a:rPr>
              <a:t>evidence for</a:t>
            </a: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authorship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&amp;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date</a:t>
            </a: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rPr>
            </a:br>
            <a:br>
              <a:rPr lang="en-US" dirty="0">
                <a:solidFill>
                  <a:schemeClr val="bg1"/>
                </a:solidFill>
              </a:rPr>
            </a:br>
            <a:endParaRPr lang="en-US" sz="2800" dirty="0">
              <a:solidFill>
                <a:schemeClr val="bg1"/>
              </a:solidFill>
            </a:endParaRPr>
          </a:p>
        </p:txBody>
      </p:sp>
      <p:sp>
        <p:nvSpPr>
          <p:cNvPr id="10" name="Rectangle 9">
            <a:extLst>
              <a:ext uri="{FF2B5EF4-FFF2-40B4-BE49-F238E27FC236}">
                <a16:creationId xmlns:a16="http://schemas.microsoft.com/office/drawing/2014/main" id="{47DFE506-3DE6-8D4A-A78D-83B9328FDC9B}"/>
              </a:ext>
            </a:extLst>
          </p:cNvPr>
          <p:cNvSpPr/>
          <p:nvPr/>
        </p:nvSpPr>
        <p:spPr>
          <a:xfrm>
            <a:off x="838200" y="5029200"/>
            <a:ext cx="2895600" cy="1406324"/>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Luke: </a:t>
            </a:r>
            <a:br>
              <a:rPr lang="en-US" sz="2400" b="1" dirty="0">
                <a:solidFill>
                  <a:schemeClr val="tx1"/>
                </a:solidFill>
              </a:rPr>
            </a:br>
            <a:r>
              <a:rPr lang="en-US" sz="2400" b="1" dirty="0">
                <a:solidFill>
                  <a:schemeClr val="tx1"/>
                </a:solidFill>
              </a:rPr>
              <a:t>shortly prior to Acts</a:t>
            </a:r>
            <a:br>
              <a:rPr lang="en-US" sz="2400" b="1" dirty="0">
                <a:solidFill>
                  <a:schemeClr val="tx1"/>
                </a:solidFill>
              </a:rPr>
            </a:br>
            <a:r>
              <a:rPr lang="en-US" sz="2400" b="1" dirty="0">
                <a:solidFill>
                  <a:schemeClr val="tx1"/>
                </a:solidFill>
              </a:rPr>
              <a:t>ACTS:  ca. </a:t>
            </a:r>
            <a:r>
              <a:rPr lang="en-US" sz="4000" dirty="0">
                <a:solidFill>
                  <a:schemeClr val="tx1"/>
                </a:solidFill>
                <a:latin typeface="Phosphate Inline" panose="02000506050000020004" pitchFamily="2" charset="77"/>
                <a:cs typeface="Phosphate Inline" panose="02000506050000020004" pitchFamily="2" charset="77"/>
              </a:rPr>
              <a:t>62/63 </a:t>
            </a:r>
          </a:p>
        </p:txBody>
      </p:sp>
      <p:sp>
        <p:nvSpPr>
          <p:cNvPr id="11" name="Left Brace 10">
            <a:extLst>
              <a:ext uri="{FF2B5EF4-FFF2-40B4-BE49-F238E27FC236}">
                <a16:creationId xmlns:a16="http://schemas.microsoft.com/office/drawing/2014/main" id="{00D11B14-A0AC-774A-B01E-0B4026817963}"/>
              </a:ext>
            </a:extLst>
          </p:cNvPr>
          <p:cNvSpPr/>
          <p:nvPr/>
        </p:nvSpPr>
        <p:spPr>
          <a:xfrm>
            <a:off x="4267200" y="762000"/>
            <a:ext cx="1225952" cy="2514600"/>
          </a:xfrm>
          <a:prstGeom prst="leftBrac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190A9C03-0866-9249-BE34-F1D66FC63705}"/>
              </a:ext>
            </a:extLst>
          </p:cNvPr>
          <p:cNvSpPr/>
          <p:nvPr/>
        </p:nvSpPr>
        <p:spPr>
          <a:xfrm>
            <a:off x="5486400" y="7239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Historic</a:t>
            </a:r>
          </a:p>
          <a:p>
            <a:pPr algn="ctr"/>
            <a:r>
              <a:rPr lang="en-US" sz="2000" b="1" dirty="0">
                <a:solidFill>
                  <a:schemeClr val="tx1"/>
                </a:solidFill>
              </a:rPr>
              <a:t>Attribution</a:t>
            </a:r>
          </a:p>
        </p:txBody>
      </p:sp>
      <p:sp>
        <p:nvSpPr>
          <p:cNvPr id="13" name="Rectangle 12">
            <a:extLst>
              <a:ext uri="{FF2B5EF4-FFF2-40B4-BE49-F238E27FC236}">
                <a16:creationId xmlns:a16="http://schemas.microsoft.com/office/drawing/2014/main" id="{54D28743-41DF-FE44-8DDC-2C9878AD30D2}"/>
              </a:ext>
            </a:extLst>
          </p:cNvPr>
          <p:cNvSpPr/>
          <p:nvPr/>
        </p:nvSpPr>
        <p:spPr>
          <a:xfrm>
            <a:off x="5486400" y="16764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INTERNAL EVIDENCE:</a:t>
            </a:r>
            <a:br>
              <a:rPr lang="en-US" sz="2000" b="1" dirty="0">
                <a:solidFill>
                  <a:schemeClr val="tx1"/>
                </a:solidFill>
              </a:rPr>
            </a:br>
            <a:r>
              <a:rPr lang="en-US" sz="2000" b="1" dirty="0">
                <a:solidFill>
                  <a:schemeClr val="tx1"/>
                </a:solidFill>
              </a:rPr>
              <a:t>ACTS</a:t>
            </a:r>
          </a:p>
        </p:txBody>
      </p:sp>
      <p:sp>
        <p:nvSpPr>
          <p:cNvPr id="14" name="Rectangle 13">
            <a:extLst>
              <a:ext uri="{FF2B5EF4-FFF2-40B4-BE49-F238E27FC236}">
                <a16:creationId xmlns:a16="http://schemas.microsoft.com/office/drawing/2014/main" id="{C8F29556-C067-5F4C-9233-591F4EDD05D1}"/>
              </a:ext>
            </a:extLst>
          </p:cNvPr>
          <p:cNvSpPr/>
          <p:nvPr/>
        </p:nvSpPr>
        <p:spPr>
          <a:xfrm>
            <a:off x="5493152" y="25908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COMPARISON:</a:t>
            </a:r>
            <a:br>
              <a:rPr lang="en-US" sz="2000" b="1" dirty="0">
                <a:solidFill>
                  <a:schemeClr val="tx1"/>
                </a:solidFill>
              </a:rPr>
            </a:br>
            <a:r>
              <a:rPr lang="en-US" sz="2000" b="1" dirty="0">
                <a:solidFill>
                  <a:schemeClr val="tx1"/>
                </a:solidFill>
              </a:rPr>
              <a:t>prison voyage &amp; epistles</a:t>
            </a:r>
          </a:p>
        </p:txBody>
      </p:sp>
      <p:sp>
        <p:nvSpPr>
          <p:cNvPr id="9" name="Rectangle 8">
            <a:extLst>
              <a:ext uri="{FF2B5EF4-FFF2-40B4-BE49-F238E27FC236}">
                <a16:creationId xmlns:a16="http://schemas.microsoft.com/office/drawing/2014/main" id="{60DF4791-F05E-0A4D-B551-1F61DFD6F02D}"/>
              </a:ext>
            </a:extLst>
          </p:cNvPr>
          <p:cNvSpPr/>
          <p:nvPr/>
        </p:nvSpPr>
        <p:spPr>
          <a:xfrm>
            <a:off x="838200" y="2438400"/>
            <a:ext cx="2895600" cy="6858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Phosphate Inline" panose="02000506050000020004" pitchFamily="2" charset="77"/>
                <a:cs typeface="Phosphate Inline" panose="02000506050000020004" pitchFamily="2" charset="77"/>
              </a:rPr>
              <a:t>LUKE</a:t>
            </a:r>
          </a:p>
        </p:txBody>
      </p:sp>
    </p:spTree>
    <p:extLst>
      <p:ext uri="{BB962C8B-B14F-4D97-AF65-F5344CB8AC3E}">
        <p14:creationId xmlns:p14="http://schemas.microsoft.com/office/powerpoint/2010/main" val="132768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lstStyle/>
          <a:p>
            <a:r>
              <a:rPr lang="en-US" dirty="0">
                <a:solidFill>
                  <a:schemeClr val="bg1"/>
                </a:solidFill>
              </a:rPr>
              <a:t>introductory </a:t>
            </a:r>
            <a:br>
              <a:rPr lang="en-US" dirty="0">
                <a:solidFill>
                  <a:schemeClr val="bg1"/>
                </a:solidFill>
              </a:rPr>
            </a:br>
            <a:r>
              <a:rPr lang="en-US" dirty="0">
                <a:solidFill>
                  <a:schemeClr val="bg1"/>
                </a:solidFill>
              </a:rPr>
              <a:t>notes</a:t>
            </a:r>
            <a:br>
              <a:rPr lang="en-US" dirty="0">
                <a:solidFill>
                  <a:schemeClr val="bg1"/>
                </a:solidFill>
              </a:rPr>
            </a:br>
            <a:r>
              <a:rPr lang="en-US" dirty="0">
                <a:solidFill>
                  <a:schemeClr val="bg1"/>
                </a:solidFill>
              </a:rPr>
              <a:t>on</a:t>
            </a:r>
            <a:br>
              <a:rPr lang="en-US" dirty="0">
                <a:solidFill>
                  <a:schemeClr val="bg1"/>
                </a:solidFill>
              </a:rPr>
            </a:br>
            <a:r>
              <a:rPr lang="en-US" dirty="0">
                <a:solidFill>
                  <a:schemeClr val="bg1"/>
                </a:solidFill>
              </a:rPr>
              <a:t>the significance of the Lucan texts</a:t>
            </a:r>
            <a:br>
              <a:rPr lang="en-US" dirty="0">
                <a:solidFill>
                  <a:schemeClr val="bg1"/>
                </a:solidFill>
              </a:rPr>
            </a:br>
            <a:endParaRPr lang="en-US" dirty="0">
              <a:solidFill>
                <a:schemeClr val="bg1"/>
              </a:solidFill>
            </a:endParaRPr>
          </a:p>
        </p:txBody>
      </p:sp>
      <p:sp>
        <p:nvSpPr>
          <p:cNvPr id="4" name="Oval 3">
            <a:extLst>
              <a:ext uri="{FF2B5EF4-FFF2-40B4-BE49-F238E27FC236}">
                <a16:creationId xmlns:a16="http://schemas.microsoft.com/office/drawing/2014/main" id="{20DDD226-A122-1F4D-9B9F-AC42BD415F61}"/>
              </a:ext>
            </a:extLst>
          </p:cNvPr>
          <p:cNvSpPr/>
          <p:nvPr/>
        </p:nvSpPr>
        <p:spPr>
          <a:xfrm>
            <a:off x="3962400" y="304800"/>
            <a:ext cx="1219200" cy="1219200"/>
          </a:xfrm>
          <a:prstGeom prst="ellipse">
            <a:avLst/>
          </a:prstGeom>
          <a:solidFill>
            <a:srgbClr val="00B050"/>
          </a:solidFill>
          <a:ln>
            <a:noFill/>
          </a:ln>
          <a:scene3d>
            <a:camera prst="orthographicFront"/>
            <a:lightRig rig="threePt" dir="t"/>
          </a:scene3d>
          <a:sp3d>
            <a:bevelT w="133350" h="2476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Phosphate Inline" panose="02000506050000020004" pitchFamily="2" charset="77"/>
                <a:cs typeface="Phosphate Inline" panose="02000506050000020004" pitchFamily="2" charset="77"/>
              </a:rPr>
              <a:t>3</a:t>
            </a:r>
          </a:p>
        </p:txBody>
      </p:sp>
    </p:spTree>
    <p:extLst>
      <p:ext uri="{BB962C8B-B14F-4D97-AF65-F5344CB8AC3E}">
        <p14:creationId xmlns:p14="http://schemas.microsoft.com/office/powerpoint/2010/main" val="88823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4" cstate="print"/>
          <a:srcRect/>
          <a:stretch>
            <a:fillRect/>
          </a:stretch>
        </p:blipFill>
        <p:spPr bwMode="auto">
          <a:xfrm>
            <a:off x="0" y="294184"/>
            <a:ext cx="9144000" cy="6563816"/>
          </a:xfrm>
          <a:prstGeom prst="rect">
            <a:avLst/>
          </a:prstGeom>
          <a:noFill/>
          <a:ln w="9525">
            <a:noFill/>
            <a:miter lim="800000"/>
            <a:headEnd/>
            <a:tailEnd/>
          </a:ln>
        </p:spPr>
      </p:pic>
      <p:sp>
        <p:nvSpPr>
          <p:cNvPr id="18" name="Rectangle 17"/>
          <p:cNvSpPr/>
          <p:nvPr/>
        </p:nvSpPr>
        <p:spPr>
          <a:xfrm>
            <a:off x="0" y="1"/>
            <a:ext cx="9144000" cy="584775"/>
          </a:xfrm>
          <a:prstGeom prst="rect">
            <a:avLst/>
          </a:prstGeom>
          <a:solidFill>
            <a:srgbClr val="00B050"/>
          </a:solidFill>
          <a:effectLst>
            <a:outerShdw blurRad="127000" dist="127000" dir="5400000" algn="t" rotWithShape="0">
              <a:prstClr val="black">
                <a:alpha val="50000"/>
              </a:prstClr>
            </a:outerShdw>
          </a:effectLst>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3200" b="1" dirty="0">
                <a:solidFill>
                  <a:prstClr val="black"/>
                </a:solidFill>
                <a:effectLst>
                  <a:outerShdw blurRad="38100" dist="38100" dir="2700000" algn="tl">
                    <a:srgbClr val="000000">
                      <a:alpha val="43137"/>
                    </a:srgbClr>
                  </a:outerShdw>
                </a:effectLst>
                <a:latin typeface="Trebuchet MS" pitchFamily="34" charset="0"/>
                <a:cs typeface="MV Boli" pitchFamily="2" charset="0"/>
              </a:rPr>
              <a:t>TWO KEY ANCHOR DATES in ACTS</a:t>
            </a:r>
            <a:endParaRPr lang="en-US" sz="3200" b="1" dirty="0">
              <a:solidFill>
                <a:prstClr val="black"/>
              </a:solidFill>
              <a:effectLst>
                <a:outerShdw blurRad="38100" dist="38100" dir="2700000" algn="tl">
                  <a:srgbClr val="000000">
                    <a:alpha val="43137"/>
                  </a:srgbClr>
                </a:outerShdw>
              </a:effectLst>
            </a:endParaRPr>
          </a:p>
        </p:txBody>
      </p:sp>
      <p:grpSp>
        <p:nvGrpSpPr>
          <p:cNvPr id="2" name="Group 1">
            <a:extLst>
              <a:ext uri="{FF2B5EF4-FFF2-40B4-BE49-F238E27FC236}">
                <a16:creationId xmlns:a16="http://schemas.microsoft.com/office/drawing/2014/main" id="{7029C4C0-BF45-3C42-A3E5-BE12D2E3B921}"/>
              </a:ext>
            </a:extLst>
          </p:cNvPr>
          <p:cNvGrpSpPr/>
          <p:nvPr/>
        </p:nvGrpSpPr>
        <p:grpSpPr>
          <a:xfrm>
            <a:off x="1016527" y="2122046"/>
            <a:ext cx="4012673" cy="1621135"/>
            <a:chOff x="1016527" y="2122046"/>
            <a:chExt cx="4012673" cy="1621135"/>
          </a:xfrm>
        </p:grpSpPr>
        <p:sp>
          <p:nvSpPr>
            <p:cNvPr id="4" name="Left Arrow Callout 3">
              <a:extLst>
                <a:ext uri="{FF2B5EF4-FFF2-40B4-BE49-F238E27FC236}">
                  <a16:creationId xmlns:a16="http://schemas.microsoft.com/office/drawing/2014/main" id="{408C57E8-A189-2F4B-99A5-992F206EC82B}"/>
                </a:ext>
              </a:extLst>
            </p:cNvPr>
            <p:cNvSpPr/>
            <p:nvPr/>
          </p:nvSpPr>
          <p:spPr>
            <a:xfrm>
              <a:off x="1016527" y="2122046"/>
              <a:ext cx="4012673" cy="1621135"/>
            </a:xfrm>
            <a:prstGeom prst="leftArrowCallout">
              <a:avLst>
                <a:gd name="adj1" fmla="val 25000"/>
                <a:gd name="adj2" fmla="val 25000"/>
                <a:gd name="adj3" fmla="val 25000"/>
                <a:gd name="adj4" fmla="val 74655"/>
              </a:avLst>
            </a:prstGeom>
            <a:solidFill>
              <a:schemeClr val="tx1">
                <a:lumMod val="75000"/>
                <a:lumOff val="25000"/>
              </a:schemeClr>
            </a:solidFill>
            <a:ln>
              <a:solidFill>
                <a:schemeClr val="tx1"/>
              </a:solidFill>
            </a:ln>
            <a:effectLst>
              <a:outerShdw blurRad="127000" dist="127000" dir="2700000" algn="tl" rotWithShape="0">
                <a:prstClr val="black">
                  <a:alpha val="50000"/>
                </a:prstClr>
              </a:outerShdw>
            </a:effectLst>
            <a:scene3d>
              <a:camera prst="orthographicFront"/>
              <a:lightRig rig="threePt" dir="t"/>
            </a:scene3d>
            <a:sp3d>
              <a:bevelT w="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r"/>
              <a:r>
                <a:rPr lang="en-US" dirty="0"/>
                <a:t>PAUL ARRIVES  </a:t>
              </a:r>
            </a:p>
            <a:p>
              <a:pPr algn="r"/>
              <a:r>
                <a:rPr lang="en-US" dirty="0"/>
                <a:t>AT CORINTH</a:t>
              </a:r>
              <a:endParaRPr lang="en-US" sz="800" dirty="0"/>
            </a:p>
            <a:p>
              <a:pPr algn="r"/>
              <a:r>
                <a:rPr lang="en-US" sz="3200" b="1" dirty="0"/>
                <a:t>c. 50 AD</a:t>
              </a:r>
              <a:endParaRPr lang="en-US" sz="1600" dirty="0"/>
            </a:p>
            <a:p>
              <a:pPr algn="r"/>
              <a:r>
                <a:rPr lang="en-US" sz="1400" dirty="0"/>
                <a:t>[Gallio / </a:t>
              </a:r>
              <a:r>
                <a:rPr lang="en-US" sz="1400" dirty="0" err="1"/>
                <a:t>Dephi</a:t>
              </a:r>
              <a:r>
                <a:rPr lang="en-US" sz="1400" dirty="0"/>
                <a:t> </a:t>
              </a:r>
              <a:r>
                <a:rPr lang="en-US" sz="1400" dirty="0" err="1"/>
                <a:t>inscr</a:t>
              </a:r>
              <a:r>
                <a:rPr lang="en-US" sz="1400" dirty="0"/>
                <a:t>.]</a:t>
              </a:r>
            </a:p>
            <a:p>
              <a:pPr algn="r"/>
              <a:endParaRPr lang="en-US" sz="1600" dirty="0"/>
            </a:p>
          </p:txBody>
        </p:sp>
        <p:grpSp>
          <p:nvGrpSpPr>
            <p:cNvPr id="7" name="Group 6">
              <a:extLst>
                <a:ext uri="{FF2B5EF4-FFF2-40B4-BE49-F238E27FC236}">
                  <a16:creationId xmlns:a16="http://schemas.microsoft.com/office/drawing/2014/main" id="{95D44DBD-3531-644E-89E8-277612DFF023}"/>
                </a:ext>
              </a:extLst>
            </p:cNvPr>
            <p:cNvGrpSpPr/>
            <p:nvPr/>
          </p:nvGrpSpPr>
          <p:grpSpPr>
            <a:xfrm>
              <a:off x="2286000" y="2352568"/>
              <a:ext cx="1066800" cy="1152632"/>
              <a:chOff x="7541829" y="1409481"/>
              <a:chExt cx="1066800" cy="1152632"/>
            </a:xfrm>
          </p:grpSpPr>
          <p:sp>
            <p:nvSpPr>
              <p:cNvPr id="8" name="Oval 7">
                <a:extLst>
                  <a:ext uri="{FF2B5EF4-FFF2-40B4-BE49-F238E27FC236}">
                    <a16:creationId xmlns:a16="http://schemas.microsoft.com/office/drawing/2014/main" id="{C73B4752-484E-8644-BF93-D8382F3465E5}"/>
                  </a:ext>
                </a:extLst>
              </p:cNvPr>
              <p:cNvSpPr/>
              <p:nvPr/>
            </p:nvSpPr>
            <p:spPr>
              <a:xfrm>
                <a:off x="7541829" y="1495313"/>
                <a:ext cx="1066800" cy="1066800"/>
              </a:xfrm>
              <a:prstGeom prst="ellipse">
                <a:avLst/>
              </a:prstGeom>
              <a:solidFill>
                <a:srgbClr val="FFFF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8FAC250-351F-6149-A634-9C0516CCC5CE}"/>
                  </a:ext>
                </a:extLst>
              </p:cNvPr>
              <p:cNvSpPr/>
              <p:nvPr/>
            </p:nvSpPr>
            <p:spPr>
              <a:xfrm>
                <a:off x="7658100" y="1600200"/>
                <a:ext cx="834257" cy="838200"/>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D5B38E19-2270-284D-9B0E-AD1D7ED2078D}"/>
                  </a:ext>
                </a:extLst>
              </p:cNvPr>
              <p:cNvSpPr/>
              <p:nvPr/>
            </p:nvSpPr>
            <p:spPr>
              <a:xfrm>
                <a:off x="7960928" y="1409481"/>
                <a:ext cx="228600" cy="76200"/>
              </a:xfrm>
              <a:prstGeom prst="hexagon">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a:extLst>
                  <a:ext uri="{FF2B5EF4-FFF2-40B4-BE49-F238E27FC236}">
                    <a16:creationId xmlns:a16="http://schemas.microsoft.com/office/drawing/2014/main" id="{E0D0D418-2A09-C544-9409-51DB39462B0D}"/>
                  </a:ext>
                </a:extLst>
              </p:cNvPr>
              <p:cNvSpPr/>
              <p:nvPr/>
            </p:nvSpPr>
            <p:spPr>
              <a:xfrm>
                <a:off x="8044747" y="1619081"/>
                <a:ext cx="60959" cy="500285"/>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2" name="Up Arrow 11">
                <a:extLst>
                  <a:ext uri="{FF2B5EF4-FFF2-40B4-BE49-F238E27FC236}">
                    <a16:creationId xmlns:a16="http://schemas.microsoft.com/office/drawing/2014/main" id="{63B2295C-764E-9F4B-9F28-C8B92D6C336E}"/>
                  </a:ext>
                </a:extLst>
              </p:cNvPr>
              <p:cNvSpPr/>
              <p:nvPr/>
            </p:nvSpPr>
            <p:spPr>
              <a:xfrm rot="7078377">
                <a:off x="8134625" y="1896305"/>
                <a:ext cx="93160" cy="390469"/>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02457FD-7D9A-794A-8E89-674128B02C5B}"/>
                  </a:ext>
                </a:extLst>
              </p:cNvPr>
              <p:cNvSpPr/>
              <p:nvPr/>
            </p:nvSpPr>
            <p:spPr>
              <a:xfrm>
                <a:off x="8052368" y="2016106"/>
                <a:ext cx="45719" cy="45719"/>
              </a:xfrm>
              <a:prstGeom prst="ellipse">
                <a:avLst/>
              </a:prstGeom>
              <a:solidFill>
                <a:schemeClr val="tx1">
                  <a:lumMod val="65000"/>
                  <a:lumOff val="3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a:extLst>
              <a:ext uri="{FF2B5EF4-FFF2-40B4-BE49-F238E27FC236}">
                <a16:creationId xmlns:a16="http://schemas.microsoft.com/office/drawing/2014/main" id="{4B2A4940-4D8A-CD49-A077-1EA30BE99968}"/>
              </a:ext>
            </a:extLst>
          </p:cNvPr>
          <p:cNvGrpSpPr/>
          <p:nvPr/>
        </p:nvGrpSpPr>
        <p:grpSpPr>
          <a:xfrm>
            <a:off x="3962399" y="4490023"/>
            <a:ext cx="3910599" cy="1621135"/>
            <a:chOff x="3962399" y="4490023"/>
            <a:chExt cx="3910599" cy="1621135"/>
          </a:xfrm>
        </p:grpSpPr>
        <p:sp>
          <p:nvSpPr>
            <p:cNvPr id="3" name="Right Arrow Callout 2">
              <a:extLst>
                <a:ext uri="{FF2B5EF4-FFF2-40B4-BE49-F238E27FC236}">
                  <a16:creationId xmlns:a16="http://schemas.microsoft.com/office/drawing/2014/main" id="{EDF44F0A-20DB-ED49-9951-4C7913CCEC01}"/>
                </a:ext>
              </a:extLst>
            </p:cNvPr>
            <p:cNvSpPr/>
            <p:nvPr/>
          </p:nvSpPr>
          <p:spPr>
            <a:xfrm>
              <a:off x="3962399" y="4490023"/>
              <a:ext cx="3910599" cy="1621135"/>
            </a:xfrm>
            <a:prstGeom prst="rightArrowCallout">
              <a:avLst>
                <a:gd name="adj1" fmla="val 25000"/>
                <a:gd name="adj2" fmla="val 25000"/>
                <a:gd name="adj3" fmla="val 25000"/>
                <a:gd name="adj4" fmla="val 74686"/>
              </a:avLst>
            </a:prstGeom>
            <a:solidFill>
              <a:schemeClr val="tx1">
                <a:lumMod val="75000"/>
                <a:lumOff val="25000"/>
              </a:schemeClr>
            </a:solidFill>
            <a:ln>
              <a:solidFill>
                <a:schemeClr val="tx1"/>
              </a:solidFill>
            </a:ln>
            <a:effectLst>
              <a:outerShdw blurRad="127000" dist="127000" dir="2700000" algn="tl" rotWithShape="0">
                <a:prstClr val="black">
                  <a:alpha val="50000"/>
                </a:prstClr>
              </a:outerShdw>
            </a:effectLst>
            <a:scene3d>
              <a:camera prst="orthographicFront"/>
              <a:lightRig rig="threePt" dir="t"/>
            </a:scene3d>
            <a:sp3d>
              <a:bevelT w="889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PAUL APPEALS</a:t>
              </a:r>
            </a:p>
            <a:p>
              <a:pPr algn="r"/>
              <a:r>
                <a:rPr lang="en-US" dirty="0"/>
                <a:t>TO CAESAR</a:t>
              </a:r>
              <a:endParaRPr lang="en-US" sz="800" dirty="0"/>
            </a:p>
            <a:p>
              <a:pPr algn="r"/>
              <a:r>
                <a:rPr lang="en-US" sz="3200" b="1" dirty="0"/>
                <a:t>c. 59 AD</a:t>
              </a:r>
              <a:endParaRPr lang="en-US" sz="1600" dirty="0"/>
            </a:p>
            <a:p>
              <a:pPr algn="r"/>
              <a:r>
                <a:rPr lang="en-US" sz="1400" dirty="0"/>
                <a:t>[Felix &gt; Festus trans.]</a:t>
              </a:r>
            </a:p>
          </p:txBody>
        </p:sp>
        <p:grpSp>
          <p:nvGrpSpPr>
            <p:cNvPr id="15" name="Group 14">
              <a:extLst>
                <a:ext uri="{FF2B5EF4-FFF2-40B4-BE49-F238E27FC236}">
                  <a16:creationId xmlns:a16="http://schemas.microsoft.com/office/drawing/2014/main" id="{8AF40B8D-C0B3-584F-BE59-392573C08E55}"/>
                </a:ext>
              </a:extLst>
            </p:cNvPr>
            <p:cNvGrpSpPr/>
            <p:nvPr/>
          </p:nvGrpSpPr>
          <p:grpSpPr>
            <a:xfrm>
              <a:off x="4191000" y="4755631"/>
              <a:ext cx="1066800" cy="1152632"/>
              <a:chOff x="7541829" y="1409481"/>
              <a:chExt cx="1066800" cy="1152632"/>
            </a:xfrm>
          </p:grpSpPr>
          <p:sp>
            <p:nvSpPr>
              <p:cNvPr id="16" name="Oval 15">
                <a:extLst>
                  <a:ext uri="{FF2B5EF4-FFF2-40B4-BE49-F238E27FC236}">
                    <a16:creationId xmlns:a16="http://schemas.microsoft.com/office/drawing/2014/main" id="{EF2A33D4-3034-DC44-B96D-762B6FDF7B11}"/>
                  </a:ext>
                </a:extLst>
              </p:cNvPr>
              <p:cNvSpPr/>
              <p:nvPr/>
            </p:nvSpPr>
            <p:spPr>
              <a:xfrm>
                <a:off x="7541829" y="1495313"/>
                <a:ext cx="1066800" cy="1066800"/>
              </a:xfrm>
              <a:prstGeom prst="ellipse">
                <a:avLst/>
              </a:prstGeom>
              <a:solidFill>
                <a:srgbClr val="FFFF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DDA34BB-9898-BA48-9373-CAE29C986E00}"/>
                  </a:ext>
                </a:extLst>
              </p:cNvPr>
              <p:cNvSpPr/>
              <p:nvPr/>
            </p:nvSpPr>
            <p:spPr>
              <a:xfrm>
                <a:off x="7658100" y="1600200"/>
                <a:ext cx="834257" cy="838200"/>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8B96E518-7C4B-C049-840A-C9ECD591726B}"/>
                  </a:ext>
                </a:extLst>
              </p:cNvPr>
              <p:cNvSpPr/>
              <p:nvPr/>
            </p:nvSpPr>
            <p:spPr>
              <a:xfrm>
                <a:off x="7960928" y="1409481"/>
                <a:ext cx="228600" cy="76200"/>
              </a:xfrm>
              <a:prstGeom prst="hexagon">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a:extLst>
                  <a:ext uri="{FF2B5EF4-FFF2-40B4-BE49-F238E27FC236}">
                    <a16:creationId xmlns:a16="http://schemas.microsoft.com/office/drawing/2014/main" id="{7A0425B9-54BC-394C-8A2C-8CD2DAC88176}"/>
                  </a:ext>
                </a:extLst>
              </p:cNvPr>
              <p:cNvSpPr/>
              <p:nvPr/>
            </p:nvSpPr>
            <p:spPr>
              <a:xfrm>
                <a:off x="8044747" y="1619081"/>
                <a:ext cx="60959" cy="500285"/>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1" name="Up Arrow 20">
                <a:extLst>
                  <a:ext uri="{FF2B5EF4-FFF2-40B4-BE49-F238E27FC236}">
                    <a16:creationId xmlns:a16="http://schemas.microsoft.com/office/drawing/2014/main" id="{2E79A22C-D229-254F-B04A-4983CB263DA8}"/>
                  </a:ext>
                </a:extLst>
              </p:cNvPr>
              <p:cNvSpPr/>
              <p:nvPr/>
            </p:nvSpPr>
            <p:spPr>
              <a:xfrm rot="7078377">
                <a:off x="8134625" y="1896305"/>
                <a:ext cx="93160" cy="390469"/>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08624C0D-45AE-594D-AA1C-0232AB8C3DC3}"/>
                  </a:ext>
                </a:extLst>
              </p:cNvPr>
              <p:cNvSpPr/>
              <p:nvPr/>
            </p:nvSpPr>
            <p:spPr>
              <a:xfrm>
                <a:off x="8052368" y="2016106"/>
                <a:ext cx="45719" cy="45719"/>
              </a:xfrm>
              <a:prstGeom prst="ellipse">
                <a:avLst/>
              </a:prstGeom>
              <a:solidFill>
                <a:schemeClr val="tx1">
                  <a:lumMod val="65000"/>
                  <a:lumOff val="3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Title 5">
            <a:extLst>
              <a:ext uri="{FF2B5EF4-FFF2-40B4-BE49-F238E27FC236}">
                <a16:creationId xmlns:a16="http://schemas.microsoft.com/office/drawing/2014/main" id="{E6F66482-4B30-9A4C-826E-44818C98C01E}"/>
              </a:ext>
            </a:extLst>
          </p:cNvPr>
          <p:cNvSpPr txBox="1">
            <a:spLocks/>
          </p:cNvSpPr>
          <p:nvPr/>
        </p:nvSpPr>
        <p:spPr>
          <a:xfrm>
            <a:off x="38100" y="6553200"/>
            <a:ext cx="2476500" cy="31052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dirty="0" err="1">
                <a:solidFill>
                  <a:schemeClr val="tx1">
                    <a:lumMod val="75000"/>
                    <a:lumOff val="25000"/>
                  </a:schemeClr>
                </a:solidFill>
                <a:latin typeface="+mn-lt"/>
                <a:cs typeface="Phosphate Inline" panose="02000506050000020004" pitchFamily="2" charset="77"/>
              </a:rPr>
              <a:t>scott</a:t>
            </a:r>
            <a:r>
              <a:rPr lang="en-US" sz="900" dirty="0">
                <a:solidFill>
                  <a:schemeClr val="tx1">
                    <a:lumMod val="75000"/>
                    <a:lumOff val="25000"/>
                  </a:schemeClr>
                </a:solidFill>
                <a:latin typeface="+mn-lt"/>
                <a:cs typeface="Phosphate Inline" panose="02000506050000020004" pitchFamily="2" charset="77"/>
              </a:rPr>
              <a:t> </a:t>
            </a:r>
            <a:r>
              <a:rPr lang="en-US" sz="900" dirty="0" err="1">
                <a:solidFill>
                  <a:schemeClr val="tx1">
                    <a:lumMod val="75000"/>
                    <a:lumOff val="25000"/>
                  </a:schemeClr>
                </a:solidFill>
                <a:latin typeface="+mn-lt"/>
                <a:cs typeface="Phosphate Inline" panose="02000506050000020004" pitchFamily="2" charset="77"/>
              </a:rPr>
              <a:t>smelser</a:t>
            </a:r>
            <a:r>
              <a:rPr lang="en-US" sz="900" dirty="0">
                <a:solidFill>
                  <a:schemeClr val="tx1">
                    <a:lumMod val="75000"/>
                    <a:lumOff val="25000"/>
                  </a:schemeClr>
                </a:solidFill>
                <a:latin typeface="+mn-lt"/>
                <a:cs typeface="Phosphate Inline" panose="02000506050000020004" pitchFamily="2" charset="77"/>
              </a:rPr>
              <a:t>        </a:t>
            </a:r>
            <a:r>
              <a:rPr lang="en-US" sz="900" dirty="0" err="1">
                <a:solidFill>
                  <a:schemeClr val="tx1">
                    <a:lumMod val="75000"/>
                    <a:lumOff val="25000"/>
                  </a:schemeClr>
                </a:solidFill>
                <a:latin typeface="+mn-lt"/>
                <a:cs typeface="Phosphate Inline" panose="02000506050000020004" pitchFamily="2" charset="77"/>
              </a:rPr>
              <a:t>sbsmelser@comcast.net</a:t>
            </a:r>
            <a:endParaRPr lang="en-US" sz="900" dirty="0">
              <a:solidFill>
                <a:schemeClr val="tx1">
                  <a:lumMod val="75000"/>
                  <a:lumOff val="25000"/>
                </a:schemeClr>
              </a:solidFill>
              <a:latin typeface="+mn-lt"/>
              <a:cs typeface="Phosphate Inline" panose="02000506050000020004" pitchFamily="2" charset="77"/>
            </a:endParaRPr>
          </a:p>
        </p:txBody>
      </p:sp>
    </p:spTree>
    <p:custDataLst>
      <p:tags r:id="rId1"/>
    </p:custDataLst>
    <p:extLst>
      <p:ext uri="{BB962C8B-B14F-4D97-AF65-F5344CB8AC3E}">
        <p14:creationId xmlns:p14="http://schemas.microsoft.com/office/powerpoint/2010/main" val="426734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B64AEB9-D723-2E4C-802D-13C54C15DFC2}"/>
              </a:ext>
            </a:extLst>
          </p:cNvPr>
          <p:cNvSpPr/>
          <p:nvPr/>
        </p:nvSpPr>
        <p:spPr>
          <a:xfrm>
            <a:off x="0" y="-19110"/>
            <a:ext cx="9144000" cy="6877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9116" y="2821120"/>
            <a:ext cx="7924800" cy="1881906"/>
          </a:xfrm>
          <a:solidFill>
            <a:schemeClr val="tx1"/>
          </a:solidFill>
        </p:spPr>
        <p:txBody>
          <a:bodyPr>
            <a:normAutofit fontScale="90000"/>
          </a:bodyPr>
          <a:lstStyle/>
          <a:p>
            <a:r>
              <a:rPr lang="en-US" sz="3100" b="1" dirty="0">
                <a:solidFill>
                  <a:srgbClr val="92D050"/>
                </a:solidFill>
              </a:rPr>
              <a:t>Part way through Paul’s 1.5 </a:t>
            </a:r>
            <a:r>
              <a:rPr lang="en-US" sz="3100" b="1" dirty="0" err="1">
                <a:solidFill>
                  <a:srgbClr val="92D050"/>
                </a:solidFill>
              </a:rPr>
              <a:t>yrs</a:t>
            </a:r>
            <a:r>
              <a:rPr lang="en-US" sz="3100" b="1" dirty="0">
                <a:solidFill>
                  <a:srgbClr val="92D050"/>
                </a:solidFill>
              </a:rPr>
              <a:t> @ Corinth:</a:t>
            </a:r>
            <a:br>
              <a:rPr lang="en-US" sz="3100" b="1" dirty="0">
                <a:solidFill>
                  <a:srgbClr val="92D050"/>
                </a:solidFill>
              </a:rPr>
            </a:br>
            <a:r>
              <a:rPr lang="en-US" sz="3100" dirty="0">
                <a:solidFill>
                  <a:schemeClr val="bg1"/>
                </a:solidFill>
              </a:rPr>
              <a:t>“he stayed a year and six months… </a:t>
            </a:r>
            <a:br>
              <a:rPr lang="en-US" sz="3100" dirty="0">
                <a:solidFill>
                  <a:schemeClr val="bg1"/>
                </a:solidFill>
              </a:rPr>
            </a:br>
            <a:r>
              <a:rPr lang="en-US" sz="3100" b="1" dirty="0">
                <a:solidFill>
                  <a:srgbClr val="FFFF00"/>
                </a:solidFill>
              </a:rPr>
              <a:t>But when Gallio was proconsul of Achaia, </a:t>
            </a:r>
            <a:br>
              <a:rPr lang="en-US" sz="3100" dirty="0">
                <a:solidFill>
                  <a:srgbClr val="FFFF00"/>
                </a:solidFill>
              </a:rPr>
            </a:br>
            <a:r>
              <a:rPr lang="en-US" sz="3100" dirty="0">
                <a:solidFill>
                  <a:schemeClr val="bg1"/>
                </a:solidFill>
              </a:rPr>
              <a:t>the Jews …brought him before the tribunal” </a:t>
            </a:r>
            <a:br>
              <a:rPr lang="en-US" sz="3100" dirty="0">
                <a:solidFill>
                  <a:schemeClr val="bg1"/>
                </a:solidFill>
              </a:rPr>
            </a:br>
            <a:r>
              <a:rPr lang="en-US" sz="1800" i="1" dirty="0">
                <a:solidFill>
                  <a:srgbClr val="92D050"/>
                </a:solidFill>
              </a:rPr>
              <a:t>Act 18:11-12 ESV</a:t>
            </a:r>
            <a:endParaRPr lang="en-US" sz="1800" i="1" dirty="0">
              <a:solidFill>
                <a:srgbClr val="92D050"/>
              </a:solidFill>
              <a:latin typeface="Arial Black" pitchFamily="34" charset="0"/>
            </a:endParaRPr>
          </a:p>
        </p:txBody>
      </p:sp>
      <p:sp>
        <p:nvSpPr>
          <p:cNvPr id="3" name="Rectangle 2"/>
          <p:cNvSpPr/>
          <p:nvPr/>
        </p:nvSpPr>
        <p:spPr>
          <a:xfrm>
            <a:off x="0" y="6381690"/>
            <a:ext cx="9144000" cy="400110"/>
          </a:xfrm>
          <a:prstGeom prst="rect">
            <a:avLst/>
          </a:prstGeom>
          <a:solidFill>
            <a:schemeClr val="tx1">
              <a:lumMod val="85000"/>
              <a:lumOff val="15000"/>
            </a:schemeClr>
          </a:solidFill>
          <a:ln>
            <a:noFill/>
          </a:ln>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000" dirty="0">
                <a:solidFill>
                  <a:schemeClr val="bg1"/>
                </a:solidFill>
              </a:rPr>
              <a:t>image courtesy of   www.HolyLandPhotos.org</a:t>
            </a:r>
            <a:endParaRPr lang="en-US" dirty="0">
              <a:solidFill>
                <a:schemeClr val="bg1"/>
              </a:solidFill>
            </a:endParaRPr>
          </a:p>
        </p:txBody>
      </p:sp>
      <p:pic>
        <p:nvPicPr>
          <p:cNvPr id="1026" name="Picture 2"/>
          <p:cNvPicPr>
            <a:picLocks noChangeAspect="1" noChangeArrowheads="1"/>
          </p:cNvPicPr>
          <p:nvPr/>
        </p:nvPicPr>
        <p:blipFill>
          <a:blip r:embed="rId2" cstate="print"/>
          <a:srcRect/>
          <a:stretch>
            <a:fillRect/>
          </a:stretch>
        </p:blipFill>
        <p:spPr bwMode="auto">
          <a:xfrm>
            <a:off x="4749800" y="327279"/>
            <a:ext cx="3505200" cy="2339721"/>
          </a:xfrm>
          <a:prstGeom prst="rect">
            <a:avLst/>
          </a:prstGeom>
          <a:noFill/>
          <a:ln w="9525">
            <a:noFill/>
            <a:miter lim="800000"/>
            <a:headEnd/>
            <a:tailEnd/>
          </a:ln>
        </p:spPr>
      </p:pic>
      <p:sp>
        <p:nvSpPr>
          <p:cNvPr id="5" name="Rectangle 4"/>
          <p:cNvSpPr/>
          <p:nvPr/>
        </p:nvSpPr>
        <p:spPr>
          <a:xfrm>
            <a:off x="1447800" y="310787"/>
            <a:ext cx="3200400" cy="2339721"/>
          </a:xfrm>
          <a:prstGeom prst="rect">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From the Delphi inscription,  </a:t>
            </a:r>
          </a:p>
          <a:p>
            <a:pPr algn="ctr"/>
            <a:r>
              <a:rPr lang="en-US" sz="2000" dirty="0"/>
              <a:t>we can date Gallio’s arrival as Proconsul to Corinth: </a:t>
            </a:r>
          </a:p>
          <a:p>
            <a:pPr algn="ctr"/>
            <a:r>
              <a:rPr lang="en-US" sz="3200" dirty="0">
                <a:latin typeface="Rockwell" panose="02060603020205020403" pitchFamily="18" charset="77"/>
              </a:rPr>
              <a:t>c.</a:t>
            </a:r>
            <a:r>
              <a:rPr lang="en-US" sz="4000" b="1" dirty="0">
                <a:latin typeface="Rockwell" panose="02060603020205020403" pitchFamily="18" charset="77"/>
              </a:rPr>
              <a:t> 51 AD</a:t>
            </a:r>
            <a:r>
              <a:rPr lang="en-US" sz="2000" b="1" dirty="0">
                <a:latin typeface="Rockwell" panose="02060603020205020403" pitchFamily="18" charset="77"/>
              </a:rPr>
              <a:t> </a:t>
            </a:r>
          </a:p>
        </p:txBody>
      </p:sp>
      <p:sp>
        <p:nvSpPr>
          <p:cNvPr id="12" name="Rectangle 11">
            <a:extLst>
              <a:ext uri="{FF2B5EF4-FFF2-40B4-BE49-F238E27FC236}">
                <a16:creationId xmlns:a16="http://schemas.microsoft.com/office/drawing/2014/main" id="{5C9FEFDC-A5D6-5D4A-B9DE-052E71E5D50C}"/>
              </a:ext>
            </a:extLst>
          </p:cNvPr>
          <p:cNvSpPr/>
          <p:nvPr/>
        </p:nvSpPr>
        <p:spPr>
          <a:xfrm>
            <a:off x="1447800" y="4931962"/>
            <a:ext cx="6807200" cy="1316438"/>
          </a:xfrm>
          <a:prstGeom prst="rect">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This places the date of Paul’s arrival to Corinth to:  </a:t>
            </a:r>
          </a:p>
          <a:p>
            <a:pPr algn="ctr"/>
            <a:r>
              <a:rPr lang="en-US" sz="3200" dirty="0">
                <a:latin typeface="Rockwell" panose="02060603020205020403" pitchFamily="18" charset="77"/>
              </a:rPr>
              <a:t>c.</a:t>
            </a:r>
            <a:r>
              <a:rPr lang="en-US" sz="4000" b="1" dirty="0">
                <a:latin typeface="Rockwell" panose="02060603020205020403" pitchFamily="18" charset="77"/>
              </a:rPr>
              <a:t> 50 AD</a:t>
            </a:r>
            <a:r>
              <a:rPr lang="en-US" sz="2000" b="1" dirty="0">
                <a:latin typeface="Rockwell" panose="02060603020205020403" pitchFamily="18" charset="77"/>
              </a:rPr>
              <a:t> </a:t>
            </a:r>
          </a:p>
        </p:txBody>
      </p:sp>
      <p:grpSp>
        <p:nvGrpSpPr>
          <p:cNvPr id="13" name="Group 12">
            <a:extLst>
              <a:ext uri="{FF2B5EF4-FFF2-40B4-BE49-F238E27FC236}">
                <a16:creationId xmlns:a16="http://schemas.microsoft.com/office/drawing/2014/main" id="{0D29EA9B-61E0-9648-A1FE-A7F0011C7053}"/>
              </a:ext>
            </a:extLst>
          </p:cNvPr>
          <p:cNvGrpSpPr/>
          <p:nvPr/>
        </p:nvGrpSpPr>
        <p:grpSpPr>
          <a:xfrm>
            <a:off x="125522" y="76199"/>
            <a:ext cx="1017477" cy="1019503"/>
            <a:chOff x="7541829" y="1409481"/>
            <a:chExt cx="1066800" cy="1152632"/>
          </a:xfrm>
        </p:grpSpPr>
        <p:sp>
          <p:nvSpPr>
            <p:cNvPr id="14" name="Oval 13">
              <a:extLst>
                <a:ext uri="{FF2B5EF4-FFF2-40B4-BE49-F238E27FC236}">
                  <a16:creationId xmlns:a16="http://schemas.microsoft.com/office/drawing/2014/main" id="{3F40F58B-D9A0-D24D-BA65-324E34A082DE}"/>
                </a:ext>
              </a:extLst>
            </p:cNvPr>
            <p:cNvSpPr/>
            <p:nvPr/>
          </p:nvSpPr>
          <p:spPr>
            <a:xfrm>
              <a:off x="7541829" y="1495313"/>
              <a:ext cx="1066800" cy="1066800"/>
            </a:xfrm>
            <a:prstGeom prst="ellipse">
              <a:avLst/>
            </a:prstGeom>
            <a:solidFill>
              <a:srgbClr val="FFFF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0F4DC9B-E25A-4F48-B544-510DD45C462C}"/>
                </a:ext>
              </a:extLst>
            </p:cNvPr>
            <p:cNvSpPr/>
            <p:nvPr/>
          </p:nvSpPr>
          <p:spPr>
            <a:xfrm>
              <a:off x="7658100" y="1600200"/>
              <a:ext cx="834257" cy="838200"/>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174385EC-D020-3C44-9418-66B0B0DB1A9E}"/>
                </a:ext>
              </a:extLst>
            </p:cNvPr>
            <p:cNvSpPr/>
            <p:nvPr/>
          </p:nvSpPr>
          <p:spPr>
            <a:xfrm>
              <a:off x="7960928" y="1409481"/>
              <a:ext cx="228600" cy="76200"/>
            </a:xfrm>
            <a:prstGeom prst="hexagon">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a:extLst>
                <a:ext uri="{FF2B5EF4-FFF2-40B4-BE49-F238E27FC236}">
                  <a16:creationId xmlns:a16="http://schemas.microsoft.com/office/drawing/2014/main" id="{CD72F8A2-E497-A144-94F3-04492E8D5E88}"/>
                </a:ext>
              </a:extLst>
            </p:cNvPr>
            <p:cNvSpPr/>
            <p:nvPr/>
          </p:nvSpPr>
          <p:spPr>
            <a:xfrm>
              <a:off x="8044747" y="1619081"/>
              <a:ext cx="60959" cy="500285"/>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8" name="Up Arrow 17">
              <a:extLst>
                <a:ext uri="{FF2B5EF4-FFF2-40B4-BE49-F238E27FC236}">
                  <a16:creationId xmlns:a16="http://schemas.microsoft.com/office/drawing/2014/main" id="{8BB3B338-1A46-154B-8A03-F7E76F11EE6A}"/>
                </a:ext>
              </a:extLst>
            </p:cNvPr>
            <p:cNvSpPr/>
            <p:nvPr/>
          </p:nvSpPr>
          <p:spPr>
            <a:xfrm rot="7078377">
              <a:off x="8134625" y="1896305"/>
              <a:ext cx="93160" cy="390469"/>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C21E771-95D1-FB45-B1C3-29F373709BD1}"/>
                </a:ext>
              </a:extLst>
            </p:cNvPr>
            <p:cNvSpPr/>
            <p:nvPr/>
          </p:nvSpPr>
          <p:spPr>
            <a:xfrm>
              <a:off x="8052368" y="2016106"/>
              <a:ext cx="45719" cy="45719"/>
            </a:xfrm>
            <a:prstGeom prst="ellipse">
              <a:avLst/>
            </a:prstGeom>
            <a:solidFill>
              <a:schemeClr val="tx1">
                <a:lumMod val="65000"/>
                <a:lumOff val="3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162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EDA76-34DA-9A46-A545-FE995E90B17C}"/>
              </a:ext>
            </a:extLst>
          </p:cNvPr>
          <p:cNvSpPr>
            <a:spLocks noGrp="1"/>
          </p:cNvSpPr>
          <p:nvPr>
            <p:ph type="title"/>
          </p:nvPr>
        </p:nvSpPr>
        <p:spPr>
          <a:xfrm>
            <a:off x="2057400" y="1600200"/>
            <a:ext cx="5105400" cy="2273968"/>
          </a:xfrm>
        </p:spPr>
        <p:txBody>
          <a:bodyPr>
            <a:noAutofit/>
          </a:bodyPr>
          <a:lstStyle/>
          <a:p>
            <a:r>
              <a:rPr lang="en-US" sz="2400" dirty="0"/>
              <a:t>“When two years had elapsed, </a:t>
            </a:r>
            <a:br>
              <a:rPr lang="en-US" sz="2400" dirty="0"/>
            </a:br>
            <a:r>
              <a:rPr lang="en-US" sz="2400" b="1" dirty="0"/>
              <a:t>Felix</a:t>
            </a:r>
            <a:r>
              <a:rPr lang="en-US" sz="2400" dirty="0"/>
              <a:t> was succeeded by Porcius </a:t>
            </a:r>
            <a:r>
              <a:rPr lang="en-US" sz="2400" b="1" dirty="0"/>
              <a:t>Festus.</a:t>
            </a:r>
            <a:r>
              <a:rPr lang="en-US" sz="2400" dirty="0"/>
              <a:t> </a:t>
            </a:r>
            <a:br>
              <a:rPr lang="en-US" sz="2400" dirty="0"/>
            </a:br>
            <a:r>
              <a:rPr lang="en-US" sz="2400" dirty="0"/>
              <a:t>And desiring to do the Jews a favor, </a:t>
            </a:r>
            <a:br>
              <a:rPr lang="en-US" sz="2400" dirty="0"/>
            </a:br>
            <a:r>
              <a:rPr lang="en-US" sz="2400" dirty="0"/>
              <a:t>Felix left Paul in prison.” </a:t>
            </a:r>
            <a:br>
              <a:rPr lang="en-US" sz="2400" dirty="0"/>
            </a:br>
            <a:r>
              <a:rPr lang="en-US" sz="2400" b="1" dirty="0"/>
              <a:t>Acts 23.27</a:t>
            </a:r>
          </a:p>
        </p:txBody>
      </p:sp>
      <p:sp>
        <p:nvSpPr>
          <p:cNvPr id="9" name="Right Arrow 8">
            <a:extLst>
              <a:ext uri="{FF2B5EF4-FFF2-40B4-BE49-F238E27FC236}">
                <a16:creationId xmlns:a16="http://schemas.microsoft.com/office/drawing/2014/main" id="{4FC2482A-DE25-224E-AA10-48A153E1599A}"/>
              </a:ext>
            </a:extLst>
          </p:cNvPr>
          <p:cNvSpPr/>
          <p:nvPr/>
        </p:nvSpPr>
        <p:spPr>
          <a:xfrm>
            <a:off x="2527302" y="6121535"/>
            <a:ext cx="1447800" cy="633663"/>
          </a:xfrm>
          <a:prstGeom prst="rightArrow">
            <a:avLst>
              <a:gd name="adj1" fmla="val 76415"/>
              <a:gd name="adj2" fmla="val 50000"/>
            </a:avLst>
          </a:prstGeom>
          <a:solidFill>
            <a:schemeClr val="bg1">
              <a:lumMod val="65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52-~59</a:t>
            </a:r>
          </a:p>
        </p:txBody>
      </p:sp>
      <p:sp>
        <p:nvSpPr>
          <p:cNvPr id="10" name="Right Arrow 9">
            <a:extLst>
              <a:ext uri="{FF2B5EF4-FFF2-40B4-BE49-F238E27FC236}">
                <a16:creationId xmlns:a16="http://schemas.microsoft.com/office/drawing/2014/main" id="{A41082FF-F63F-D543-B01E-2D0CC906979A}"/>
              </a:ext>
            </a:extLst>
          </p:cNvPr>
          <p:cNvSpPr/>
          <p:nvPr/>
        </p:nvSpPr>
        <p:spPr>
          <a:xfrm>
            <a:off x="5181600" y="6132993"/>
            <a:ext cx="1447800" cy="633663"/>
          </a:xfrm>
          <a:prstGeom prst="rightArrow">
            <a:avLst>
              <a:gd name="adj1" fmla="val 76415"/>
              <a:gd name="adj2" fmla="val 50000"/>
            </a:avLst>
          </a:prstGeom>
          <a:solidFill>
            <a:schemeClr val="bg1">
              <a:lumMod val="65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~59 &gt;</a:t>
            </a:r>
          </a:p>
        </p:txBody>
      </p:sp>
      <p:sp>
        <p:nvSpPr>
          <p:cNvPr id="12" name="Rectangular Callout 11">
            <a:extLst>
              <a:ext uri="{FF2B5EF4-FFF2-40B4-BE49-F238E27FC236}">
                <a16:creationId xmlns:a16="http://schemas.microsoft.com/office/drawing/2014/main" id="{8EEDFCE3-38CA-BC4B-9D74-F51A7093CA9B}"/>
              </a:ext>
            </a:extLst>
          </p:cNvPr>
          <p:cNvSpPr/>
          <p:nvPr/>
        </p:nvSpPr>
        <p:spPr>
          <a:xfrm>
            <a:off x="3663951" y="69724"/>
            <a:ext cx="1892297" cy="1499926"/>
          </a:xfrm>
          <a:prstGeom prst="wedgeRectCallout">
            <a:avLst>
              <a:gd name="adj1" fmla="val 8007"/>
              <a:gd name="adj2" fmla="val 69170"/>
            </a:avLst>
          </a:prstGeom>
          <a:solidFill>
            <a:schemeClr val="bg1">
              <a:lumMod val="85000"/>
            </a:schemeClr>
          </a:solidFill>
          <a:ln>
            <a:solidFill>
              <a:schemeClr val="tx1"/>
            </a:solidFill>
          </a:ln>
          <a:effectLst>
            <a:outerShdw blurRad="50800" dist="1016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2800" dirty="0">
                <a:solidFill>
                  <a:schemeClr val="tx1"/>
                </a:solidFill>
              </a:rPr>
            </a:br>
            <a:r>
              <a:rPr lang="en-US" sz="2800" dirty="0">
                <a:solidFill>
                  <a:schemeClr val="tx1"/>
                </a:solidFill>
              </a:rPr>
              <a:t>“I appeal to Caesar”</a:t>
            </a:r>
          </a:p>
          <a:p>
            <a:pPr algn="ctr"/>
            <a:r>
              <a:rPr lang="en-US" sz="2800" dirty="0">
                <a:solidFill>
                  <a:schemeClr val="tx1"/>
                </a:solidFill>
              </a:rPr>
              <a:t>Acts 25.11</a:t>
            </a:r>
          </a:p>
          <a:p>
            <a:pPr algn="ctr"/>
            <a:endParaRPr lang="en-US" sz="2800" dirty="0">
              <a:solidFill>
                <a:schemeClr val="tx1"/>
              </a:solidFill>
            </a:endParaRPr>
          </a:p>
        </p:txBody>
      </p:sp>
      <p:grpSp>
        <p:nvGrpSpPr>
          <p:cNvPr id="14" name="Group 13">
            <a:extLst>
              <a:ext uri="{FF2B5EF4-FFF2-40B4-BE49-F238E27FC236}">
                <a16:creationId xmlns:a16="http://schemas.microsoft.com/office/drawing/2014/main" id="{AA7E024C-9310-7D42-B6E9-7E3AFE14D72B}"/>
              </a:ext>
            </a:extLst>
          </p:cNvPr>
          <p:cNvGrpSpPr/>
          <p:nvPr/>
        </p:nvGrpSpPr>
        <p:grpSpPr>
          <a:xfrm>
            <a:off x="1733548" y="3340768"/>
            <a:ext cx="2425703" cy="2624544"/>
            <a:chOff x="1733548" y="3340768"/>
            <a:chExt cx="2425703" cy="2624544"/>
          </a:xfrm>
        </p:grpSpPr>
        <p:sp>
          <p:nvSpPr>
            <p:cNvPr id="4" name="Rectangle 3">
              <a:extLst>
                <a:ext uri="{FF2B5EF4-FFF2-40B4-BE49-F238E27FC236}">
                  <a16:creationId xmlns:a16="http://schemas.microsoft.com/office/drawing/2014/main" id="{7BA618D8-C493-B44B-B52F-7DE0741B1E0C}"/>
                </a:ext>
              </a:extLst>
            </p:cNvPr>
            <p:cNvSpPr/>
            <p:nvPr/>
          </p:nvSpPr>
          <p:spPr>
            <a:xfrm>
              <a:off x="1733549" y="4580317"/>
              <a:ext cx="2425702" cy="1384995"/>
            </a:xfrm>
            <a:prstGeom prst="rect">
              <a:avLst/>
            </a:prstGeom>
          </p:spPr>
          <p:txBody>
            <a:bodyPr wrap="square">
              <a:spAutoFit/>
            </a:bodyPr>
            <a:lstStyle/>
            <a:p>
              <a:pPr fontAlgn="t"/>
              <a:r>
                <a:rPr lang="en-US" sz="1600" dirty="0">
                  <a:solidFill>
                    <a:srgbClr val="54595D"/>
                  </a:solidFill>
                  <a:latin typeface="Arial" panose="020B0604020202020204" pitchFamily="34" charset="0"/>
                </a:rPr>
                <a:t>minted by </a:t>
              </a:r>
              <a:r>
                <a:rPr lang="en-US" sz="1600" b="1" dirty="0">
                  <a:solidFill>
                    <a:srgbClr val="54595D"/>
                  </a:solidFill>
                  <a:latin typeface="Arial" panose="020B0604020202020204" pitchFamily="34" charset="0"/>
                </a:rPr>
                <a:t>Felix</a:t>
              </a:r>
              <a:r>
                <a:rPr lang="en-US" sz="1600" dirty="0">
                  <a:solidFill>
                    <a:srgbClr val="54595D"/>
                  </a:solidFill>
                  <a:latin typeface="Arial" panose="020B0604020202020204" pitchFamily="34" charset="0"/>
                </a:rPr>
                <a:t>  </a:t>
              </a:r>
            </a:p>
            <a:p>
              <a:pPr fontAlgn="t"/>
              <a:r>
                <a:rPr lang="en-US" sz="1600" dirty="0">
                  <a:solidFill>
                    <a:srgbClr val="54595D"/>
                  </a:solidFill>
                  <a:latin typeface="Arial" panose="020B0604020202020204" pitchFamily="34" charset="0"/>
                </a:rPr>
                <a:t>date LC </a:t>
              </a:r>
              <a:br>
                <a:rPr lang="en-US" sz="1600" dirty="0">
                  <a:solidFill>
                    <a:srgbClr val="54595D"/>
                  </a:solidFill>
                  <a:latin typeface="Arial" panose="020B0604020202020204" pitchFamily="34" charset="0"/>
                </a:rPr>
              </a:br>
              <a:r>
                <a:rPr lang="en-US" sz="1600" dirty="0">
                  <a:solidFill>
                    <a:srgbClr val="54595D"/>
                  </a:solidFill>
                  <a:latin typeface="Arial" panose="020B0604020202020204" pitchFamily="34" charset="0"/>
                </a:rPr>
                <a:t>(Nero. </a:t>
              </a:r>
              <a:r>
                <a:rPr lang="en-US" sz="1600" dirty="0" err="1">
                  <a:solidFill>
                    <a:srgbClr val="54595D"/>
                  </a:solidFill>
                  <a:latin typeface="Arial" panose="020B0604020202020204" pitchFamily="34" charset="0"/>
                </a:rPr>
                <a:t>yr</a:t>
              </a:r>
              <a:r>
                <a:rPr lang="en-US" sz="1600" dirty="0">
                  <a:solidFill>
                    <a:srgbClr val="54595D"/>
                  </a:solidFill>
                  <a:latin typeface="Arial" panose="020B0604020202020204" pitchFamily="34" charset="0"/>
                </a:rPr>
                <a:t> 3) = </a:t>
              </a:r>
            </a:p>
            <a:p>
              <a:pPr fontAlgn="t"/>
              <a:r>
                <a:rPr lang="en-US" sz="2400" b="1" dirty="0">
                  <a:latin typeface="Arial" panose="020B0604020202020204" pitchFamily="34" charset="0"/>
                </a:rPr>
                <a:t>56/57 A.D</a:t>
              </a:r>
              <a:endParaRPr lang="en-US" sz="2400" dirty="0">
                <a:latin typeface="Arial" panose="020B0604020202020204" pitchFamily="34" charset="0"/>
              </a:endParaRPr>
            </a:p>
            <a:p>
              <a:pPr fontAlgn="t"/>
              <a:r>
                <a:rPr lang="en-US" sz="1200" dirty="0">
                  <a:solidFill>
                    <a:srgbClr val="A55858"/>
                  </a:solidFill>
                  <a:latin typeface="Arial" panose="020B0604020202020204" pitchFamily="34" charset="0"/>
                  <a:hlinkClick r:id="rId2" tooltip="User:Yevlem (page does not exist)"/>
                </a:rPr>
                <a:t>Yevlem</a:t>
              </a:r>
              <a:r>
                <a:rPr lang="en-US" sz="1200" dirty="0">
                  <a:solidFill>
                    <a:srgbClr val="54595D"/>
                  </a:solidFill>
                  <a:latin typeface="Arial" panose="020B0604020202020204" pitchFamily="34" charset="0"/>
                </a:rPr>
                <a:t> - </a:t>
              </a:r>
              <a:r>
                <a:rPr lang="en-US" sz="1200" dirty="0">
                  <a:solidFill>
                    <a:srgbClr val="0B0080"/>
                  </a:solidFill>
                  <a:latin typeface="Arial" panose="020B0604020202020204" pitchFamily="34" charset="0"/>
                  <a:hlinkClick r:id="rId3"/>
                </a:rPr>
                <a:t>CC BY 3.0</a:t>
              </a:r>
              <a:endParaRPr lang="en-US" sz="1200" b="0" i="0" dirty="0">
                <a:solidFill>
                  <a:srgbClr val="222222"/>
                </a:solidFill>
                <a:effectLst/>
                <a:latin typeface="Arial" panose="020B0604020202020204" pitchFamily="34" charset="0"/>
              </a:endParaRPr>
            </a:p>
          </p:txBody>
        </p:sp>
        <p:pic>
          <p:nvPicPr>
            <p:cNvPr id="5" name="Picture 4">
              <a:extLst>
                <a:ext uri="{FF2B5EF4-FFF2-40B4-BE49-F238E27FC236}">
                  <a16:creationId xmlns:a16="http://schemas.microsoft.com/office/drawing/2014/main" id="{87590C53-D208-1F47-A741-05117CB783FE}"/>
                </a:ext>
              </a:extLst>
            </p:cNvPr>
            <p:cNvPicPr>
              <a:picLocks noChangeAspect="1"/>
            </p:cNvPicPr>
            <p:nvPr/>
          </p:nvPicPr>
          <p:blipFill>
            <a:blip r:embed="rId4"/>
            <a:stretch>
              <a:fillRect/>
            </a:stretch>
          </p:blipFill>
          <p:spPr>
            <a:xfrm>
              <a:off x="1733548" y="3340768"/>
              <a:ext cx="2139951" cy="1095655"/>
            </a:xfrm>
            <a:prstGeom prst="rect">
              <a:avLst/>
            </a:prstGeom>
          </p:spPr>
        </p:pic>
      </p:grpSp>
      <p:grpSp>
        <p:nvGrpSpPr>
          <p:cNvPr id="16" name="Group 15">
            <a:extLst>
              <a:ext uri="{FF2B5EF4-FFF2-40B4-BE49-F238E27FC236}">
                <a16:creationId xmlns:a16="http://schemas.microsoft.com/office/drawing/2014/main" id="{B8DE702B-6654-AA43-9CF9-37780738D0F8}"/>
              </a:ext>
            </a:extLst>
          </p:cNvPr>
          <p:cNvGrpSpPr/>
          <p:nvPr/>
        </p:nvGrpSpPr>
        <p:grpSpPr>
          <a:xfrm>
            <a:off x="5308600" y="3363583"/>
            <a:ext cx="2114551" cy="2417063"/>
            <a:chOff x="5308600" y="3363583"/>
            <a:chExt cx="2114551" cy="2417063"/>
          </a:xfrm>
        </p:grpSpPr>
        <p:pic>
          <p:nvPicPr>
            <p:cNvPr id="6" name="Picture 5">
              <a:extLst>
                <a:ext uri="{FF2B5EF4-FFF2-40B4-BE49-F238E27FC236}">
                  <a16:creationId xmlns:a16="http://schemas.microsoft.com/office/drawing/2014/main" id="{F62AC6AF-62A1-3249-BC2D-CA3A2FCAC8CC}"/>
                </a:ext>
              </a:extLst>
            </p:cNvPr>
            <p:cNvPicPr>
              <a:picLocks noChangeAspect="1"/>
            </p:cNvPicPr>
            <p:nvPr/>
          </p:nvPicPr>
          <p:blipFill>
            <a:blip r:embed="rId5"/>
            <a:stretch>
              <a:fillRect/>
            </a:stretch>
          </p:blipFill>
          <p:spPr>
            <a:xfrm>
              <a:off x="5308600" y="3363583"/>
              <a:ext cx="2063753" cy="1095704"/>
            </a:xfrm>
            <a:prstGeom prst="rect">
              <a:avLst/>
            </a:prstGeom>
          </p:spPr>
        </p:pic>
        <p:sp>
          <p:nvSpPr>
            <p:cNvPr id="11" name="Rectangle 10">
              <a:extLst>
                <a:ext uri="{FF2B5EF4-FFF2-40B4-BE49-F238E27FC236}">
                  <a16:creationId xmlns:a16="http://schemas.microsoft.com/office/drawing/2014/main" id="{5F7FD3CD-7DE4-914F-9566-92CB050D8540}"/>
                </a:ext>
              </a:extLst>
            </p:cNvPr>
            <p:cNvSpPr/>
            <p:nvPr/>
          </p:nvSpPr>
          <p:spPr>
            <a:xfrm>
              <a:off x="5403848" y="4580317"/>
              <a:ext cx="2019303" cy="1200329"/>
            </a:xfrm>
            <a:prstGeom prst="rect">
              <a:avLst/>
            </a:prstGeom>
          </p:spPr>
          <p:txBody>
            <a:bodyPr wrap="square">
              <a:spAutoFit/>
            </a:bodyPr>
            <a:lstStyle/>
            <a:p>
              <a:r>
                <a:rPr lang="en-US" sz="1600" dirty="0">
                  <a:solidFill>
                    <a:srgbClr val="222222"/>
                  </a:solidFill>
                  <a:latin typeface="Arial" panose="020B0604020202020204" pitchFamily="34" charset="0"/>
                </a:rPr>
                <a:t>minted by </a:t>
              </a:r>
              <a:r>
                <a:rPr lang="en-US" sz="1600" b="1" dirty="0">
                  <a:solidFill>
                    <a:srgbClr val="222222"/>
                  </a:solidFill>
                  <a:latin typeface="Arial" panose="020B0604020202020204" pitchFamily="34" charset="0"/>
                </a:rPr>
                <a:t>Festus</a:t>
              </a:r>
              <a:br>
                <a:rPr lang="en-US" sz="1600" dirty="0">
                  <a:solidFill>
                    <a:srgbClr val="222222"/>
                  </a:solidFill>
                  <a:latin typeface="Arial" panose="020B0604020202020204" pitchFamily="34" charset="0"/>
                </a:rPr>
              </a:br>
              <a:r>
                <a:rPr lang="en-US" sz="1600" dirty="0">
                  <a:solidFill>
                    <a:srgbClr val="222222"/>
                  </a:solidFill>
                  <a:latin typeface="Arial" panose="020B0604020202020204" pitchFamily="34" charset="0"/>
                </a:rPr>
                <a:t>date LE </a:t>
              </a:r>
              <a:br>
                <a:rPr lang="en-US" sz="1600" dirty="0">
                  <a:solidFill>
                    <a:srgbClr val="222222"/>
                  </a:solidFill>
                  <a:latin typeface="Arial" panose="020B0604020202020204" pitchFamily="34" charset="0"/>
                </a:rPr>
              </a:br>
              <a:r>
                <a:rPr lang="en-US" sz="1600" dirty="0">
                  <a:solidFill>
                    <a:srgbClr val="222222"/>
                  </a:solidFill>
                  <a:latin typeface="Arial" panose="020B0604020202020204" pitchFamily="34" charset="0"/>
                </a:rPr>
                <a:t>(Nero. </a:t>
              </a:r>
              <a:r>
                <a:rPr lang="en-US" sz="1600" dirty="0" err="1">
                  <a:solidFill>
                    <a:srgbClr val="222222"/>
                  </a:solidFill>
                  <a:latin typeface="Arial" panose="020B0604020202020204" pitchFamily="34" charset="0"/>
                </a:rPr>
                <a:t>yr</a:t>
              </a:r>
              <a:r>
                <a:rPr lang="en-US" sz="1600" dirty="0">
                  <a:solidFill>
                    <a:srgbClr val="222222"/>
                  </a:solidFill>
                  <a:latin typeface="Arial" panose="020B0604020202020204" pitchFamily="34" charset="0"/>
                </a:rPr>
                <a:t> 5) = </a:t>
              </a:r>
            </a:p>
            <a:p>
              <a:r>
                <a:rPr lang="en-US" sz="2400" b="1" dirty="0">
                  <a:solidFill>
                    <a:srgbClr val="222222"/>
                  </a:solidFill>
                  <a:latin typeface="Arial" panose="020B0604020202020204" pitchFamily="34" charset="0"/>
                </a:rPr>
                <a:t>58/59 A.D</a:t>
              </a:r>
              <a:endParaRPr lang="en-US" sz="2400" dirty="0"/>
            </a:p>
          </p:txBody>
        </p:sp>
      </p:grpSp>
      <p:sp>
        <p:nvSpPr>
          <p:cNvPr id="13" name="Up Arrow 12">
            <a:extLst>
              <a:ext uri="{FF2B5EF4-FFF2-40B4-BE49-F238E27FC236}">
                <a16:creationId xmlns:a16="http://schemas.microsoft.com/office/drawing/2014/main" id="{15CE13CF-2F54-4049-B0C2-34D3B30A64FD}"/>
              </a:ext>
            </a:extLst>
          </p:cNvPr>
          <p:cNvSpPr/>
          <p:nvPr/>
        </p:nvSpPr>
        <p:spPr>
          <a:xfrm>
            <a:off x="3835400" y="3688140"/>
            <a:ext cx="1435102" cy="2576291"/>
          </a:xfrm>
          <a:prstGeom prst="upArrow">
            <a:avLst>
              <a:gd name="adj1" fmla="val 65000"/>
              <a:gd name="adj2" fmla="val 50000"/>
            </a:avLst>
          </a:prstGeom>
          <a:solidFill>
            <a:schemeClr val="bg1">
              <a:lumMod val="65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59 AD </a:t>
            </a:r>
            <a:br>
              <a:rPr lang="en-US" dirty="0">
                <a:solidFill>
                  <a:schemeClr val="tx1"/>
                </a:solidFill>
              </a:rPr>
            </a:br>
            <a:r>
              <a:rPr lang="en-US" dirty="0">
                <a:solidFill>
                  <a:schemeClr val="tx1"/>
                </a:solidFill>
              </a:rPr>
              <a:t>(+/-1)</a:t>
            </a:r>
          </a:p>
        </p:txBody>
      </p:sp>
      <p:grpSp>
        <p:nvGrpSpPr>
          <p:cNvPr id="15" name="Group 14">
            <a:extLst>
              <a:ext uri="{FF2B5EF4-FFF2-40B4-BE49-F238E27FC236}">
                <a16:creationId xmlns:a16="http://schemas.microsoft.com/office/drawing/2014/main" id="{D4D10486-CE21-5F47-9EB6-0B9A3B6E249F}"/>
              </a:ext>
            </a:extLst>
          </p:cNvPr>
          <p:cNvGrpSpPr/>
          <p:nvPr/>
        </p:nvGrpSpPr>
        <p:grpSpPr>
          <a:xfrm>
            <a:off x="125522" y="76199"/>
            <a:ext cx="1017477" cy="1019503"/>
            <a:chOff x="7541829" y="1409481"/>
            <a:chExt cx="1066800" cy="1152632"/>
          </a:xfrm>
        </p:grpSpPr>
        <p:sp>
          <p:nvSpPr>
            <p:cNvPr id="17" name="Oval 16">
              <a:extLst>
                <a:ext uri="{FF2B5EF4-FFF2-40B4-BE49-F238E27FC236}">
                  <a16:creationId xmlns:a16="http://schemas.microsoft.com/office/drawing/2014/main" id="{5B063C01-8B75-8241-B42F-A02ED16E04F3}"/>
                </a:ext>
              </a:extLst>
            </p:cNvPr>
            <p:cNvSpPr/>
            <p:nvPr/>
          </p:nvSpPr>
          <p:spPr>
            <a:xfrm>
              <a:off x="7541829" y="1495313"/>
              <a:ext cx="1066800" cy="1066800"/>
            </a:xfrm>
            <a:prstGeom prst="ellipse">
              <a:avLst/>
            </a:prstGeom>
            <a:solidFill>
              <a:srgbClr val="FFFF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EB921D6-513B-0340-8E18-DCB839C95AA2}"/>
                </a:ext>
              </a:extLst>
            </p:cNvPr>
            <p:cNvSpPr/>
            <p:nvPr/>
          </p:nvSpPr>
          <p:spPr>
            <a:xfrm>
              <a:off x="7658100" y="1600200"/>
              <a:ext cx="834257" cy="838200"/>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67DC2534-E96C-2448-8D4D-B0C1291C2DD4}"/>
                </a:ext>
              </a:extLst>
            </p:cNvPr>
            <p:cNvSpPr/>
            <p:nvPr/>
          </p:nvSpPr>
          <p:spPr>
            <a:xfrm>
              <a:off x="7960928" y="1409481"/>
              <a:ext cx="228600" cy="76200"/>
            </a:xfrm>
            <a:prstGeom prst="hexagon">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a:extLst>
                <a:ext uri="{FF2B5EF4-FFF2-40B4-BE49-F238E27FC236}">
                  <a16:creationId xmlns:a16="http://schemas.microsoft.com/office/drawing/2014/main" id="{504D407C-B574-5E47-A2D2-1D5BB7834AA8}"/>
                </a:ext>
              </a:extLst>
            </p:cNvPr>
            <p:cNvSpPr/>
            <p:nvPr/>
          </p:nvSpPr>
          <p:spPr>
            <a:xfrm>
              <a:off x="8044747" y="1619081"/>
              <a:ext cx="60959" cy="500285"/>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1" name="Up Arrow 20">
              <a:extLst>
                <a:ext uri="{FF2B5EF4-FFF2-40B4-BE49-F238E27FC236}">
                  <a16:creationId xmlns:a16="http://schemas.microsoft.com/office/drawing/2014/main" id="{54AAEBD2-F912-CB4B-A774-24075B1BC740}"/>
                </a:ext>
              </a:extLst>
            </p:cNvPr>
            <p:cNvSpPr/>
            <p:nvPr/>
          </p:nvSpPr>
          <p:spPr>
            <a:xfrm rot="7078377">
              <a:off x="8134625" y="1896305"/>
              <a:ext cx="93160" cy="390469"/>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2BF28CB0-95E7-FA46-8E0D-6331A4FB791C}"/>
                </a:ext>
              </a:extLst>
            </p:cNvPr>
            <p:cNvSpPr/>
            <p:nvPr/>
          </p:nvSpPr>
          <p:spPr>
            <a:xfrm>
              <a:off x="8052368" y="2016106"/>
              <a:ext cx="45719" cy="45719"/>
            </a:xfrm>
            <a:prstGeom prst="ellipse">
              <a:avLst/>
            </a:prstGeom>
            <a:solidFill>
              <a:schemeClr val="tx1">
                <a:lumMod val="65000"/>
                <a:lumOff val="3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itle 5">
            <a:extLst>
              <a:ext uri="{FF2B5EF4-FFF2-40B4-BE49-F238E27FC236}">
                <a16:creationId xmlns:a16="http://schemas.microsoft.com/office/drawing/2014/main" id="{79911368-F4A2-D143-BB6B-F6CEF2ADDC68}"/>
              </a:ext>
            </a:extLst>
          </p:cNvPr>
          <p:cNvSpPr txBox="1">
            <a:spLocks/>
          </p:cNvSpPr>
          <p:nvPr/>
        </p:nvSpPr>
        <p:spPr>
          <a:xfrm>
            <a:off x="38100" y="6671460"/>
            <a:ext cx="2476500" cy="192265"/>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dirty="0" err="1">
                <a:solidFill>
                  <a:schemeClr val="bg1">
                    <a:lumMod val="50000"/>
                  </a:schemeClr>
                </a:solidFill>
                <a:latin typeface="+mn-lt"/>
                <a:cs typeface="Phosphate Inline" panose="02000506050000020004" pitchFamily="2" charset="77"/>
              </a:rPr>
              <a:t>scott</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smelser</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sbsmelser@comcast.net</a:t>
            </a:r>
            <a:endParaRPr lang="en-US" sz="900" dirty="0">
              <a:solidFill>
                <a:schemeClr val="bg1">
                  <a:lumMod val="50000"/>
                </a:schemeClr>
              </a:solidFill>
              <a:latin typeface="+mn-lt"/>
              <a:cs typeface="Phosphate Inline" panose="02000506050000020004" pitchFamily="2" charset="77"/>
            </a:endParaRPr>
          </a:p>
        </p:txBody>
      </p:sp>
    </p:spTree>
    <p:extLst>
      <p:ext uri="{BB962C8B-B14F-4D97-AF65-F5344CB8AC3E}">
        <p14:creationId xmlns:p14="http://schemas.microsoft.com/office/powerpoint/2010/main" val="302624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EDA76-34DA-9A46-A545-FE995E90B17C}"/>
              </a:ext>
            </a:extLst>
          </p:cNvPr>
          <p:cNvSpPr>
            <a:spLocks noGrp="1"/>
          </p:cNvSpPr>
          <p:nvPr>
            <p:ph type="title"/>
          </p:nvPr>
        </p:nvSpPr>
        <p:spPr>
          <a:xfrm>
            <a:off x="349249" y="1600200"/>
            <a:ext cx="5105400" cy="2273968"/>
          </a:xfrm>
        </p:spPr>
        <p:txBody>
          <a:bodyPr>
            <a:noAutofit/>
          </a:bodyPr>
          <a:lstStyle/>
          <a:p>
            <a:r>
              <a:rPr lang="en-US" sz="2400" dirty="0"/>
              <a:t>“When two years had elapsed, </a:t>
            </a:r>
            <a:br>
              <a:rPr lang="en-US" sz="2400" dirty="0"/>
            </a:br>
            <a:r>
              <a:rPr lang="en-US" sz="2400" b="1" dirty="0"/>
              <a:t>Felix</a:t>
            </a:r>
            <a:r>
              <a:rPr lang="en-US" sz="2400" dirty="0"/>
              <a:t> was succeeded by Porcius </a:t>
            </a:r>
            <a:r>
              <a:rPr lang="en-US" sz="2400" b="1" dirty="0"/>
              <a:t>Festus.</a:t>
            </a:r>
            <a:r>
              <a:rPr lang="en-US" sz="2400" dirty="0"/>
              <a:t> </a:t>
            </a:r>
            <a:br>
              <a:rPr lang="en-US" sz="2400" dirty="0"/>
            </a:br>
            <a:r>
              <a:rPr lang="en-US" sz="2400" dirty="0"/>
              <a:t>And desiring to do the Jews a favor, </a:t>
            </a:r>
            <a:br>
              <a:rPr lang="en-US" sz="2400" dirty="0"/>
            </a:br>
            <a:r>
              <a:rPr lang="en-US" sz="2400" dirty="0"/>
              <a:t>Felix left Paul in prison.” </a:t>
            </a:r>
            <a:br>
              <a:rPr lang="en-US" sz="2400" dirty="0"/>
            </a:br>
            <a:r>
              <a:rPr lang="en-US" sz="2400" b="1" dirty="0"/>
              <a:t>Acts 23.27</a:t>
            </a:r>
          </a:p>
        </p:txBody>
      </p:sp>
      <p:sp>
        <p:nvSpPr>
          <p:cNvPr id="9" name="Right Arrow 8">
            <a:extLst>
              <a:ext uri="{FF2B5EF4-FFF2-40B4-BE49-F238E27FC236}">
                <a16:creationId xmlns:a16="http://schemas.microsoft.com/office/drawing/2014/main" id="{4FC2482A-DE25-224E-AA10-48A153E1599A}"/>
              </a:ext>
            </a:extLst>
          </p:cNvPr>
          <p:cNvSpPr/>
          <p:nvPr/>
        </p:nvSpPr>
        <p:spPr>
          <a:xfrm>
            <a:off x="819151" y="6121535"/>
            <a:ext cx="1447800" cy="633663"/>
          </a:xfrm>
          <a:prstGeom prst="rightArrow">
            <a:avLst>
              <a:gd name="adj1" fmla="val 76415"/>
              <a:gd name="adj2" fmla="val 50000"/>
            </a:avLst>
          </a:prstGeom>
          <a:solidFill>
            <a:schemeClr val="bg1">
              <a:lumMod val="65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52-~59</a:t>
            </a:r>
          </a:p>
        </p:txBody>
      </p:sp>
      <p:sp>
        <p:nvSpPr>
          <p:cNvPr id="10" name="Right Arrow 9">
            <a:extLst>
              <a:ext uri="{FF2B5EF4-FFF2-40B4-BE49-F238E27FC236}">
                <a16:creationId xmlns:a16="http://schemas.microsoft.com/office/drawing/2014/main" id="{A41082FF-F63F-D543-B01E-2D0CC906979A}"/>
              </a:ext>
            </a:extLst>
          </p:cNvPr>
          <p:cNvSpPr/>
          <p:nvPr/>
        </p:nvSpPr>
        <p:spPr>
          <a:xfrm>
            <a:off x="3473449" y="6132993"/>
            <a:ext cx="1447800" cy="633663"/>
          </a:xfrm>
          <a:prstGeom prst="rightArrow">
            <a:avLst>
              <a:gd name="adj1" fmla="val 76415"/>
              <a:gd name="adj2" fmla="val 50000"/>
            </a:avLst>
          </a:prstGeom>
          <a:solidFill>
            <a:schemeClr val="bg1">
              <a:lumMod val="65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~59 &gt;</a:t>
            </a:r>
          </a:p>
        </p:txBody>
      </p:sp>
      <p:sp>
        <p:nvSpPr>
          <p:cNvPr id="12" name="Rectangular Callout 11">
            <a:extLst>
              <a:ext uri="{FF2B5EF4-FFF2-40B4-BE49-F238E27FC236}">
                <a16:creationId xmlns:a16="http://schemas.microsoft.com/office/drawing/2014/main" id="{8EEDFCE3-38CA-BC4B-9D74-F51A7093CA9B}"/>
              </a:ext>
            </a:extLst>
          </p:cNvPr>
          <p:cNvSpPr/>
          <p:nvPr/>
        </p:nvSpPr>
        <p:spPr>
          <a:xfrm>
            <a:off x="1955800" y="69724"/>
            <a:ext cx="1892297" cy="1499926"/>
          </a:xfrm>
          <a:prstGeom prst="wedgeRectCallout">
            <a:avLst>
              <a:gd name="adj1" fmla="val 8007"/>
              <a:gd name="adj2" fmla="val 69170"/>
            </a:avLst>
          </a:prstGeom>
          <a:solidFill>
            <a:schemeClr val="bg1">
              <a:lumMod val="85000"/>
            </a:schemeClr>
          </a:solidFill>
          <a:ln>
            <a:solidFill>
              <a:schemeClr val="tx1"/>
            </a:solidFill>
          </a:ln>
          <a:effectLst>
            <a:outerShdw blurRad="50800" dist="101600" dir="2700000" algn="t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2800" dirty="0">
                <a:solidFill>
                  <a:schemeClr val="tx1"/>
                </a:solidFill>
              </a:rPr>
            </a:br>
            <a:r>
              <a:rPr lang="en-US" sz="2800" dirty="0">
                <a:solidFill>
                  <a:schemeClr val="tx1"/>
                </a:solidFill>
              </a:rPr>
              <a:t>“I appeal to Caesar”</a:t>
            </a:r>
          </a:p>
          <a:p>
            <a:pPr algn="ctr"/>
            <a:r>
              <a:rPr lang="en-US" sz="2800" dirty="0">
                <a:solidFill>
                  <a:schemeClr val="tx1"/>
                </a:solidFill>
              </a:rPr>
              <a:t>Acts 25.11</a:t>
            </a:r>
          </a:p>
          <a:p>
            <a:pPr algn="ctr"/>
            <a:endParaRPr lang="en-US" sz="2800" dirty="0">
              <a:solidFill>
                <a:schemeClr val="tx1"/>
              </a:solidFill>
            </a:endParaRPr>
          </a:p>
        </p:txBody>
      </p:sp>
      <p:grpSp>
        <p:nvGrpSpPr>
          <p:cNvPr id="14" name="Group 13">
            <a:extLst>
              <a:ext uri="{FF2B5EF4-FFF2-40B4-BE49-F238E27FC236}">
                <a16:creationId xmlns:a16="http://schemas.microsoft.com/office/drawing/2014/main" id="{AA7E024C-9310-7D42-B6E9-7E3AFE14D72B}"/>
              </a:ext>
            </a:extLst>
          </p:cNvPr>
          <p:cNvGrpSpPr/>
          <p:nvPr/>
        </p:nvGrpSpPr>
        <p:grpSpPr>
          <a:xfrm>
            <a:off x="25397" y="3340768"/>
            <a:ext cx="2425703" cy="2624544"/>
            <a:chOff x="1733548" y="3340768"/>
            <a:chExt cx="2425703" cy="2624544"/>
          </a:xfrm>
        </p:grpSpPr>
        <p:sp>
          <p:nvSpPr>
            <p:cNvPr id="4" name="Rectangle 3">
              <a:extLst>
                <a:ext uri="{FF2B5EF4-FFF2-40B4-BE49-F238E27FC236}">
                  <a16:creationId xmlns:a16="http://schemas.microsoft.com/office/drawing/2014/main" id="{7BA618D8-C493-B44B-B52F-7DE0741B1E0C}"/>
                </a:ext>
              </a:extLst>
            </p:cNvPr>
            <p:cNvSpPr/>
            <p:nvPr/>
          </p:nvSpPr>
          <p:spPr>
            <a:xfrm>
              <a:off x="1733549" y="4580317"/>
              <a:ext cx="2425702" cy="1384995"/>
            </a:xfrm>
            <a:prstGeom prst="rect">
              <a:avLst/>
            </a:prstGeom>
          </p:spPr>
          <p:txBody>
            <a:bodyPr wrap="square">
              <a:spAutoFit/>
            </a:bodyPr>
            <a:lstStyle/>
            <a:p>
              <a:pPr fontAlgn="t"/>
              <a:r>
                <a:rPr lang="en-US" sz="1600" dirty="0">
                  <a:solidFill>
                    <a:srgbClr val="54595D"/>
                  </a:solidFill>
                  <a:latin typeface="Arial" panose="020B0604020202020204" pitchFamily="34" charset="0"/>
                </a:rPr>
                <a:t>minted by </a:t>
              </a:r>
              <a:r>
                <a:rPr lang="en-US" sz="1600" b="1" dirty="0">
                  <a:solidFill>
                    <a:srgbClr val="54595D"/>
                  </a:solidFill>
                  <a:latin typeface="Arial" panose="020B0604020202020204" pitchFamily="34" charset="0"/>
                </a:rPr>
                <a:t>Felix</a:t>
              </a:r>
              <a:r>
                <a:rPr lang="en-US" sz="1600" dirty="0">
                  <a:solidFill>
                    <a:srgbClr val="54595D"/>
                  </a:solidFill>
                  <a:latin typeface="Arial" panose="020B0604020202020204" pitchFamily="34" charset="0"/>
                </a:rPr>
                <a:t>  </a:t>
              </a:r>
            </a:p>
            <a:p>
              <a:pPr fontAlgn="t"/>
              <a:r>
                <a:rPr lang="en-US" sz="1600" dirty="0">
                  <a:solidFill>
                    <a:srgbClr val="54595D"/>
                  </a:solidFill>
                  <a:latin typeface="Arial" panose="020B0604020202020204" pitchFamily="34" charset="0"/>
                </a:rPr>
                <a:t>date LC </a:t>
              </a:r>
              <a:br>
                <a:rPr lang="en-US" sz="1600" dirty="0">
                  <a:solidFill>
                    <a:srgbClr val="54595D"/>
                  </a:solidFill>
                  <a:latin typeface="Arial" panose="020B0604020202020204" pitchFamily="34" charset="0"/>
                </a:rPr>
              </a:br>
              <a:r>
                <a:rPr lang="en-US" sz="1600" dirty="0">
                  <a:solidFill>
                    <a:srgbClr val="54595D"/>
                  </a:solidFill>
                  <a:latin typeface="Arial" panose="020B0604020202020204" pitchFamily="34" charset="0"/>
                </a:rPr>
                <a:t>(Nero. </a:t>
              </a:r>
              <a:r>
                <a:rPr lang="en-US" sz="1600" dirty="0" err="1">
                  <a:solidFill>
                    <a:srgbClr val="54595D"/>
                  </a:solidFill>
                  <a:latin typeface="Arial" panose="020B0604020202020204" pitchFamily="34" charset="0"/>
                </a:rPr>
                <a:t>yr</a:t>
              </a:r>
              <a:r>
                <a:rPr lang="en-US" sz="1600" dirty="0">
                  <a:solidFill>
                    <a:srgbClr val="54595D"/>
                  </a:solidFill>
                  <a:latin typeface="Arial" panose="020B0604020202020204" pitchFamily="34" charset="0"/>
                </a:rPr>
                <a:t> 3) = </a:t>
              </a:r>
            </a:p>
            <a:p>
              <a:pPr fontAlgn="t"/>
              <a:r>
                <a:rPr lang="en-US" sz="2400" b="1" dirty="0">
                  <a:latin typeface="Arial" panose="020B0604020202020204" pitchFamily="34" charset="0"/>
                </a:rPr>
                <a:t>56/57 A.D</a:t>
              </a:r>
              <a:endParaRPr lang="en-US" sz="2400" dirty="0">
                <a:latin typeface="Arial" panose="020B0604020202020204" pitchFamily="34" charset="0"/>
              </a:endParaRPr>
            </a:p>
            <a:p>
              <a:pPr fontAlgn="t"/>
              <a:r>
                <a:rPr lang="en-US" sz="1200" dirty="0">
                  <a:solidFill>
                    <a:srgbClr val="A55858"/>
                  </a:solidFill>
                  <a:latin typeface="Arial" panose="020B0604020202020204" pitchFamily="34" charset="0"/>
                  <a:hlinkClick r:id="rId2" tooltip="User:Yevlem (page does not exist)"/>
                </a:rPr>
                <a:t>Yevlem</a:t>
              </a:r>
              <a:r>
                <a:rPr lang="en-US" sz="1200" dirty="0">
                  <a:solidFill>
                    <a:srgbClr val="54595D"/>
                  </a:solidFill>
                  <a:latin typeface="Arial" panose="020B0604020202020204" pitchFamily="34" charset="0"/>
                </a:rPr>
                <a:t> - </a:t>
              </a:r>
              <a:r>
                <a:rPr lang="en-US" sz="1200" dirty="0">
                  <a:solidFill>
                    <a:srgbClr val="0B0080"/>
                  </a:solidFill>
                  <a:latin typeface="Arial" panose="020B0604020202020204" pitchFamily="34" charset="0"/>
                  <a:hlinkClick r:id="rId3"/>
                </a:rPr>
                <a:t>CC BY 3.0</a:t>
              </a:r>
              <a:endParaRPr lang="en-US" sz="1200" b="0" i="0" dirty="0">
                <a:solidFill>
                  <a:srgbClr val="222222"/>
                </a:solidFill>
                <a:effectLst/>
                <a:latin typeface="Arial" panose="020B0604020202020204" pitchFamily="34" charset="0"/>
              </a:endParaRPr>
            </a:p>
          </p:txBody>
        </p:sp>
        <p:pic>
          <p:nvPicPr>
            <p:cNvPr id="5" name="Picture 4">
              <a:extLst>
                <a:ext uri="{FF2B5EF4-FFF2-40B4-BE49-F238E27FC236}">
                  <a16:creationId xmlns:a16="http://schemas.microsoft.com/office/drawing/2014/main" id="{87590C53-D208-1F47-A741-05117CB783FE}"/>
                </a:ext>
              </a:extLst>
            </p:cNvPr>
            <p:cNvPicPr>
              <a:picLocks noChangeAspect="1"/>
            </p:cNvPicPr>
            <p:nvPr/>
          </p:nvPicPr>
          <p:blipFill>
            <a:blip r:embed="rId4"/>
            <a:stretch>
              <a:fillRect/>
            </a:stretch>
          </p:blipFill>
          <p:spPr>
            <a:xfrm>
              <a:off x="1733548" y="3340768"/>
              <a:ext cx="2139951" cy="1095655"/>
            </a:xfrm>
            <a:prstGeom prst="rect">
              <a:avLst/>
            </a:prstGeom>
          </p:spPr>
        </p:pic>
      </p:grpSp>
      <p:grpSp>
        <p:nvGrpSpPr>
          <p:cNvPr id="16" name="Group 15">
            <a:extLst>
              <a:ext uri="{FF2B5EF4-FFF2-40B4-BE49-F238E27FC236}">
                <a16:creationId xmlns:a16="http://schemas.microsoft.com/office/drawing/2014/main" id="{B8DE702B-6654-AA43-9CF9-37780738D0F8}"/>
              </a:ext>
            </a:extLst>
          </p:cNvPr>
          <p:cNvGrpSpPr/>
          <p:nvPr/>
        </p:nvGrpSpPr>
        <p:grpSpPr>
          <a:xfrm>
            <a:off x="3600449" y="3363583"/>
            <a:ext cx="2114551" cy="2417063"/>
            <a:chOff x="5308600" y="3363583"/>
            <a:chExt cx="2114551" cy="2417063"/>
          </a:xfrm>
        </p:grpSpPr>
        <p:pic>
          <p:nvPicPr>
            <p:cNvPr id="6" name="Picture 5">
              <a:extLst>
                <a:ext uri="{FF2B5EF4-FFF2-40B4-BE49-F238E27FC236}">
                  <a16:creationId xmlns:a16="http://schemas.microsoft.com/office/drawing/2014/main" id="{F62AC6AF-62A1-3249-BC2D-CA3A2FCAC8CC}"/>
                </a:ext>
              </a:extLst>
            </p:cNvPr>
            <p:cNvPicPr>
              <a:picLocks noChangeAspect="1"/>
            </p:cNvPicPr>
            <p:nvPr/>
          </p:nvPicPr>
          <p:blipFill>
            <a:blip r:embed="rId5"/>
            <a:stretch>
              <a:fillRect/>
            </a:stretch>
          </p:blipFill>
          <p:spPr>
            <a:xfrm>
              <a:off x="5308600" y="3363583"/>
              <a:ext cx="2063753" cy="1095704"/>
            </a:xfrm>
            <a:prstGeom prst="rect">
              <a:avLst/>
            </a:prstGeom>
          </p:spPr>
        </p:pic>
        <p:sp>
          <p:nvSpPr>
            <p:cNvPr id="11" name="Rectangle 10">
              <a:extLst>
                <a:ext uri="{FF2B5EF4-FFF2-40B4-BE49-F238E27FC236}">
                  <a16:creationId xmlns:a16="http://schemas.microsoft.com/office/drawing/2014/main" id="{5F7FD3CD-7DE4-914F-9566-92CB050D8540}"/>
                </a:ext>
              </a:extLst>
            </p:cNvPr>
            <p:cNvSpPr/>
            <p:nvPr/>
          </p:nvSpPr>
          <p:spPr>
            <a:xfrm>
              <a:off x="5403848" y="4580317"/>
              <a:ext cx="2019303" cy="1200329"/>
            </a:xfrm>
            <a:prstGeom prst="rect">
              <a:avLst/>
            </a:prstGeom>
          </p:spPr>
          <p:txBody>
            <a:bodyPr wrap="square">
              <a:spAutoFit/>
            </a:bodyPr>
            <a:lstStyle/>
            <a:p>
              <a:r>
                <a:rPr lang="en-US" sz="1600" dirty="0">
                  <a:solidFill>
                    <a:srgbClr val="222222"/>
                  </a:solidFill>
                  <a:latin typeface="Arial" panose="020B0604020202020204" pitchFamily="34" charset="0"/>
                </a:rPr>
                <a:t>minted by </a:t>
              </a:r>
              <a:r>
                <a:rPr lang="en-US" sz="1600" b="1" dirty="0">
                  <a:solidFill>
                    <a:srgbClr val="222222"/>
                  </a:solidFill>
                  <a:latin typeface="Arial" panose="020B0604020202020204" pitchFamily="34" charset="0"/>
                </a:rPr>
                <a:t>Festus</a:t>
              </a:r>
              <a:br>
                <a:rPr lang="en-US" sz="1600" dirty="0">
                  <a:solidFill>
                    <a:srgbClr val="222222"/>
                  </a:solidFill>
                  <a:latin typeface="Arial" panose="020B0604020202020204" pitchFamily="34" charset="0"/>
                </a:rPr>
              </a:br>
              <a:r>
                <a:rPr lang="en-US" sz="1600" dirty="0">
                  <a:solidFill>
                    <a:srgbClr val="222222"/>
                  </a:solidFill>
                  <a:latin typeface="Arial" panose="020B0604020202020204" pitchFamily="34" charset="0"/>
                </a:rPr>
                <a:t>date LE </a:t>
              </a:r>
              <a:br>
                <a:rPr lang="en-US" sz="1600" dirty="0">
                  <a:solidFill>
                    <a:srgbClr val="222222"/>
                  </a:solidFill>
                  <a:latin typeface="Arial" panose="020B0604020202020204" pitchFamily="34" charset="0"/>
                </a:rPr>
              </a:br>
              <a:r>
                <a:rPr lang="en-US" sz="1600" dirty="0">
                  <a:solidFill>
                    <a:srgbClr val="222222"/>
                  </a:solidFill>
                  <a:latin typeface="Arial" panose="020B0604020202020204" pitchFamily="34" charset="0"/>
                </a:rPr>
                <a:t>(Nero. </a:t>
              </a:r>
              <a:r>
                <a:rPr lang="en-US" sz="1600" dirty="0" err="1">
                  <a:solidFill>
                    <a:srgbClr val="222222"/>
                  </a:solidFill>
                  <a:latin typeface="Arial" panose="020B0604020202020204" pitchFamily="34" charset="0"/>
                </a:rPr>
                <a:t>yr</a:t>
              </a:r>
              <a:r>
                <a:rPr lang="en-US" sz="1600" dirty="0">
                  <a:solidFill>
                    <a:srgbClr val="222222"/>
                  </a:solidFill>
                  <a:latin typeface="Arial" panose="020B0604020202020204" pitchFamily="34" charset="0"/>
                </a:rPr>
                <a:t> 5) = </a:t>
              </a:r>
            </a:p>
            <a:p>
              <a:r>
                <a:rPr lang="en-US" sz="2400" b="1" dirty="0">
                  <a:solidFill>
                    <a:srgbClr val="222222"/>
                  </a:solidFill>
                  <a:latin typeface="Arial" panose="020B0604020202020204" pitchFamily="34" charset="0"/>
                </a:rPr>
                <a:t>58/59 A.D</a:t>
              </a:r>
              <a:endParaRPr lang="en-US" sz="2400" dirty="0"/>
            </a:p>
          </p:txBody>
        </p:sp>
      </p:grpSp>
      <p:sp>
        <p:nvSpPr>
          <p:cNvPr id="13" name="Up Arrow 12">
            <a:extLst>
              <a:ext uri="{FF2B5EF4-FFF2-40B4-BE49-F238E27FC236}">
                <a16:creationId xmlns:a16="http://schemas.microsoft.com/office/drawing/2014/main" id="{15CE13CF-2F54-4049-B0C2-34D3B30A64FD}"/>
              </a:ext>
            </a:extLst>
          </p:cNvPr>
          <p:cNvSpPr/>
          <p:nvPr/>
        </p:nvSpPr>
        <p:spPr>
          <a:xfrm>
            <a:off x="2127249" y="3688140"/>
            <a:ext cx="1435102" cy="2576291"/>
          </a:xfrm>
          <a:prstGeom prst="upArrow">
            <a:avLst>
              <a:gd name="adj1" fmla="val 65000"/>
              <a:gd name="adj2" fmla="val 50000"/>
            </a:avLst>
          </a:prstGeom>
          <a:solidFill>
            <a:schemeClr val="bg1">
              <a:lumMod val="65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59 AD </a:t>
            </a:r>
            <a:br>
              <a:rPr lang="en-US" dirty="0">
                <a:solidFill>
                  <a:schemeClr val="tx1"/>
                </a:solidFill>
              </a:rPr>
            </a:br>
            <a:r>
              <a:rPr lang="en-US" dirty="0">
                <a:solidFill>
                  <a:schemeClr val="tx1"/>
                </a:solidFill>
              </a:rPr>
              <a:t>(+/-1)</a:t>
            </a:r>
          </a:p>
        </p:txBody>
      </p:sp>
      <p:sp>
        <p:nvSpPr>
          <p:cNvPr id="15" name="Rectangle 14">
            <a:extLst>
              <a:ext uri="{FF2B5EF4-FFF2-40B4-BE49-F238E27FC236}">
                <a16:creationId xmlns:a16="http://schemas.microsoft.com/office/drawing/2014/main" id="{B60316A4-7AE6-E244-81C8-EBDBE76CA050}"/>
              </a:ext>
            </a:extLst>
          </p:cNvPr>
          <p:cNvSpPr/>
          <p:nvPr/>
        </p:nvSpPr>
        <p:spPr>
          <a:xfrm>
            <a:off x="4689472" y="-29783"/>
            <a:ext cx="1457326" cy="6858000"/>
          </a:xfrm>
          <a:prstGeom prst="rect">
            <a:avLst/>
          </a:prstGeom>
          <a:solidFill>
            <a:srgbClr val="00B0F0">
              <a:alpha val="50196"/>
            </a:srgb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hosphate Inline" panose="02000506050000020004" pitchFamily="2" charset="77"/>
                <a:cs typeface="Phosphate Inline" panose="02000506050000020004" pitchFamily="2" charset="77"/>
              </a:rPr>
              <a:t>P</a:t>
            </a:r>
            <a:br>
              <a:rPr lang="en-US" sz="2800" dirty="0">
                <a:solidFill>
                  <a:schemeClr val="tx1"/>
                </a:solidFill>
                <a:latin typeface="Phosphate Inline" panose="02000506050000020004" pitchFamily="2" charset="77"/>
                <a:cs typeface="Phosphate Inline" panose="02000506050000020004" pitchFamily="2" charset="77"/>
              </a:rPr>
            </a:br>
            <a:r>
              <a:rPr lang="en-US" sz="2800" dirty="0">
                <a:solidFill>
                  <a:schemeClr val="tx1"/>
                </a:solidFill>
                <a:latin typeface="Phosphate Inline" panose="02000506050000020004" pitchFamily="2" charset="77"/>
                <a:cs typeface="Phosphate Inline" panose="02000506050000020004" pitchFamily="2" charset="77"/>
              </a:rPr>
              <a:t>R</a:t>
            </a:r>
            <a:br>
              <a:rPr lang="en-US" sz="2800" dirty="0">
                <a:solidFill>
                  <a:schemeClr val="tx1"/>
                </a:solidFill>
                <a:latin typeface="Phosphate Inline" panose="02000506050000020004" pitchFamily="2" charset="77"/>
                <a:cs typeface="Phosphate Inline" panose="02000506050000020004" pitchFamily="2" charset="77"/>
              </a:rPr>
            </a:br>
            <a:r>
              <a:rPr lang="en-US" sz="2800" dirty="0">
                <a:solidFill>
                  <a:schemeClr val="tx1"/>
                </a:solidFill>
                <a:latin typeface="Phosphate Inline" panose="02000506050000020004" pitchFamily="2" charset="77"/>
                <a:cs typeface="Phosphate Inline" panose="02000506050000020004" pitchFamily="2" charset="77"/>
              </a:rPr>
              <a:t>I</a:t>
            </a:r>
            <a:br>
              <a:rPr lang="en-US" sz="2800" dirty="0">
                <a:solidFill>
                  <a:schemeClr val="tx1"/>
                </a:solidFill>
                <a:latin typeface="Phosphate Inline" panose="02000506050000020004" pitchFamily="2" charset="77"/>
                <a:cs typeface="Phosphate Inline" panose="02000506050000020004" pitchFamily="2" charset="77"/>
              </a:rPr>
            </a:br>
            <a:r>
              <a:rPr lang="en-US" sz="2800" dirty="0">
                <a:solidFill>
                  <a:schemeClr val="tx1"/>
                </a:solidFill>
                <a:latin typeface="Phosphate Inline" panose="02000506050000020004" pitchFamily="2" charset="77"/>
                <a:cs typeface="Phosphate Inline" panose="02000506050000020004" pitchFamily="2" charset="77"/>
              </a:rPr>
              <a:t>S</a:t>
            </a:r>
            <a:br>
              <a:rPr lang="en-US" sz="2800" dirty="0">
                <a:solidFill>
                  <a:schemeClr val="tx1"/>
                </a:solidFill>
                <a:latin typeface="Phosphate Inline" panose="02000506050000020004" pitchFamily="2" charset="77"/>
                <a:cs typeface="Phosphate Inline" panose="02000506050000020004" pitchFamily="2" charset="77"/>
              </a:rPr>
            </a:br>
            <a:r>
              <a:rPr lang="en-US" sz="2800" dirty="0">
                <a:solidFill>
                  <a:schemeClr val="tx1"/>
                </a:solidFill>
                <a:latin typeface="Phosphate Inline" panose="02000506050000020004" pitchFamily="2" charset="77"/>
                <a:cs typeface="Phosphate Inline" panose="02000506050000020004" pitchFamily="2" charset="77"/>
              </a:rPr>
              <a:t>O</a:t>
            </a:r>
            <a:br>
              <a:rPr lang="en-US" sz="2800" dirty="0">
                <a:solidFill>
                  <a:schemeClr val="tx1"/>
                </a:solidFill>
                <a:latin typeface="Phosphate Inline" panose="02000506050000020004" pitchFamily="2" charset="77"/>
                <a:cs typeface="Phosphate Inline" panose="02000506050000020004" pitchFamily="2" charset="77"/>
              </a:rPr>
            </a:br>
            <a:r>
              <a:rPr lang="en-US" sz="2800" dirty="0">
                <a:solidFill>
                  <a:schemeClr val="tx1"/>
                </a:solidFill>
                <a:latin typeface="Phosphate Inline" panose="02000506050000020004" pitchFamily="2" charset="77"/>
                <a:cs typeface="Phosphate Inline" panose="02000506050000020004" pitchFamily="2" charset="77"/>
              </a:rPr>
              <a:t>N</a:t>
            </a:r>
            <a:br>
              <a:rPr lang="en-US" sz="2800" dirty="0">
                <a:solidFill>
                  <a:schemeClr val="tx1"/>
                </a:solidFill>
                <a:latin typeface="Phosphate Inline" panose="02000506050000020004" pitchFamily="2" charset="77"/>
                <a:cs typeface="Phosphate Inline" panose="02000506050000020004" pitchFamily="2" charset="77"/>
              </a:rPr>
            </a:br>
            <a:br>
              <a:rPr lang="en-US" sz="2800" dirty="0">
                <a:solidFill>
                  <a:schemeClr val="tx1"/>
                </a:solidFill>
                <a:latin typeface="Phosphate Inline" panose="02000506050000020004" pitchFamily="2" charset="77"/>
                <a:cs typeface="Phosphate Inline" panose="02000506050000020004" pitchFamily="2" charset="77"/>
              </a:rPr>
            </a:br>
            <a:r>
              <a:rPr lang="en-US" sz="2800" dirty="0">
                <a:solidFill>
                  <a:schemeClr val="tx1"/>
                </a:solidFill>
                <a:latin typeface="Phosphate Inline" panose="02000506050000020004" pitchFamily="2" charset="77"/>
                <a:cs typeface="Phosphate Inline" panose="02000506050000020004" pitchFamily="2" charset="77"/>
              </a:rPr>
              <a:t>V</a:t>
            </a:r>
            <a:br>
              <a:rPr lang="en-US" sz="2800" dirty="0">
                <a:solidFill>
                  <a:schemeClr val="tx1"/>
                </a:solidFill>
                <a:latin typeface="Phosphate Inline" panose="02000506050000020004" pitchFamily="2" charset="77"/>
                <a:cs typeface="Phosphate Inline" panose="02000506050000020004" pitchFamily="2" charset="77"/>
              </a:rPr>
            </a:br>
            <a:r>
              <a:rPr lang="en-US" sz="2800" dirty="0">
                <a:solidFill>
                  <a:schemeClr val="tx1"/>
                </a:solidFill>
                <a:latin typeface="Phosphate Inline" panose="02000506050000020004" pitchFamily="2" charset="77"/>
                <a:cs typeface="Phosphate Inline" panose="02000506050000020004" pitchFamily="2" charset="77"/>
              </a:rPr>
              <a:t>O</a:t>
            </a:r>
            <a:br>
              <a:rPr lang="en-US" sz="2800" dirty="0">
                <a:solidFill>
                  <a:schemeClr val="tx1"/>
                </a:solidFill>
                <a:latin typeface="Phosphate Inline" panose="02000506050000020004" pitchFamily="2" charset="77"/>
                <a:cs typeface="Phosphate Inline" panose="02000506050000020004" pitchFamily="2" charset="77"/>
              </a:rPr>
            </a:br>
            <a:r>
              <a:rPr lang="en-US" sz="2800" dirty="0">
                <a:solidFill>
                  <a:schemeClr val="tx1"/>
                </a:solidFill>
                <a:latin typeface="Phosphate Inline" panose="02000506050000020004" pitchFamily="2" charset="77"/>
                <a:cs typeface="Phosphate Inline" panose="02000506050000020004" pitchFamily="2" charset="77"/>
              </a:rPr>
              <a:t>Y</a:t>
            </a:r>
            <a:br>
              <a:rPr lang="en-US" sz="2800" dirty="0">
                <a:solidFill>
                  <a:schemeClr val="tx1"/>
                </a:solidFill>
                <a:latin typeface="Phosphate Inline" panose="02000506050000020004" pitchFamily="2" charset="77"/>
                <a:cs typeface="Phosphate Inline" panose="02000506050000020004" pitchFamily="2" charset="77"/>
              </a:rPr>
            </a:br>
            <a:r>
              <a:rPr lang="en-US" sz="2800" dirty="0">
                <a:solidFill>
                  <a:schemeClr val="tx1"/>
                </a:solidFill>
                <a:latin typeface="Phosphate Inline" panose="02000506050000020004" pitchFamily="2" charset="77"/>
                <a:cs typeface="Phosphate Inline" panose="02000506050000020004" pitchFamily="2" charset="77"/>
              </a:rPr>
              <a:t>A</a:t>
            </a:r>
            <a:br>
              <a:rPr lang="en-US" sz="2800" dirty="0">
                <a:solidFill>
                  <a:schemeClr val="tx1"/>
                </a:solidFill>
                <a:latin typeface="Phosphate Inline" panose="02000506050000020004" pitchFamily="2" charset="77"/>
                <a:cs typeface="Phosphate Inline" panose="02000506050000020004" pitchFamily="2" charset="77"/>
              </a:rPr>
            </a:br>
            <a:r>
              <a:rPr lang="en-US" sz="2800" dirty="0">
                <a:solidFill>
                  <a:schemeClr val="tx1"/>
                </a:solidFill>
                <a:latin typeface="Phosphate Inline" panose="02000506050000020004" pitchFamily="2" charset="77"/>
                <a:cs typeface="Phosphate Inline" panose="02000506050000020004" pitchFamily="2" charset="77"/>
              </a:rPr>
              <a:t>G</a:t>
            </a:r>
            <a:br>
              <a:rPr lang="en-US" sz="2800" dirty="0">
                <a:solidFill>
                  <a:schemeClr val="tx1"/>
                </a:solidFill>
                <a:latin typeface="Phosphate Inline" panose="02000506050000020004" pitchFamily="2" charset="77"/>
                <a:cs typeface="Phosphate Inline" panose="02000506050000020004" pitchFamily="2" charset="77"/>
              </a:rPr>
            </a:br>
            <a:r>
              <a:rPr lang="en-US" sz="2800" dirty="0">
                <a:solidFill>
                  <a:schemeClr val="tx1"/>
                </a:solidFill>
                <a:latin typeface="Phosphate Inline" panose="02000506050000020004" pitchFamily="2" charset="77"/>
                <a:cs typeface="Phosphate Inline" panose="02000506050000020004" pitchFamily="2" charset="77"/>
              </a:rPr>
              <a:t>E</a:t>
            </a:r>
          </a:p>
        </p:txBody>
      </p:sp>
      <p:sp>
        <p:nvSpPr>
          <p:cNvPr id="17" name="Rectangle 16">
            <a:extLst>
              <a:ext uri="{FF2B5EF4-FFF2-40B4-BE49-F238E27FC236}">
                <a16:creationId xmlns:a16="http://schemas.microsoft.com/office/drawing/2014/main" id="{0E7B7002-FD87-244A-AD2D-C34B690C7B9C}"/>
              </a:ext>
            </a:extLst>
          </p:cNvPr>
          <p:cNvSpPr/>
          <p:nvPr/>
        </p:nvSpPr>
        <p:spPr>
          <a:xfrm>
            <a:off x="6146798" y="87910"/>
            <a:ext cx="2971804" cy="6740307"/>
          </a:xfrm>
          <a:prstGeom prst="rect">
            <a:avLst/>
          </a:prstGeom>
        </p:spPr>
        <p:txBody>
          <a:bodyPr wrap="square">
            <a:spAutoFit/>
          </a:bodyPr>
          <a:lstStyle/>
          <a:p>
            <a:r>
              <a:rPr lang="en-US" sz="2400" dirty="0"/>
              <a:t>And when we came into Rome, Paul was allowed to stay by himself, with the soldier who guarded him. ... </a:t>
            </a:r>
          </a:p>
          <a:p>
            <a:r>
              <a:rPr lang="en-US" sz="2400" dirty="0"/>
              <a:t>He lived there </a:t>
            </a:r>
          </a:p>
          <a:p>
            <a:r>
              <a:rPr lang="en-US" sz="2400" b="1" dirty="0">
                <a:solidFill>
                  <a:srgbClr val="FF0000"/>
                </a:solidFill>
              </a:rPr>
              <a:t>TWO WHOLE YEARS</a:t>
            </a:r>
            <a:r>
              <a:rPr lang="en-US" sz="2400" dirty="0">
                <a:solidFill>
                  <a:srgbClr val="FF0000"/>
                </a:solidFill>
              </a:rPr>
              <a:t>   </a:t>
            </a:r>
            <a:r>
              <a:rPr lang="en-US" sz="2400" dirty="0"/>
              <a:t>    at his own expense, and welcomed all who came to him, 31 proclaiming the kingdom of God and teaching about the Lord Jesus Christ with all boldness and without hindrance. </a:t>
            </a:r>
            <a:r>
              <a:rPr lang="en-US" sz="2400" b="1" dirty="0"/>
              <a:t>[Act 28:16, 30-31 ESV]</a:t>
            </a:r>
          </a:p>
        </p:txBody>
      </p:sp>
      <p:grpSp>
        <p:nvGrpSpPr>
          <p:cNvPr id="18" name="Group 17">
            <a:extLst>
              <a:ext uri="{FF2B5EF4-FFF2-40B4-BE49-F238E27FC236}">
                <a16:creationId xmlns:a16="http://schemas.microsoft.com/office/drawing/2014/main" id="{FB5A35EF-6BA9-D741-B304-268AFF8C5772}"/>
              </a:ext>
            </a:extLst>
          </p:cNvPr>
          <p:cNvGrpSpPr/>
          <p:nvPr/>
        </p:nvGrpSpPr>
        <p:grpSpPr>
          <a:xfrm>
            <a:off x="125522" y="76199"/>
            <a:ext cx="1017477" cy="1019503"/>
            <a:chOff x="7541829" y="1409481"/>
            <a:chExt cx="1066800" cy="1152632"/>
          </a:xfrm>
        </p:grpSpPr>
        <p:sp>
          <p:nvSpPr>
            <p:cNvPr id="19" name="Oval 18">
              <a:extLst>
                <a:ext uri="{FF2B5EF4-FFF2-40B4-BE49-F238E27FC236}">
                  <a16:creationId xmlns:a16="http://schemas.microsoft.com/office/drawing/2014/main" id="{AF1E34F5-724C-1C43-8B3D-51A47BD5ED9B}"/>
                </a:ext>
              </a:extLst>
            </p:cNvPr>
            <p:cNvSpPr/>
            <p:nvPr/>
          </p:nvSpPr>
          <p:spPr>
            <a:xfrm>
              <a:off x="7541829" y="1495313"/>
              <a:ext cx="1066800" cy="1066800"/>
            </a:xfrm>
            <a:prstGeom prst="ellipse">
              <a:avLst/>
            </a:prstGeom>
            <a:solidFill>
              <a:srgbClr val="FFFF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52DD827-078B-BB48-BD50-64AC33F5C328}"/>
                </a:ext>
              </a:extLst>
            </p:cNvPr>
            <p:cNvSpPr/>
            <p:nvPr/>
          </p:nvSpPr>
          <p:spPr>
            <a:xfrm>
              <a:off x="7658100" y="1600200"/>
              <a:ext cx="834257" cy="838200"/>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74EBC44C-F646-DF4B-A2C2-C6B3F84F91A3}"/>
                </a:ext>
              </a:extLst>
            </p:cNvPr>
            <p:cNvSpPr/>
            <p:nvPr/>
          </p:nvSpPr>
          <p:spPr>
            <a:xfrm>
              <a:off x="7960928" y="1409481"/>
              <a:ext cx="228600" cy="76200"/>
            </a:xfrm>
            <a:prstGeom prst="hexagon">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Up Arrow 21">
              <a:extLst>
                <a:ext uri="{FF2B5EF4-FFF2-40B4-BE49-F238E27FC236}">
                  <a16:creationId xmlns:a16="http://schemas.microsoft.com/office/drawing/2014/main" id="{458E0906-84F1-2D40-A618-847C7D16640D}"/>
                </a:ext>
              </a:extLst>
            </p:cNvPr>
            <p:cNvSpPr/>
            <p:nvPr/>
          </p:nvSpPr>
          <p:spPr>
            <a:xfrm>
              <a:off x="8044747" y="1619081"/>
              <a:ext cx="60959" cy="500285"/>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3" name="Up Arrow 22">
              <a:extLst>
                <a:ext uri="{FF2B5EF4-FFF2-40B4-BE49-F238E27FC236}">
                  <a16:creationId xmlns:a16="http://schemas.microsoft.com/office/drawing/2014/main" id="{C70860B6-CC6C-AA45-BE63-7B60E367CF45}"/>
                </a:ext>
              </a:extLst>
            </p:cNvPr>
            <p:cNvSpPr/>
            <p:nvPr/>
          </p:nvSpPr>
          <p:spPr>
            <a:xfrm rot="7078377">
              <a:off x="8134625" y="1896305"/>
              <a:ext cx="93160" cy="390469"/>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0CC5CF9-5F34-C54F-B7E4-F227531FEC13}"/>
                </a:ext>
              </a:extLst>
            </p:cNvPr>
            <p:cNvSpPr/>
            <p:nvPr/>
          </p:nvSpPr>
          <p:spPr>
            <a:xfrm>
              <a:off x="8052368" y="2016106"/>
              <a:ext cx="45719" cy="45719"/>
            </a:xfrm>
            <a:prstGeom prst="ellipse">
              <a:avLst/>
            </a:prstGeom>
            <a:solidFill>
              <a:schemeClr val="tx1">
                <a:lumMod val="65000"/>
                <a:lumOff val="3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itle 5">
            <a:extLst>
              <a:ext uri="{FF2B5EF4-FFF2-40B4-BE49-F238E27FC236}">
                <a16:creationId xmlns:a16="http://schemas.microsoft.com/office/drawing/2014/main" id="{856D5346-2B7C-1A4C-8FF8-5F8D4E4991FB}"/>
              </a:ext>
            </a:extLst>
          </p:cNvPr>
          <p:cNvSpPr txBox="1">
            <a:spLocks/>
          </p:cNvSpPr>
          <p:nvPr/>
        </p:nvSpPr>
        <p:spPr>
          <a:xfrm>
            <a:off x="38100" y="6671460"/>
            <a:ext cx="2476500" cy="192265"/>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dirty="0" err="1">
                <a:solidFill>
                  <a:schemeClr val="bg1">
                    <a:lumMod val="50000"/>
                  </a:schemeClr>
                </a:solidFill>
                <a:latin typeface="+mn-lt"/>
                <a:cs typeface="Phosphate Inline" panose="02000506050000020004" pitchFamily="2" charset="77"/>
              </a:rPr>
              <a:t>scott</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smelser</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sbsmelser@comcast.net</a:t>
            </a:r>
            <a:endParaRPr lang="en-US" sz="900" dirty="0">
              <a:solidFill>
                <a:schemeClr val="bg1">
                  <a:lumMod val="50000"/>
                </a:schemeClr>
              </a:solidFill>
              <a:latin typeface="+mn-lt"/>
              <a:cs typeface="Phosphate Inline" panose="02000506050000020004" pitchFamily="2" charset="77"/>
            </a:endParaRPr>
          </a:p>
        </p:txBody>
      </p:sp>
    </p:spTree>
    <p:extLst>
      <p:ext uri="{BB962C8B-B14F-4D97-AF65-F5344CB8AC3E}">
        <p14:creationId xmlns:p14="http://schemas.microsoft.com/office/powerpoint/2010/main" val="1263694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6858000"/>
          </a:xfrm>
          <a:solidFill>
            <a:schemeClr val="tx1"/>
          </a:solidFill>
        </p:spPr>
        <p:txBody>
          <a:bodyPr>
            <a:normAutofit fontScale="90000"/>
          </a:bodyPr>
          <a:lstStyle/>
          <a:p>
            <a:r>
              <a:rPr lang="en-US" sz="6600" dirty="0">
                <a:solidFill>
                  <a:srgbClr val="00B050"/>
                </a:solidFill>
                <a:latin typeface="Phosphate Inline" panose="02000506050000020004" pitchFamily="2" charset="77"/>
                <a:cs typeface="Phosphate Inline" panose="02000506050000020004" pitchFamily="2" charset="77"/>
              </a:rPr>
              <a:t>Luke / Acts</a:t>
            </a:r>
            <a:br>
              <a:rPr lang="en-US" sz="6600" dirty="0">
                <a:solidFill>
                  <a:srgbClr val="00B050"/>
                </a:solidFill>
                <a:latin typeface="Phosphate Inline" panose="02000506050000020004" pitchFamily="2" charset="77"/>
                <a:cs typeface="Phosphate Inline" panose="02000506050000020004" pitchFamily="2" charset="77"/>
              </a:rPr>
            </a:br>
            <a:r>
              <a:rPr lang="en-US" dirty="0">
                <a:solidFill>
                  <a:schemeClr val="bg1"/>
                </a:solidFill>
              </a:rPr>
              <a:t>evidence for</a:t>
            </a: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authorship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&amp;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date</a:t>
            </a: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rPr>
            </a:br>
            <a:br>
              <a:rPr lang="en-US" dirty="0">
                <a:solidFill>
                  <a:schemeClr val="bg1"/>
                </a:solidFill>
              </a:rPr>
            </a:br>
            <a:endParaRPr lang="en-US" sz="2800" dirty="0">
              <a:solidFill>
                <a:schemeClr val="bg1"/>
              </a:solidFill>
            </a:endParaRPr>
          </a:p>
        </p:txBody>
      </p:sp>
      <p:sp>
        <p:nvSpPr>
          <p:cNvPr id="10" name="Rectangle 9">
            <a:extLst>
              <a:ext uri="{FF2B5EF4-FFF2-40B4-BE49-F238E27FC236}">
                <a16:creationId xmlns:a16="http://schemas.microsoft.com/office/drawing/2014/main" id="{47DFE506-3DE6-8D4A-A78D-83B9328FDC9B}"/>
              </a:ext>
            </a:extLst>
          </p:cNvPr>
          <p:cNvSpPr/>
          <p:nvPr/>
        </p:nvSpPr>
        <p:spPr>
          <a:xfrm>
            <a:off x="838200" y="5029200"/>
            <a:ext cx="2895600" cy="1406324"/>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Luke: </a:t>
            </a:r>
            <a:br>
              <a:rPr lang="en-US" sz="2400" b="1" dirty="0">
                <a:solidFill>
                  <a:schemeClr val="tx1"/>
                </a:solidFill>
              </a:rPr>
            </a:br>
            <a:r>
              <a:rPr lang="en-US" sz="2400" b="1" dirty="0">
                <a:solidFill>
                  <a:schemeClr val="tx1"/>
                </a:solidFill>
              </a:rPr>
              <a:t>shortly prior to Acts</a:t>
            </a:r>
            <a:br>
              <a:rPr lang="en-US" sz="2400" b="1" dirty="0">
                <a:solidFill>
                  <a:schemeClr val="tx1"/>
                </a:solidFill>
              </a:rPr>
            </a:br>
            <a:r>
              <a:rPr lang="en-US" sz="2400" b="1" dirty="0">
                <a:solidFill>
                  <a:schemeClr val="tx1"/>
                </a:solidFill>
              </a:rPr>
              <a:t>ACTS:  ca. </a:t>
            </a:r>
            <a:r>
              <a:rPr lang="en-US" sz="4000" dirty="0">
                <a:solidFill>
                  <a:schemeClr val="tx1"/>
                </a:solidFill>
                <a:latin typeface="Phosphate Inline" panose="02000506050000020004" pitchFamily="2" charset="77"/>
                <a:cs typeface="Phosphate Inline" panose="02000506050000020004" pitchFamily="2" charset="77"/>
              </a:rPr>
              <a:t>62/63 </a:t>
            </a:r>
          </a:p>
        </p:txBody>
      </p:sp>
      <p:sp>
        <p:nvSpPr>
          <p:cNvPr id="11" name="Left Brace 10">
            <a:extLst>
              <a:ext uri="{FF2B5EF4-FFF2-40B4-BE49-F238E27FC236}">
                <a16:creationId xmlns:a16="http://schemas.microsoft.com/office/drawing/2014/main" id="{00D11B14-A0AC-774A-B01E-0B4026817963}"/>
              </a:ext>
            </a:extLst>
          </p:cNvPr>
          <p:cNvSpPr/>
          <p:nvPr/>
        </p:nvSpPr>
        <p:spPr>
          <a:xfrm>
            <a:off x="4267200" y="762000"/>
            <a:ext cx="1225952" cy="2514600"/>
          </a:xfrm>
          <a:prstGeom prst="leftBrac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190A9C03-0866-9249-BE34-F1D66FC63705}"/>
              </a:ext>
            </a:extLst>
          </p:cNvPr>
          <p:cNvSpPr/>
          <p:nvPr/>
        </p:nvSpPr>
        <p:spPr>
          <a:xfrm>
            <a:off x="5486400" y="7239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Historic</a:t>
            </a:r>
          </a:p>
          <a:p>
            <a:pPr algn="ctr"/>
            <a:r>
              <a:rPr lang="en-US" sz="2000" b="1" dirty="0">
                <a:solidFill>
                  <a:schemeClr val="tx1"/>
                </a:solidFill>
              </a:rPr>
              <a:t>Attribution</a:t>
            </a:r>
          </a:p>
        </p:txBody>
      </p:sp>
      <p:sp>
        <p:nvSpPr>
          <p:cNvPr id="13" name="Rectangle 12">
            <a:extLst>
              <a:ext uri="{FF2B5EF4-FFF2-40B4-BE49-F238E27FC236}">
                <a16:creationId xmlns:a16="http://schemas.microsoft.com/office/drawing/2014/main" id="{54D28743-41DF-FE44-8DDC-2C9878AD30D2}"/>
              </a:ext>
            </a:extLst>
          </p:cNvPr>
          <p:cNvSpPr/>
          <p:nvPr/>
        </p:nvSpPr>
        <p:spPr>
          <a:xfrm>
            <a:off x="5486400" y="16764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INTERNAL EVIDENCE:</a:t>
            </a:r>
            <a:br>
              <a:rPr lang="en-US" sz="2000" b="1" dirty="0">
                <a:solidFill>
                  <a:schemeClr val="tx1"/>
                </a:solidFill>
              </a:rPr>
            </a:br>
            <a:r>
              <a:rPr lang="en-US" sz="2000" b="1" dirty="0">
                <a:solidFill>
                  <a:schemeClr val="tx1"/>
                </a:solidFill>
              </a:rPr>
              <a:t>ACTS</a:t>
            </a:r>
          </a:p>
        </p:txBody>
      </p:sp>
      <p:sp>
        <p:nvSpPr>
          <p:cNvPr id="14" name="Rectangle 13">
            <a:extLst>
              <a:ext uri="{FF2B5EF4-FFF2-40B4-BE49-F238E27FC236}">
                <a16:creationId xmlns:a16="http://schemas.microsoft.com/office/drawing/2014/main" id="{C8F29556-C067-5F4C-9233-591F4EDD05D1}"/>
              </a:ext>
            </a:extLst>
          </p:cNvPr>
          <p:cNvSpPr/>
          <p:nvPr/>
        </p:nvSpPr>
        <p:spPr>
          <a:xfrm>
            <a:off x="5493152" y="25908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COMPARISON:</a:t>
            </a:r>
            <a:br>
              <a:rPr lang="en-US" sz="2000" b="1" dirty="0">
                <a:solidFill>
                  <a:schemeClr val="tx1"/>
                </a:solidFill>
              </a:rPr>
            </a:br>
            <a:r>
              <a:rPr lang="en-US" sz="2000" b="1" dirty="0">
                <a:solidFill>
                  <a:schemeClr val="tx1"/>
                </a:solidFill>
              </a:rPr>
              <a:t>prison voyage &amp; epistles</a:t>
            </a:r>
          </a:p>
        </p:txBody>
      </p:sp>
      <p:sp>
        <p:nvSpPr>
          <p:cNvPr id="15" name="Left Brace 14">
            <a:extLst>
              <a:ext uri="{FF2B5EF4-FFF2-40B4-BE49-F238E27FC236}">
                <a16:creationId xmlns:a16="http://schemas.microsoft.com/office/drawing/2014/main" id="{74A1620D-F091-0C49-BF37-E9C2B240237E}"/>
              </a:ext>
            </a:extLst>
          </p:cNvPr>
          <p:cNvSpPr/>
          <p:nvPr/>
        </p:nvSpPr>
        <p:spPr>
          <a:xfrm>
            <a:off x="4267200" y="4152900"/>
            <a:ext cx="1225952" cy="2514600"/>
          </a:xfrm>
          <a:prstGeom prst="leftBrac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7ABAE38E-5F4E-C344-8E89-2D9FD94C4C1E}"/>
              </a:ext>
            </a:extLst>
          </p:cNvPr>
          <p:cNvSpPr/>
          <p:nvPr/>
        </p:nvSpPr>
        <p:spPr>
          <a:xfrm>
            <a:off x="5479648" y="40767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contemporary w/ Paul</a:t>
            </a:r>
            <a:br>
              <a:rPr lang="en-US" sz="2000" b="1" dirty="0">
                <a:solidFill>
                  <a:schemeClr val="tx1"/>
                </a:solidFill>
              </a:rPr>
            </a:br>
            <a:r>
              <a:rPr lang="en-US" sz="2000" b="1" dirty="0">
                <a:solidFill>
                  <a:schemeClr val="tx1"/>
                </a:solidFill>
              </a:rPr>
              <a:t>~49/60 AD  (est. above)</a:t>
            </a:r>
          </a:p>
        </p:txBody>
      </p:sp>
      <p:sp>
        <p:nvSpPr>
          <p:cNvPr id="17" name="Rectangle 16">
            <a:extLst>
              <a:ext uri="{FF2B5EF4-FFF2-40B4-BE49-F238E27FC236}">
                <a16:creationId xmlns:a16="http://schemas.microsoft.com/office/drawing/2014/main" id="{B9F52F5A-F5EB-D140-8B5B-9AA92B6BF194}"/>
              </a:ext>
            </a:extLst>
          </p:cNvPr>
          <p:cNvSpPr/>
          <p:nvPr/>
        </p:nvSpPr>
        <p:spPr>
          <a:xfrm>
            <a:off x="838200" y="2438400"/>
            <a:ext cx="2895600" cy="6858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Phosphate Inline" panose="02000506050000020004" pitchFamily="2" charset="77"/>
                <a:cs typeface="Phosphate Inline" panose="02000506050000020004" pitchFamily="2" charset="77"/>
              </a:rPr>
              <a:t>LUKE</a:t>
            </a:r>
          </a:p>
        </p:txBody>
      </p:sp>
    </p:spTree>
    <p:extLst>
      <p:ext uri="{BB962C8B-B14F-4D97-AF65-F5344CB8AC3E}">
        <p14:creationId xmlns:p14="http://schemas.microsoft.com/office/powerpoint/2010/main" val="353995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6858000"/>
          </a:xfrm>
          <a:solidFill>
            <a:schemeClr val="tx1"/>
          </a:solidFill>
        </p:spPr>
        <p:txBody>
          <a:bodyPr>
            <a:normAutofit fontScale="90000"/>
          </a:bodyPr>
          <a:lstStyle/>
          <a:p>
            <a:r>
              <a:rPr lang="en-US" sz="6600" dirty="0">
                <a:solidFill>
                  <a:srgbClr val="00B050"/>
                </a:solidFill>
                <a:latin typeface="Phosphate Inline" panose="02000506050000020004" pitchFamily="2" charset="77"/>
                <a:cs typeface="Phosphate Inline" panose="02000506050000020004" pitchFamily="2" charset="77"/>
              </a:rPr>
              <a:t>Luke / Acts</a:t>
            </a:r>
            <a:br>
              <a:rPr lang="en-US" sz="6600" dirty="0">
                <a:solidFill>
                  <a:srgbClr val="00B050"/>
                </a:solidFill>
                <a:latin typeface="Phosphate Inline" panose="02000506050000020004" pitchFamily="2" charset="77"/>
                <a:cs typeface="Phosphate Inline" panose="02000506050000020004" pitchFamily="2" charset="77"/>
              </a:rPr>
            </a:br>
            <a:r>
              <a:rPr lang="en-US" dirty="0">
                <a:solidFill>
                  <a:schemeClr val="bg1"/>
                </a:solidFill>
              </a:rPr>
              <a:t>evidence for</a:t>
            </a: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authorship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&amp;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date</a:t>
            </a: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rPr>
            </a:br>
            <a:br>
              <a:rPr lang="en-US" dirty="0">
                <a:solidFill>
                  <a:schemeClr val="bg1"/>
                </a:solidFill>
              </a:rPr>
            </a:br>
            <a:endParaRPr lang="en-US" sz="2800" dirty="0">
              <a:solidFill>
                <a:schemeClr val="bg1"/>
              </a:solidFill>
            </a:endParaRPr>
          </a:p>
        </p:txBody>
      </p:sp>
      <p:sp>
        <p:nvSpPr>
          <p:cNvPr id="10" name="Rectangle 9">
            <a:extLst>
              <a:ext uri="{FF2B5EF4-FFF2-40B4-BE49-F238E27FC236}">
                <a16:creationId xmlns:a16="http://schemas.microsoft.com/office/drawing/2014/main" id="{47DFE506-3DE6-8D4A-A78D-83B9328FDC9B}"/>
              </a:ext>
            </a:extLst>
          </p:cNvPr>
          <p:cNvSpPr/>
          <p:nvPr/>
        </p:nvSpPr>
        <p:spPr>
          <a:xfrm>
            <a:off x="838200" y="5029200"/>
            <a:ext cx="2895600" cy="1406324"/>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Luke: </a:t>
            </a:r>
            <a:br>
              <a:rPr lang="en-US" sz="2400" b="1" dirty="0">
                <a:solidFill>
                  <a:schemeClr val="tx1"/>
                </a:solidFill>
              </a:rPr>
            </a:br>
            <a:r>
              <a:rPr lang="en-US" sz="2400" b="1" dirty="0">
                <a:solidFill>
                  <a:schemeClr val="tx1"/>
                </a:solidFill>
              </a:rPr>
              <a:t>shortly prior to Acts</a:t>
            </a:r>
            <a:br>
              <a:rPr lang="en-US" sz="2400" b="1" dirty="0">
                <a:solidFill>
                  <a:schemeClr val="tx1"/>
                </a:solidFill>
              </a:rPr>
            </a:br>
            <a:r>
              <a:rPr lang="en-US" sz="2400" b="1" dirty="0">
                <a:solidFill>
                  <a:schemeClr val="tx1"/>
                </a:solidFill>
              </a:rPr>
              <a:t>ACTS:  ca. </a:t>
            </a:r>
            <a:r>
              <a:rPr lang="en-US" sz="4000" dirty="0">
                <a:solidFill>
                  <a:schemeClr val="tx1"/>
                </a:solidFill>
                <a:latin typeface="Phosphate Inline" panose="02000506050000020004" pitchFamily="2" charset="77"/>
                <a:cs typeface="Phosphate Inline" panose="02000506050000020004" pitchFamily="2" charset="77"/>
              </a:rPr>
              <a:t>62/63 </a:t>
            </a:r>
          </a:p>
        </p:txBody>
      </p:sp>
      <p:sp>
        <p:nvSpPr>
          <p:cNvPr id="11" name="Left Brace 10">
            <a:extLst>
              <a:ext uri="{FF2B5EF4-FFF2-40B4-BE49-F238E27FC236}">
                <a16:creationId xmlns:a16="http://schemas.microsoft.com/office/drawing/2014/main" id="{00D11B14-A0AC-774A-B01E-0B4026817963}"/>
              </a:ext>
            </a:extLst>
          </p:cNvPr>
          <p:cNvSpPr/>
          <p:nvPr/>
        </p:nvSpPr>
        <p:spPr>
          <a:xfrm>
            <a:off x="4267200" y="762000"/>
            <a:ext cx="1225952" cy="2514600"/>
          </a:xfrm>
          <a:prstGeom prst="leftBrac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190A9C03-0866-9249-BE34-F1D66FC63705}"/>
              </a:ext>
            </a:extLst>
          </p:cNvPr>
          <p:cNvSpPr/>
          <p:nvPr/>
        </p:nvSpPr>
        <p:spPr>
          <a:xfrm>
            <a:off x="5486400" y="7239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Historic</a:t>
            </a:r>
          </a:p>
          <a:p>
            <a:pPr algn="ctr"/>
            <a:r>
              <a:rPr lang="en-US" sz="2000" b="1" dirty="0">
                <a:solidFill>
                  <a:schemeClr val="tx1"/>
                </a:solidFill>
              </a:rPr>
              <a:t>Attribution</a:t>
            </a:r>
          </a:p>
        </p:txBody>
      </p:sp>
      <p:sp>
        <p:nvSpPr>
          <p:cNvPr id="13" name="Rectangle 12">
            <a:extLst>
              <a:ext uri="{FF2B5EF4-FFF2-40B4-BE49-F238E27FC236}">
                <a16:creationId xmlns:a16="http://schemas.microsoft.com/office/drawing/2014/main" id="{54D28743-41DF-FE44-8DDC-2C9878AD30D2}"/>
              </a:ext>
            </a:extLst>
          </p:cNvPr>
          <p:cNvSpPr/>
          <p:nvPr/>
        </p:nvSpPr>
        <p:spPr>
          <a:xfrm>
            <a:off x="5486400" y="16764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INTERNAL EVIDENCE:</a:t>
            </a:r>
            <a:br>
              <a:rPr lang="en-US" sz="2000" b="1" dirty="0">
                <a:solidFill>
                  <a:schemeClr val="tx1"/>
                </a:solidFill>
              </a:rPr>
            </a:br>
            <a:r>
              <a:rPr lang="en-US" sz="2000" b="1" dirty="0">
                <a:solidFill>
                  <a:schemeClr val="tx1"/>
                </a:solidFill>
              </a:rPr>
              <a:t>ACTS</a:t>
            </a:r>
          </a:p>
        </p:txBody>
      </p:sp>
      <p:sp>
        <p:nvSpPr>
          <p:cNvPr id="14" name="Rectangle 13">
            <a:extLst>
              <a:ext uri="{FF2B5EF4-FFF2-40B4-BE49-F238E27FC236}">
                <a16:creationId xmlns:a16="http://schemas.microsoft.com/office/drawing/2014/main" id="{C8F29556-C067-5F4C-9233-591F4EDD05D1}"/>
              </a:ext>
            </a:extLst>
          </p:cNvPr>
          <p:cNvSpPr/>
          <p:nvPr/>
        </p:nvSpPr>
        <p:spPr>
          <a:xfrm>
            <a:off x="5493152" y="25908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COMPARISON:</a:t>
            </a:r>
            <a:br>
              <a:rPr lang="en-US" sz="2000" b="1" dirty="0">
                <a:solidFill>
                  <a:schemeClr val="tx1"/>
                </a:solidFill>
              </a:rPr>
            </a:br>
            <a:r>
              <a:rPr lang="en-US" sz="2000" b="1" dirty="0">
                <a:solidFill>
                  <a:schemeClr val="tx1"/>
                </a:solidFill>
              </a:rPr>
              <a:t>prison voyage &amp; epistles</a:t>
            </a:r>
          </a:p>
        </p:txBody>
      </p:sp>
      <p:sp>
        <p:nvSpPr>
          <p:cNvPr id="15" name="Left Brace 14">
            <a:extLst>
              <a:ext uri="{FF2B5EF4-FFF2-40B4-BE49-F238E27FC236}">
                <a16:creationId xmlns:a16="http://schemas.microsoft.com/office/drawing/2014/main" id="{74A1620D-F091-0C49-BF37-E9C2B240237E}"/>
              </a:ext>
            </a:extLst>
          </p:cNvPr>
          <p:cNvSpPr/>
          <p:nvPr/>
        </p:nvSpPr>
        <p:spPr>
          <a:xfrm>
            <a:off x="4267200" y="4152900"/>
            <a:ext cx="1225952" cy="2514600"/>
          </a:xfrm>
          <a:prstGeom prst="leftBrac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7ABAE38E-5F4E-C344-8E89-2D9FD94C4C1E}"/>
              </a:ext>
            </a:extLst>
          </p:cNvPr>
          <p:cNvSpPr/>
          <p:nvPr/>
        </p:nvSpPr>
        <p:spPr>
          <a:xfrm>
            <a:off x="5479648" y="40767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contemporary w/ Paul</a:t>
            </a:r>
            <a:br>
              <a:rPr lang="en-US" sz="2000" b="1" dirty="0">
                <a:solidFill>
                  <a:schemeClr val="tx1"/>
                </a:solidFill>
              </a:rPr>
            </a:br>
            <a:r>
              <a:rPr lang="en-US" sz="2000" b="1" dirty="0">
                <a:solidFill>
                  <a:schemeClr val="tx1"/>
                </a:solidFill>
              </a:rPr>
              <a:t>~49/60 AD  (est. above)</a:t>
            </a:r>
          </a:p>
        </p:txBody>
      </p:sp>
      <p:sp>
        <p:nvSpPr>
          <p:cNvPr id="17" name="Rectangle 16">
            <a:extLst>
              <a:ext uri="{FF2B5EF4-FFF2-40B4-BE49-F238E27FC236}">
                <a16:creationId xmlns:a16="http://schemas.microsoft.com/office/drawing/2014/main" id="{03286802-AE0D-A448-8114-315C9E75B90D}"/>
              </a:ext>
            </a:extLst>
          </p:cNvPr>
          <p:cNvSpPr/>
          <p:nvPr/>
        </p:nvSpPr>
        <p:spPr>
          <a:xfrm>
            <a:off x="5479648" y="50292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terminus of the text</a:t>
            </a:r>
          </a:p>
        </p:txBody>
      </p:sp>
      <p:sp>
        <p:nvSpPr>
          <p:cNvPr id="18" name="Rectangle 17">
            <a:extLst>
              <a:ext uri="{FF2B5EF4-FFF2-40B4-BE49-F238E27FC236}">
                <a16:creationId xmlns:a16="http://schemas.microsoft.com/office/drawing/2014/main" id="{BBE7747C-F790-1947-81EA-91DFE1D6B2E7}"/>
              </a:ext>
            </a:extLst>
          </p:cNvPr>
          <p:cNvSpPr/>
          <p:nvPr/>
        </p:nvSpPr>
        <p:spPr>
          <a:xfrm>
            <a:off x="838200" y="2438400"/>
            <a:ext cx="2895600" cy="6858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Phosphate Inline" panose="02000506050000020004" pitchFamily="2" charset="77"/>
                <a:cs typeface="Phosphate Inline" panose="02000506050000020004" pitchFamily="2" charset="77"/>
              </a:rPr>
              <a:t>LUKE</a:t>
            </a:r>
          </a:p>
        </p:txBody>
      </p:sp>
    </p:spTree>
    <p:extLst>
      <p:ext uri="{BB962C8B-B14F-4D97-AF65-F5344CB8AC3E}">
        <p14:creationId xmlns:p14="http://schemas.microsoft.com/office/powerpoint/2010/main" val="242787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
        <p:nvSpPr>
          <p:cNvPr id="4" name="Rectangle 3"/>
          <p:cNvSpPr/>
          <p:nvPr/>
        </p:nvSpPr>
        <p:spPr bwMode="auto">
          <a:xfrm>
            <a:off x="0" y="0"/>
            <a:ext cx="9144000" cy="68580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3600"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3600"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3600"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bg1"/>
              </a:solidFill>
              <a:effectLst/>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dirty="0">
              <a:ln>
                <a:noFill/>
              </a:ln>
              <a:solidFill>
                <a:schemeClr val="bg1"/>
              </a:solidFill>
              <a:effectLst/>
              <a:latin typeface="Calibri" pitchFamily="34" charset="0"/>
            </a:endParaRPr>
          </a:p>
        </p:txBody>
      </p:sp>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220" y="1214596"/>
            <a:ext cx="3733800" cy="232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124520" y="1671112"/>
            <a:ext cx="3505200" cy="1446550"/>
          </a:xfrm>
          <a:prstGeom prst="rect">
            <a:avLst/>
          </a:prstGeom>
          <a:noFill/>
        </p:spPr>
        <p:txBody>
          <a:bodyPr wrap="square" rtlCol="0">
            <a:spAutoFit/>
          </a:bodyPr>
          <a:lstStyle/>
          <a:p>
            <a:pPr algn="ctr"/>
            <a:r>
              <a:rPr lang="en-US" sz="4400" b="1" dirty="0">
                <a:effectLst>
                  <a:outerShdw blurRad="38100" dist="38100" dir="2700000" algn="tl">
                    <a:srgbClr val="000000">
                      <a:alpha val="43137"/>
                    </a:srgbClr>
                  </a:outerShdw>
                </a:effectLst>
              </a:rPr>
              <a:t>DATING</a:t>
            </a:r>
            <a:br>
              <a:rPr lang="en-US" sz="4400" b="1" dirty="0">
                <a:effectLst>
                  <a:outerShdw blurRad="38100" dist="38100" dir="2700000" algn="tl">
                    <a:srgbClr val="000000">
                      <a:alpha val="43137"/>
                    </a:srgbClr>
                  </a:outerShdw>
                </a:effectLst>
              </a:rPr>
            </a:br>
            <a:r>
              <a:rPr lang="en-US" sz="4400" b="1" dirty="0">
                <a:effectLst>
                  <a:outerShdw blurRad="38100" dist="38100" dir="2700000" algn="tl">
                    <a:srgbClr val="000000">
                      <a:alpha val="43137"/>
                    </a:srgbClr>
                  </a:outerShdw>
                </a:effectLst>
              </a:rPr>
              <a:t>ACTS?</a:t>
            </a:r>
          </a:p>
        </p:txBody>
      </p:sp>
      <p:sp>
        <p:nvSpPr>
          <p:cNvPr id="2" name="Rounded Rectangle 1">
            <a:extLst>
              <a:ext uri="{FF2B5EF4-FFF2-40B4-BE49-F238E27FC236}">
                <a16:creationId xmlns:a16="http://schemas.microsoft.com/office/drawing/2014/main" id="{E6EE1DDE-486D-AA46-960A-9653A7EB8F38}"/>
              </a:ext>
            </a:extLst>
          </p:cNvPr>
          <p:cNvSpPr/>
          <p:nvPr/>
        </p:nvSpPr>
        <p:spPr>
          <a:xfrm>
            <a:off x="2255132" y="3661901"/>
            <a:ext cx="5243975" cy="183587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600" b="1" dirty="0">
                <a:solidFill>
                  <a:schemeClr val="tx1"/>
                </a:solidFill>
              </a:rPr>
              <a:t>Ends ca. 62 AD, </a:t>
            </a:r>
          </a:p>
          <a:p>
            <a:pPr algn="ctr"/>
            <a:r>
              <a:rPr lang="en-US" sz="3600" b="1" dirty="0">
                <a:solidFill>
                  <a:schemeClr val="tx1"/>
                </a:solidFill>
              </a:rPr>
              <a:t>with Paul still a prisoner. Why stop there?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62800"/>
          </a:xfrm>
          <a:solidFill>
            <a:schemeClr val="tx1"/>
          </a:solidFill>
        </p:spPr>
        <p:txBody>
          <a:bodyPr/>
          <a:lstStyle/>
          <a:p>
            <a:r>
              <a:rPr lang="en-US" sz="3600" dirty="0">
                <a:solidFill>
                  <a:schemeClr val="bg1"/>
                </a:solidFill>
              </a:rPr>
              <a:t>Reasons for supporting a date for Luke in the early 60’s:</a:t>
            </a:r>
            <a:br>
              <a:rPr lang="en-US" sz="3600" dirty="0">
                <a:solidFill>
                  <a:schemeClr val="bg1"/>
                </a:solidFill>
              </a:rPr>
            </a:br>
            <a:br>
              <a:rPr lang="en-US" sz="3600"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endParaRPr lang="en-US" dirty="0">
              <a:solidFill>
                <a:schemeClr val="bg1"/>
              </a:solidFill>
            </a:endParaRPr>
          </a:p>
        </p:txBody>
      </p:sp>
      <p:sp>
        <p:nvSpPr>
          <p:cNvPr id="16" name="Up Arrow 15">
            <a:extLst>
              <a:ext uri="{FF2B5EF4-FFF2-40B4-BE49-F238E27FC236}">
                <a16:creationId xmlns:a16="http://schemas.microsoft.com/office/drawing/2014/main" id="{912A51CE-245C-964B-96C5-05A15FEC2511}"/>
              </a:ext>
            </a:extLst>
          </p:cNvPr>
          <p:cNvSpPr/>
          <p:nvPr/>
        </p:nvSpPr>
        <p:spPr>
          <a:xfrm>
            <a:off x="93409" y="4051522"/>
            <a:ext cx="1245737" cy="2958878"/>
          </a:xfrm>
          <a:prstGeom prst="upArrow">
            <a:avLst>
              <a:gd name="adj1" fmla="val 76506"/>
              <a:gd name="adj2" fmla="val 50000"/>
            </a:avLst>
          </a:prstGeom>
          <a:solidFill>
            <a:schemeClr val="tx1">
              <a:lumMod val="50000"/>
              <a:lumOff val="50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sz="5400" b="1" dirty="0">
                <a:solidFill>
                  <a:schemeClr val="tx1"/>
                </a:solidFill>
              </a:rPr>
              <a:t>?</a:t>
            </a:r>
            <a:br>
              <a:rPr lang="en-US" dirty="0"/>
            </a:br>
            <a:br>
              <a:rPr lang="en-US" dirty="0"/>
            </a:br>
            <a:br>
              <a:rPr lang="en-US" dirty="0"/>
            </a:br>
            <a:br>
              <a:rPr lang="en-US" dirty="0"/>
            </a:br>
            <a:br>
              <a:rPr lang="en-US" dirty="0"/>
            </a:br>
            <a:endParaRPr lang="en-US" dirty="0"/>
          </a:p>
        </p:txBody>
      </p:sp>
      <p:grpSp>
        <p:nvGrpSpPr>
          <p:cNvPr id="8" name="Group 7">
            <a:extLst>
              <a:ext uri="{FF2B5EF4-FFF2-40B4-BE49-F238E27FC236}">
                <a16:creationId xmlns:a16="http://schemas.microsoft.com/office/drawing/2014/main" id="{0D94E6CD-0A42-0643-B9B4-CB4713782AC9}"/>
              </a:ext>
            </a:extLst>
          </p:cNvPr>
          <p:cNvGrpSpPr/>
          <p:nvPr/>
        </p:nvGrpSpPr>
        <p:grpSpPr>
          <a:xfrm>
            <a:off x="739139" y="2514600"/>
            <a:ext cx="3832861" cy="3048000"/>
            <a:chOff x="586739" y="2514600"/>
            <a:chExt cx="3832861" cy="3048000"/>
          </a:xfrm>
        </p:grpSpPr>
        <p:sp>
          <p:nvSpPr>
            <p:cNvPr id="5" name="Horizontal Scroll 4">
              <a:extLst>
                <a:ext uri="{FF2B5EF4-FFF2-40B4-BE49-F238E27FC236}">
                  <a16:creationId xmlns:a16="http://schemas.microsoft.com/office/drawing/2014/main" id="{2E699D98-B627-0646-9808-E99C740596E2}"/>
                </a:ext>
              </a:extLst>
            </p:cNvPr>
            <p:cNvSpPr/>
            <p:nvPr/>
          </p:nvSpPr>
          <p:spPr>
            <a:xfrm>
              <a:off x="1659814" y="2514600"/>
              <a:ext cx="1484914" cy="3048000"/>
            </a:xfrm>
            <a:prstGeom prst="horizontalScroll">
              <a:avLst>
                <a:gd name="adj" fmla="val 18296"/>
              </a:avLst>
            </a:prstGeom>
            <a:blipFill>
              <a:blip r:embed="rId2"/>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r>
                <a:rPr lang="en-US" sz="2400" b="1" dirty="0">
                  <a:solidFill>
                    <a:schemeClr val="tx1"/>
                  </a:solidFill>
                  <a:latin typeface="Papyrus" panose="020B0602040200020303" pitchFamily="34" charset="77"/>
                </a:rPr>
                <a:t>LUKE</a:t>
              </a:r>
              <a:br>
                <a:rPr lang="en-US" sz="2400" b="1" dirty="0">
                  <a:solidFill>
                    <a:schemeClr val="tx1"/>
                  </a:solidFill>
                  <a:latin typeface="Papyrus" panose="020B0602040200020303" pitchFamily="34" charset="77"/>
                </a:rPr>
              </a:b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br>
                <a:rPr lang="en-US" sz="2400" b="1" dirty="0">
                  <a:solidFill>
                    <a:schemeClr val="tx1"/>
                  </a:solidFill>
                  <a:latin typeface="Papyrus" panose="020B0602040200020303" pitchFamily="34" charset="77"/>
                </a:rPr>
              </a:br>
              <a:br>
                <a:rPr lang="en-US" sz="2400" b="1" dirty="0">
                  <a:solidFill>
                    <a:schemeClr val="tx1"/>
                  </a:solidFill>
                  <a:latin typeface="Papyrus" panose="020B0602040200020303" pitchFamily="34" charset="77"/>
                </a:rPr>
              </a:br>
              <a:r>
                <a:rPr lang="en-US" sz="2400" b="1" dirty="0">
                  <a:solidFill>
                    <a:schemeClr val="tx1"/>
                  </a:solidFill>
                  <a:latin typeface="Papyrus" panose="020B0602040200020303" pitchFamily="34" charset="77"/>
                </a:rPr>
                <a:t>VOL 1</a:t>
              </a: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p:txBody>
        </p:sp>
        <p:sp>
          <p:nvSpPr>
            <p:cNvPr id="3" name="Left-Right Arrow 2">
              <a:extLst>
                <a:ext uri="{FF2B5EF4-FFF2-40B4-BE49-F238E27FC236}">
                  <a16:creationId xmlns:a16="http://schemas.microsoft.com/office/drawing/2014/main" id="{64BC922A-8126-2742-9B79-02DC3E1112E4}"/>
                </a:ext>
              </a:extLst>
            </p:cNvPr>
            <p:cNvSpPr/>
            <p:nvPr/>
          </p:nvSpPr>
          <p:spPr>
            <a:xfrm>
              <a:off x="586739" y="3200400"/>
              <a:ext cx="3832861" cy="1447800"/>
            </a:xfrm>
            <a:prstGeom prst="lef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dirty="0">
                  <a:solidFill>
                    <a:schemeClr val="tx1"/>
                  </a:solidFill>
                </a:rPr>
                <a:t>c.34 years</a:t>
              </a:r>
            </a:p>
          </p:txBody>
        </p:sp>
      </p:grpSp>
      <p:grpSp>
        <p:nvGrpSpPr>
          <p:cNvPr id="7" name="Group 6">
            <a:extLst>
              <a:ext uri="{FF2B5EF4-FFF2-40B4-BE49-F238E27FC236}">
                <a16:creationId xmlns:a16="http://schemas.microsoft.com/office/drawing/2014/main" id="{986BAC8E-9E3D-114A-8B84-17A08C2E69FD}"/>
              </a:ext>
            </a:extLst>
          </p:cNvPr>
          <p:cNvGrpSpPr/>
          <p:nvPr/>
        </p:nvGrpSpPr>
        <p:grpSpPr>
          <a:xfrm>
            <a:off x="4419600" y="2514600"/>
            <a:ext cx="3958459" cy="3048000"/>
            <a:chOff x="4491859" y="2514600"/>
            <a:chExt cx="3958459" cy="3048000"/>
          </a:xfrm>
        </p:grpSpPr>
        <p:sp>
          <p:nvSpPr>
            <p:cNvPr id="6" name="Horizontal Scroll 5">
              <a:extLst>
                <a:ext uri="{FF2B5EF4-FFF2-40B4-BE49-F238E27FC236}">
                  <a16:creationId xmlns:a16="http://schemas.microsoft.com/office/drawing/2014/main" id="{A8A8D475-5444-5948-BC94-7AC304ABA584}"/>
                </a:ext>
              </a:extLst>
            </p:cNvPr>
            <p:cNvSpPr/>
            <p:nvPr/>
          </p:nvSpPr>
          <p:spPr>
            <a:xfrm>
              <a:off x="5694472" y="2514600"/>
              <a:ext cx="1484914" cy="3048000"/>
            </a:xfrm>
            <a:prstGeom prst="horizontalScroll">
              <a:avLst>
                <a:gd name="adj" fmla="val 18296"/>
              </a:avLst>
            </a:prstGeom>
            <a:blipFill>
              <a:blip r:embed="rId2"/>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r>
                <a:rPr lang="en-US" sz="2400" b="1" dirty="0">
                  <a:solidFill>
                    <a:schemeClr val="tx1"/>
                  </a:solidFill>
                  <a:latin typeface="Papyrus" panose="020B0602040200020303" pitchFamily="34" charset="77"/>
                </a:rPr>
                <a:t>ACTS</a:t>
              </a:r>
              <a:br>
                <a:rPr lang="en-US" sz="2400" b="1" dirty="0">
                  <a:solidFill>
                    <a:schemeClr val="tx1"/>
                  </a:solidFill>
                  <a:latin typeface="Papyrus" panose="020B0602040200020303" pitchFamily="34" charset="77"/>
                </a:rPr>
              </a:b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br>
                <a:rPr lang="en-US" sz="2400" b="1" dirty="0">
                  <a:solidFill>
                    <a:schemeClr val="tx1"/>
                  </a:solidFill>
                  <a:latin typeface="Papyrus" panose="020B0602040200020303" pitchFamily="34" charset="77"/>
                </a:rPr>
              </a:br>
              <a:br>
                <a:rPr lang="en-US" sz="2400" b="1" dirty="0">
                  <a:solidFill>
                    <a:schemeClr val="tx1"/>
                  </a:solidFill>
                  <a:latin typeface="Papyrus" panose="020B0602040200020303" pitchFamily="34" charset="77"/>
                </a:rPr>
              </a:br>
              <a:r>
                <a:rPr lang="en-US" sz="2400" b="1" dirty="0">
                  <a:solidFill>
                    <a:schemeClr val="tx1"/>
                  </a:solidFill>
                  <a:latin typeface="Papyrus" panose="020B0602040200020303" pitchFamily="34" charset="77"/>
                </a:rPr>
                <a:t>VOL 2</a:t>
              </a: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p:txBody>
        </p:sp>
        <p:sp>
          <p:nvSpPr>
            <p:cNvPr id="4" name="Left-Right Arrow 3">
              <a:extLst>
                <a:ext uri="{FF2B5EF4-FFF2-40B4-BE49-F238E27FC236}">
                  <a16:creationId xmlns:a16="http://schemas.microsoft.com/office/drawing/2014/main" id="{F30BDE22-DDBB-954B-A4B9-BB84764330D9}"/>
                </a:ext>
              </a:extLst>
            </p:cNvPr>
            <p:cNvSpPr/>
            <p:nvPr/>
          </p:nvSpPr>
          <p:spPr>
            <a:xfrm>
              <a:off x="4491859" y="3200400"/>
              <a:ext cx="3958459" cy="1447800"/>
            </a:xfrm>
            <a:prstGeom prst="leftRight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dirty="0">
                  <a:solidFill>
                    <a:schemeClr val="tx1"/>
                  </a:solidFill>
                </a:rPr>
                <a:t>c. 32 years</a:t>
              </a:r>
            </a:p>
          </p:txBody>
        </p:sp>
      </p:grpSp>
      <p:grpSp>
        <p:nvGrpSpPr>
          <p:cNvPr id="15" name="Group 14">
            <a:extLst>
              <a:ext uri="{FF2B5EF4-FFF2-40B4-BE49-F238E27FC236}">
                <a16:creationId xmlns:a16="http://schemas.microsoft.com/office/drawing/2014/main" id="{3397F565-A742-5C45-AB5C-E17D29642910}"/>
              </a:ext>
            </a:extLst>
          </p:cNvPr>
          <p:cNvGrpSpPr/>
          <p:nvPr/>
        </p:nvGrpSpPr>
        <p:grpSpPr>
          <a:xfrm>
            <a:off x="182877" y="5718068"/>
            <a:ext cx="1066800" cy="1152632"/>
            <a:chOff x="7541829" y="1409481"/>
            <a:chExt cx="1066800" cy="1152632"/>
          </a:xfrm>
        </p:grpSpPr>
        <p:sp>
          <p:nvSpPr>
            <p:cNvPr id="9" name="Oval 8">
              <a:extLst>
                <a:ext uri="{FF2B5EF4-FFF2-40B4-BE49-F238E27FC236}">
                  <a16:creationId xmlns:a16="http://schemas.microsoft.com/office/drawing/2014/main" id="{7A60F6C7-4EA3-E247-B2FD-83A0C33ACB43}"/>
                </a:ext>
              </a:extLst>
            </p:cNvPr>
            <p:cNvSpPr/>
            <p:nvPr/>
          </p:nvSpPr>
          <p:spPr>
            <a:xfrm>
              <a:off x="7541829" y="1495313"/>
              <a:ext cx="1066800" cy="1066800"/>
            </a:xfrm>
            <a:prstGeom prst="ellipse">
              <a:avLst/>
            </a:prstGeom>
            <a:solidFill>
              <a:srgbClr val="FFFF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3FAA68C-F1B4-4245-B1BA-0C1EC15D0BF8}"/>
                </a:ext>
              </a:extLst>
            </p:cNvPr>
            <p:cNvSpPr/>
            <p:nvPr/>
          </p:nvSpPr>
          <p:spPr>
            <a:xfrm>
              <a:off x="7658100" y="1600200"/>
              <a:ext cx="834257" cy="838200"/>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C92D54FF-CDB4-404B-9431-4D5CD5AC8073}"/>
                </a:ext>
              </a:extLst>
            </p:cNvPr>
            <p:cNvSpPr/>
            <p:nvPr/>
          </p:nvSpPr>
          <p:spPr>
            <a:xfrm>
              <a:off x="7960928" y="1409481"/>
              <a:ext cx="228600" cy="76200"/>
            </a:xfrm>
            <a:prstGeom prst="hexagon">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a:extLst>
                <a:ext uri="{FF2B5EF4-FFF2-40B4-BE49-F238E27FC236}">
                  <a16:creationId xmlns:a16="http://schemas.microsoft.com/office/drawing/2014/main" id="{5C58D780-C7B5-BE44-8DB7-EF10F7EC906C}"/>
                </a:ext>
              </a:extLst>
            </p:cNvPr>
            <p:cNvSpPr/>
            <p:nvPr/>
          </p:nvSpPr>
          <p:spPr>
            <a:xfrm>
              <a:off x="8044747" y="1619081"/>
              <a:ext cx="60959" cy="500285"/>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3" name="Up Arrow 12">
              <a:extLst>
                <a:ext uri="{FF2B5EF4-FFF2-40B4-BE49-F238E27FC236}">
                  <a16:creationId xmlns:a16="http://schemas.microsoft.com/office/drawing/2014/main" id="{C54734AF-1CC9-1F43-B37C-6054EC78D4AE}"/>
                </a:ext>
              </a:extLst>
            </p:cNvPr>
            <p:cNvSpPr/>
            <p:nvPr/>
          </p:nvSpPr>
          <p:spPr>
            <a:xfrm rot="7078377">
              <a:off x="8134625" y="1896305"/>
              <a:ext cx="93160" cy="390469"/>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189C1EE-B78A-724A-BC7F-92CF4FAE70BB}"/>
                </a:ext>
              </a:extLst>
            </p:cNvPr>
            <p:cNvSpPr/>
            <p:nvPr/>
          </p:nvSpPr>
          <p:spPr>
            <a:xfrm>
              <a:off x="8052368" y="2016106"/>
              <a:ext cx="45719" cy="45719"/>
            </a:xfrm>
            <a:prstGeom prst="ellipse">
              <a:avLst/>
            </a:prstGeom>
            <a:solidFill>
              <a:schemeClr val="tx1">
                <a:lumMod val="65000"/>
                <a:lumOff val="3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Up Arrow 16">
            <a:extLst>
              <a:ext uri="{FF2B5EF4-FFF2-40B4-BE49-F238E27FC236}">
                <a16:creationId xmlns:a16="http://schemas.microsoft.com/office/drawing/2014/main" id="{14EF59F5-E87E-D74B-9BBE-B274913D972A}"/>
              </a:ext>
            </a:extLst>
          </p:cNvPr>
          <p:cNvSpPr/>
          <p:nvPr/>
        </p:nvSpPr>
        <p:spPr>
          <a:xfrm>
            <a:off x="3863605" y="4083161"/>
            <a:ext cx="1245737" cy="2958878"/>
          </a:xfrm>
          <a:prstGeom prst="upArrow">
            <a:avLst>
              <a:gd name="adj1" fmla="val 76506"/>
              <a:gd name="adj2" fmla="val 50000"/>
            </a:avLst>
          </a:prstGeom>
          <a:solidFill>
            <a:schemeClr val="tx1">
              <a:lumMod val="50000"/>
              <a:lumOff val="50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sz="5400" b="1" dirty="0">
                <a:solidFill>
                  <a:schemeClr val="tx1"/>
                </a:solidFill>
              </a:rPr>
              <a:t>?</a:t>
            </a:r>
            <a:br>
              <a:rPr lang="en-US" dirty="0"/>
            </a:br>
            <a:br>
              <a:rPr lang="en-US" dirty="0"/>
            </a:br>
            <a:br>
              <a:rPr lang="en-US" dirty="0"/>
            </a:br>
            <a:br>
              <a:rPr lang="en-US" dirty="0"/>
            </a:br>
            <a:br>
              <a:rPr lang="en-US" dirty="0"/>
            </a:br>
            <a:endParaRPr lang="en-US" dirty="0"/>
          </a:p>
        </p:txBody>
      </p:sp>
      <p:grpSp>
        <p:nvGrpSpPr>
          <p:cNvPr id="18" name="Group 17">
            <a:extLst>
              <a:ext uri="{FF2B5EF4-FFF2-40B4-BE49-F238E27FC236}">
                <a16:creationId xmlns:a16="http://schemas.microsoft.com/office/drawing/2014/main" id="{2861636E-4431-C84D-9E18-9C5E3E133B35}"/>
              </a:ext>
            </a:extLst>
          </p:cNvPr>
          <p:cNvGrpSpPr/>
          <p:nvPr/>
        </p:nvGrpSpPr>
        <p:grpSpPr>
          <a:xfrm>
            <a:off x="3953073" y="5749707"/>
            <a:ext cx="1066800" cy="1152632"/>
            <a:chOff x="7541829" y="1409481"/>
            <a:chExt cx="1066800" cy="1152632"/>
          </a:xfrm>
        </p:grpSpPr>
        <p:sp>
          <p:nvSpPr>
            <p:cNvPr id="19" name="Oval 18">
              <a:extLst>
                <a:ext uri="{FF2B5EF4-FFF2-40B4-BE49-F238E27FC236}">
                  <a16:creationId xmlns:a16="http://schemas.microsoft.com/office/drawing/2014/main" id="{8E5C6DB4-9CA1-7742-94F5-F4D2A02A9637}"/>
                </a:ext>
              </a:extLst>
            </p:cNvPr>
            <p:cNvSpPr/>
            <p:nvPr/>
          </p:nvSpPr>
          <p:spPr>
            <a:xfrm>
              <a:off x="7541829" y="1495313"/>
              <a:ext cx="1066800" cy="1066800"/>
            </a:xfrm>
            <a:prstGeom prst="ellipse">
              <a:avLst/>
            </a:prstGeom>
            <a:solidFill>
              <a:srgbClr val="FFFF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BF11F0A-CD92-D241-B614-4FA8C33D36E5}"/>
                </a:ext>
              </a:extLst>
            </p:cNvPr>
            <p:cNvSpPr/>
            <p:nvPr/>
          </p:nvSpPr>
          <p:spPr>
            <a:xfrm>
              <a:off x="7658100" y="1600200"/>
              <a:ext cx="834257" cy="838200"/>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4CB526EF-E2A6-D541-8CE9-8C62814DE4E3}"/>
                </a:ext>
              </a:extLst>
            </p:cNvPr>
            <p:cNvSpPr/>
            <p:nvPr/>
          </p:nvSpPr>
          <p:spPr>
            <a:xfrm>
              <a:off x="7960928" y="1409481"/>
              <a:ext cx="228600" cy="76200"/>
            </a:xfrm>
            <a:prstGeom prst="hexagon">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Up Arrow 21">
              <a:extLst>
                <a:ext uri="{FF2B5EF4-FFF2-40B4-BE49-F238E27FC236}">
                  <a16:creationId xmlns:a16="http://schemas.microsoft.com/office/drawing/2014/main" id="{FC85EAA3-C848-DB4A-97EA-37A4804B4B2D}"/>
                </a:ext>
              </a:extLst>
            </p:cNvPr>
            <p:cNvSpPr/>
            <p:nvPr/>
          </p:nvSpPr>
          <p:spPr>
            <a:xfrm>
              <a:off x="8044747" y="1619081"/>
              <a:ext cx="60959" cy="500285"/>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3" name="Up Arrow 22">
              <a:extLst>
                <a:ext uri="{FF2B5EF4-FFF2-40B4-BE49-F238E27FC236}">
                  <a16:creationId xmlns:a16="http://schemas.microsoft.com/office/drawing/2014/main" id="{60364617-65A8-F345-BA5B-91F7A189C3D8}"/>
                </a:ext>
              </a:extLst>
            </p:cNvPr>
            <p:cNvSpPr/>
            <p:nvPr/>
          </p:nvSpPr>
          <p:spPr>
            <a:xfrm rot="7078377">
              <a:off x="8134625" y="1896305"/>
              <a:ext cx="93160" cy="390469"/>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A8DDC6E3-1B3D-7D4E-8DB7-41388B7E3113}"/>
                </a:ext>
              </a:extLst>
            </p:cNvPr>
            <p:cNvSpPr/>
            <p:nvPr/>
          </p:nvSpPr>
          <p:spPr>
            <a:xfrm>
              <a:off x="8052368" y="2016106"/>
              <a:ext cx="45719" cy="45719"/>
            </a:xfrm>
            <a:prstGeom prst="ellipse">
              <a:avLst/>
            </a:prstGeom>
            <a:solidFill>
              <a:schemeClr val="tx1">
                <a:lumMod val="65000"/>
                <a:lumOff val="3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Up Arrow 24">
            <a:extLst>
              <a:ext uri="{FF2B5EF4-FFF2-40B4-BE49-F238E27FC236}">
                <a16:creationId xmlns:a16="http://schemas.microsoft.com/office/drawing/2014/main" id="{B8B2AD6E-4976-2248-BACC-46661DF82C27}"/>
              </a:ext>
            </a:extLst>
          </p:cNvPr>
          <p:cNvSpPr/>
          <p:nvPr/>
        </p:nvSpPr>
        <p:spPr>
          <a:xfrm>
            <a:off x="7762811" y="4013422"/>
            <a:ext cx="1245737" cy="2958878"/>
          </a:xfrm>
          <a:prstGeom prst="upArrow">
            <a:avLst>
              <a:gd name="adj1" fmla="val 76506"/>
              <a:gd name="adj2" fmla="val 50000"/>
            </a:avLst>
          </a:prstGeom>
          <a:solidFill>
            <a:schemeClr val="tx1">
              <a:lumMod val="50000"/>
              <a:lumOff val="50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sz="5400" b="1" dirty="0">
                <a:solidFill>
                  <a:schemeClr val="tx1"/>
                </a:solidFill>
              </a:rPr>
              <a:t>?</a:t>
            </a:r>
            <a:br>
              <a:rPr lang="en-US" dirty="0"/>
            </a:br>
            <a:br>
              <a:rPr lang="en-US" dirty="0"/>
            </a:br>
            <a:br>
              <a:rPr lang="en-US" dirty="0"/>
            </a:br>
            <a:br>
              <a:rPr lang="en-US" dirty="0"/>
            </a:br>
            <a:br>
              <a:rPr lang="en-US" dirty="0"/>
            </a:br>
            <a:endParaRPr lang="en-US" dirty="0"/>
          </a:p>
        </p:txBody>
      </p:sp>
      <p:grpSp>
        <p:nvGrpSpPr>
          <p:cNvPr id="26" name="Group 25">
            <a:extLst>
              <a:ext uri="{FF2B5EF4-FFF2-40B4-BE49-F238E27FC236}">
                <a16:creationId xmlns:a16="http://schemas.microsoft.com/office/drawing/2014/main" id="{D4F5B858-8663-7C43-AA5B-0CB9F66E187F}"/>
              </a:ext>
            </a:extLst>
          </p:cNvPr>
          <p:cNvGrpSpPr/>
          <p:nvPr/>
        </p:nvGrpSpPr>
        <p:grpSpPr>
          <a:xfrm>
            <a:off x="7852279" y="5679968"/>
            <a:ext cx="1066800" cy="1152632"/>
            <a:chOff x="7541829" y="1409481"/>
            <a:chExt cx="1066800" cy="1152632"/>
          </a:xfrm>
        </p:grpSpPr>
        <p:sp>
          <p:nvSpPr>
            <p:cNvPr id="27" name="Oval 26">
              <a:extLst>
                <a:ext uri="{FF2B5EF4-FFF2-40B4-BE49-F238E27FC236}">
                  <a16:creationId xmlns:a16="http://schemas.microsoft.com/office/drawing/2014/main" id="{5D12A3F9-206D-7344-9E5C-6C5EAF0F3109}"/>
                </a:ext>
              </a:extLst>
            </p:cNvPr>
            <p:cNvSpPr/>
            <p:nvPr/>
          </p:nvSpPr>
          <p:spPr>
            <a:xfrm>
              <a:off x="7541829" y="1495313"/>
              <a:ext cx="1066800" cy="1066800"/>
            </a:xfrm>
            <a:prstGeom prst="ellipse">
              <a:avLst/>
            </a:prstGeom>
            <a:solidFill>
              <a:srgbClr val="FFFF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1F6BD65-F48D-0640-99A0-230A2B8D5BE7}"/>
                </a:ext>
              </a:extLst>
            </p:cNvPr>
            <p:cNvSpPr/>
            <p:nvPr/>
          </p:nvSpPr>
          <p:spPr>
            <a:xfrm>
              <a:off x="7658100" y="1600200"/>
              <a:ext cx="834257" cy="838200"/>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Hexagon 28">
              <a:extLst>
                <a:ext uri="{FF2B5EF4-FFF2-40B4-BE49-F238E27FC236}">
                  <a16:creationId xmlns:a16="http://schemas.microsoft.com/office/drawing/2014/main" id="{9FDCC1FB-371C-034C-8625-CF98C2B05FF2}"/>
                </a:ext>
              </a:extLst>
            </p:cNvPr>
            <p:cNvSpPr/>
            <p:nvPr/>
          </p:nvSpPr>
          <p:spPr>
            <a:xfrm>
              <a:off x="7960928" y="1409481"/>
              <a:ext cx="228600" cy="76200"/>
            </a:xfrm>
            <a:prstGeom prst="hexagon">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Up Arrow 29">
              <a:extLst>
                <a:ext uri="{FF2B5EF4-FFF2-40B4-BE49-F238E27FC236}">
                  <a16:creationId xmlns:a16="http://schemas.microsoft.com/office/drawing/2014/main" id="{CE748426-0212-2242-B37D-A005F798DE8D}"/>
                </a:ext>
              </a:extLst>
            </p:cNvPr>
            <p:cNvSpPr/>
            <p:nvPr/>
          </p:nvSpPr>
          <p:spPr>
            <a:xfrm>
              <a:off x="8044747" y="1619081"/>
              <a:ext cx="60959" cy="500285"/>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1" name="Up Arrow 30">
              <a:extLst>
                <a:ext uri="{FF2B5EF4-FFF2-40B4-BE49-F238E27FC236}">
                  <a16:creationId xmlns:a16="http://schemas.microsoft.com/office/drawing/2014/main" id="{F1932722-63D3-7443-822C-F77A8D07ACF2}"/>
                </a:ext>
              </a:extLst>
            </p:cNvPr>
            <p:cNvSpPr/>
            <p:nvPr/>
          </p:nvSpPr>
          <p:spPr>
            <a:xfrm rot="7078377">
              <a:off x="8134625" y="1896305"/>
              <a:ext cx="93160" cy="390469"/>
            </a:xfrm>
            <a:prstGeom prst="up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DE5FA906-C6A6-1446-84A3-FB933E811416}"/>
                </a:ext>
              </a:extLst>
            </p:cNvPr>
            <p:cNvSpPr/>
            <p:nvPr/>
          </p:nvSpPr>
          <p:spPr>
            <a:xfrm>
              <a:off x="8052368" y="2016106"/>
              <a:ext cx="45719" cy="45719"/>
            </a:xfrm>
            <a:prstGeom prst="ellipse">
              <a:avLst/>
            </a:prstGeom>
            <a:solidFill>
              <a:schemeClr val="tx1">
                <a:lumMod val="65000"/>
                <a:lumOff val="3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7439BCDF-6743-4448-83EA-BF8FB5E90B04}"/>
              </a:ext>
            </a:extLst>
          </p:cNvPr>
          <p:cNvSpPr/>
          <p:nvPr/>
        </p:nvSpPr>
        <p:spPr>
          <a:xfrm>
            <a:off x="224921" y="1295400"/>
            <a:ext cx="8694158" cy="609600"/>
          </a:xfrm>
          <a:prstGeom prst="rect">
            <a:avLst/>
          </a:prstGeom>
          <a:solidFill>
            <a:schemeClr val="bg1">
              <a:lumMod val="9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dirty="0">
                <a:solidFill>
                  <a:schemeClr val="tx1"/>
                </a:solidFill>
              </a:rPr>
              <a:t>1. The ending of the book of Acts</a:t>
            </a:r>
          </a:p>
        </p:txBody>
      </p:sp>
    </p:spTree>
    <p:extLst>
      <p:ext uri="{BB962C8B-B14F-4D97-AF65-F5344CB8AC3E}">
        <p14:creationId xmlns:p14="http://schemas.microsoft.com/office/powerpoint/2010/main" val="316429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18EE3A-E00B-7C49-8D89-85398ACBA283}"/>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409660-10B5-1B49-95C6-593E72491B3C}"/>
              </a:ext>
            </a:extLst>
          </p:cNvPr>
          <p:cNvPicPr>
            <a:picLocks noChangeAspect="1"/>
          </p:cNvPicPr>
          <p:nvPr/>
        </p:nvPicPr>
        <p:blipFill>
          <a:blip r:embed="rId2"/>
          <a:stretch>
            <a:fillRect/>
          </a:stretch>
        </p:blipFill>
        <p:spPr>
          <a:xfrm>
            <a:off x="4682371" y="2667000"/>
            <a:ext cx="3436858" cy="3886200"/>
          </a:xfrm>
          <a:prstGeom prst="rect">
            <a:avLst/>
          </a:prstGeom>
          <a:scene3d>
            <a:camera prst="orthographicFront"/>
            <a:lightRig rig="threePt" dir="t"/>
          </a:scene3d>
          <a:sp3d>
            <a:bevelT prst="angle"/>
          </a:sp3d>
        </p:spPr>
      </p:pic>
      <p:sp>
        <p:nvSpPr>
          <p:cNvPr id="7" name="Down Arrow 6">
            <a:extLst>
              <a:ext uri="{FF2B5EF4-FFF2-40B4-BE49-F238E27FC236}">
                <a16:creationId xmlns:a16="http://schemas.microsoft.com/office/drawing/2014/main" id="{2B959F60-2F66-024E-A26E-DE5285D329C6}"/>
              </a:ext>
            </a:extLst>
          </p:cNvPr>
          <p:cNvSpPr/>
          <p:nvPr/>
        </p:nvSpPr>
        <p:spPr>
          <a:xfrm>
            <a:off x="2624971" y="533400"/>
            <a:ext cx="2057400" cy="1981200"/>
          </a:xfrm>
          <a:prstGeom prst="downArrow">
            <a:avLst>
              <a:gd name="adj1" fmla="val 76695"/>
              <a:gd name="adj2" fmla="val 32609"/>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COMPOSE</a:t>
            </a:r>
          </a:p>
          <a:p>
            <a:pPr algn="ctr"/>
            <a:r>
              <a:rPr lang="en-US" b="1" dirty="0">
                <a:solidFill>
                  <a:schemeClr val="tx1"/>
                </a:solidFill>
              </a:rPr>
              <a:t>TO A CULMINATING EVENT</a:t>
            </a:r>
          </a:p>
        </p:txBody>
      </p:sp>
      <p:sp>
        <p:nvSpPr>
          <p:cNvPr id="8" name="Rectangle 7">
            <a:extLst>
              <a:ext uri="{FF2B5EF4-FFF2-40B4-BE49-F238E27FC236}">
                <a16:creationId xmlns:a16="http://schemas.microsoft.com/office/drawing/2014/main" id="{B0DCFC38-CBE5-3D4F-AAC5-EFD6069085B6}"/>
              </a:ext>
            </a:extLst>
          </p:cNvPr>
          <p:cNvSpPr/>
          <p:nvPr/>
        </p:nvSpPr>
        <p:spPr>
          <a:xfrm>
            <a:off x="533400" y="2667000"/>
            <a:ext cx="3124200" cy="3886200"/>
          </a:xfrm>
          <a:prstGeom prst="rect">
            <a:avLst/>
          </a:prstGeom>
          <a:solidFill>
            <a:schemeClr val="tx1">
              <a:lumMod val="65000"/>
              <a:lumOff val="35000"/>
            </a:schemeClr>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lumMod val="85000"/>
                  </a:schemeClr>
                </a:solidFill>
              </a:rPr>
              <a:t>GOSPEL</a:t>
            </a:r>
            <a:br>
              <a:rPr lang="en-US" sz="4800" dirty="0">
                <a:solidFill>
                  <a:schemeClr val="bg1">
                    <a:lumMod val="85000"/>
                  </a:schemeClr>
                </a:solidFill>
              </a:rPr>
            </a:br>
            <a:r>
              <a:rPr lang="en-US" sz="4800" dirty="0">
                <a:solidFill>
                  <a:schemeClr val="bg1">
                    <a:lumMod val="85000"/>
                  </a:schemeClr>
                </a:solidFill>
              </a:rPr>
              <a:t>OF </a:t>
            </a:r>
            <a:br>
              <a:rPr lang="en-US" sz="4800" dirty="0">
                <a:solidFill>
                  <a:schemeClr val="bg1">
                    <a:lumMod val="85000"/>
                  </a:schemeClr>
                </a:solidFill>
              </a:rPr>
            </a:br>
            <a:r>
              <a:rPr lang="en-US" sz="4800" dirty="0">
                <a:solidFill>
                  <a:schemeClr val="bg1">
                    <a:lumMod val="85000"/>
                  </a:schemeClr>
                </a:solidFill>
              </a:rPr>
              <a:t>LUKE</a:t>
            </a:r>
          </a:p>
        </p:txBody>
      </p:sp>
      <p:sp>
        <p:nvSpPr>
          <p:cNvPr id="9" name="Down Arrow 8">
            <a:extLst>
              <a:ext uri="{FF2B5EF4-FFF2-40B4-BE49-F238E27FC236}">
                <a16:creationId xmlns:a16="http://schemas.microsoft.com/office/drawing/2014/main" id="{B582742E-706B-6A47-8922-F54DA691CC66}"/>
              </a:ext>
            </a:extLst>
          </p:cNvPr>
          <p:cNvSpPr/>
          <p:nvPr/>
        </p:nvSpPr>
        <p:spPr>
          <a:xfrm>
            <a:off x="7086600" y="533400"/>
            <a:ext cx="2057400" cy="1981200"/>
          </a:xfrm>
          <a:prstGeom prst="downArrow">
            <a:avLst>
              <a:gd name="adj1" fmla="val 76695"/>
              <a:gd name="adj2" fmla="val 32609"/>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COMPOSE</a:t>
            </a:r>
          </a:p>
          <a:p>
            <a:pPr algn="ctr"/>
            <a:r>
              <a:rPr lang="en-US" b="1" dirty="0">
                <a:solidFill>
                  <a:schemeClr val="tx1"/>
                </a:solidFill>
              </a:rPr>
              <a:t>TO AN</a:t>
            </a:r>
            <a:br>
              <a:rPr lang="en-US" b="1" dirty="0">
                <a:solidFill>
                  <a:schemeClr val="tx1"/>
                </a:solidFill>
              </a:rPr>
            </a:br>
            <a:r>
              <a:rPr lang="en-US" b="1" dirty="0">
                <a:solidFill>
                  <a:schemeClr val="tx1"/>
                </a:solidFill>
              </a:rPr>
              <a:t>UNFINSISHED POINT IN HISTORY</a:t>
            </a:r>
          </a:p>
        </p:txBody>
      </p:sp>
    </p:spTree>
    <p:extLst>
      <p:ext uri="{BB962C8B-B14F-4D97-AF65-F5344CB8AC3E}">
        <p14:creationId xmlns:p14="http://schemas.microsoft.com/office/powerpoint/2010/main" val="199007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6858000"/>
          </a:xfrm>
          <a:solidFill>
            <a:schemeClr val="tx1"/>
          </a:solidFill>
        </p:spPr>
        <p:txBody>
          <a:bodyPr>
            <a:normAutofit fontScale="90000"/>
          </a:bodyPr>
          <a:lstStyle/>
          <a:p>
            <a:r>
              <a:rPr lang="en-US" sz="6600" dirty="0">
                <a:solidFill>
                  <a:srgbClr val="00B050"/>
                </a:solidFill>
                <a:latin typeface="Phosphate Inline" panose="02000506050000020004" pitchFamily="2" charset="77"/>
                <a:cs typeface="Phosphate Inline" panose="02000506050000020004" pitchFamily="2" charset="77"/>
              </a:rPr>
              <a:t>Luke / Acts</a:t>
            </a:r>
            <a:br>
              <a:rPr lang="en-US" sz="6600" dirty="0">
                <a:solidFill>
                  <a:srgbClr val="00B050"/>
                </a:solidFill>
                <a:latin typeface="Phosphate Inline" panose="02000506050000020004" pitchFamily="2" charset="77"/>
                <a:cs typeface="Phosphate Inline" panose="02000506050000020004" pitchFamily="2" charset="77"/>
              </a:rPr>
            </a:br>
            <a:r>
              <a:rPr lang="en-US" dirty="0">
                <a:solidFill>
                  <a:schemeClr val="bg1"/>
                </a:solidFill>
              </a:rPr>
              <a:t>evidence for</a:t>
            </a: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authorship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&amp;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date</a:t>
            </a: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rPr>
            </a:br>
            <a:br>
              <a:rPr lang="en-US" dirty="0">
                <a:solidFill>
                  <a:schemeClr val="bg1"/>
                </a:solidFill>
              </a:rPr>
            </a:br>
            <a:endParaRPr lang="en-US" sz="2800" dirty="0">
              <a:solidFill>
                <a:schemeClr val="bg1"/>
              </a:solidFill>
            </a:endParaRPr>
          </a:p>
        </p:txBody>
      </p:sp>
      <p:sp>
        <p:nvSpPr>
          <p:cNvPr id="8" name="Rectangle 7">
            <a:extLst>
              <a:ext uri="{FF2B5EF4-FFF2-40B4-BE49-F238E27FC236}">
                <a16:creationId xmlns:a16="http://schemas.microsoft.com/office/drawing/2014/main" id="{970EA20F-02E0-754A-9E44-ADE0479A5D50}"/>
              </a:ext>
            </a:extLst>
          </p:cNvPr>
          <p:cNvSpPr/>
          <p:nvPr/>
        </p:nvSpPr>
        <p:spPr>
          <a:xfrm>
            <a:off x="838200" y="24384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Phosphate Inline" panose="02000506050000020004" pitchFamily="2" charset="77"/>
                <a:cs typeface="Phosphate Inline" panose="02000506050000020004" pitchFamily="2" charset="77"/>
              </a:rPr>
              <a:t>LUKE</a:t>
            </a:r>
          </a:p>
        </p:txBody>
      </p:sp>
      <p:sp>
        <p:nvSpPr>
          <p:cNvPr id="10" name="Rectangle 9">
            <a:extLst>
              <a:ext uri="{FF2B5EF4-FFF2-40B4-BE49-F238E27FC236}">
                <a16:creationId xmlns:a16="http://schemas.microsoft.com/office/drawing/2014/main" id="{47DFE506-3DE6-8D4A-A78D-83B9328FDC9B}"/>
              </a:ext>
            </a:extLst>
          </p:cNvPr>
          <p:cNvSpPr/>
          <p:nvPr/>
        </p:nvSpPr>
        <p:spPr>
          <a:xfrm>
            <a:off x="838200" y="5029200"/>
            <a:ext cx="2895600" cy="1406324"/>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Luke: </a:t>
            </a:r>
            <a:br>
              <a:rPr lang="en-US" sz="2400" b="1" dirty="0">
                <a:solidFill>
                  <a:schemeClr val="tx1"/>
                </a:solidFill>
              </a:rPr>
            </a:br>
            <a:r>
              <a:rPr lang="en-US" sz="2400" b="1" dirty="0">
                <a:solidFill>
                  <a:schemeClr val="tx1"/>
                </a:solidFill>
              </a:rPr>
              <a:t>shortly prior to Acts</a:t>
            </a:r>
            <a:br>
              <a:rPr lang="en-US" sz="2400" b="1" dirty="0">
                <a:solidFill>
                  <a:schemeClr val="tx1"/>
                </a:solidFill>
              </a:rPr>
            </a:br>
            <a:r>
              <a:rPr lang="en-US" sz="2400" b="1" dirty="0">
                <a:solidFill>
                  <a:schemeClr val="tx1"/>
                </a:solidFill>
              </a:rPr>
              <a:t>ACTS:  ca. </a:t>
            </a:r>
            <a:r>
              <a:rPr lang="en-US" sz="4000" dirty="0">
                <a:solidFill>
                  <a:schemeClr val="tx1"/>
                </a:solidFill>
                <a:latin typeface="Phosphate Inline" panose="02000506050000020004" pitchFamily="2" charset="77"/>
                <a:cs typeface="Phosphate Inline" panose="02000506050000020004" pitchFamily="2" charset="77"/>
              </a:rPr>
              <a:t>62/63 </a:t>
            </a:r>
          </a:p>
        </p:txBody>
      </p:sp>
      <p:sp>
        <p:nvSpPr>
          <p:cNvPr id="11" name="Left Brace 10">
            <a:extLst>
              <a:ext uri="{FF2B5EF4-FFF2-40B4-BE49-F238E27FC236}">
                <a16:creationId xmlns:a16="http://schemas.microsoft.com/office/drawing/2014/main" id="{00D11B14-A0AC-774A-B01E-0B4026817963}"/>
              </a:ext>
            </a:extLst>
          </p:cNvPr>
          <p:cNvSpPr/>
          <p:nvPr/>
        </p:nvSpPr>
        <p:spPr>
          <a:xfrm>
            <a:off x="4267200" y="762000"/>
            <a:ext cx="1225952" cy="2514600"/>
          </a:xfrm>
          <a:prstGeom prst="leftBrac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190A9C03-0866-9249-BE34-F1D66FC63705}"/>
              </a:ext>
            </a:extLst>
          </p:cNvPr>
          <p:cNvSpPr/>
          <p:nvPr/>
        </p:nvSpPr>
        <p:spPr>
          <a:xfrm>
            <a:off x="5486400" y="7239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Historic</a:t>
            </a:r>
          </a:p>
          <a:p>
            <a:pPr algn="ctr"/>
            <a:r>
              <a:rPr lang="en-US" sz="2000" b="1" dirty="0">
                <a:solidFill>
                  <a:schemeClr val="tx1"/>
                </a:solidFill>
              </a:rPr>
              <a:t>Attribution</a:t>
            </a:r>
          </a:p>
        </p:txBody>
      </p:sp>
      <p:sp>
        <p:nvSpPr>
          <p:cNvPr id="13" name="Rectangle 12">
            <a:extLst>
              <a:ext uri="{FF2B5EF4-FFF2-40B4-BE49-F238E27FC236}">
                <a16:creationId xmlns:a16="http://schemas.microsoft.com/office/drawing/2014/main" id="{54D28743-41DF-FE44-8DDC-2C9878AD30D2}"/>
              </a:ext>
            </a:extLst>
          </p:cNvPr>
          <p:cNvSpPr/>
          <p:nvPr/>
        </p:nvSpPr>
        <p:spPr>
          <a:xfrm>
            <a:off x="5486400" y="16764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INTERNAL EVIDENCE:</a:t>
            </a:r>
            <a:br>
              <a:rPr lang="en-US" sz="2000" b="1" dirty="0">
                <a:solidFill>
                  <a:schemeClr val="tx1"/>
                </a:solidFill>
              </a:rPr>
            </a:br>
            <a:r>
              <a:rPr lang="en-US" sz="2000" b="1" dirty="0">
                <a:solidFill>
                  <a:schemeClr val="tx1"/>
                </a:solidFill>
              </a:rPr>
              <a:t>ACTS</a:t>
            </a:r>
          </a:p>
        </p:txBody>
      </p:sp>
      <p:sp>
        <p:nvSpPr>
          <p:cNvPr id="14" name="Rectangle 13">
            <a:extLst>
              <a:ext uri="{FF2B5EF4-FFF2-40B4-BE49-F238E27FC236}">
                <a16:creationId xmlns:a16="http://schemas.microsoft.com/office/drawing/2014/main" id="{C8F29556-C067-5F4C-9233-591F4EDD05D1}"/>
              </a:ext>
            </a:extLst>
          </p:cNvPr>
          <p:cNvSpPr/>
          <p:nvPr/>
        </p:nvSpPr>
        <p:spPr>
          <a:xfrm>
            <a:off x="5493152" y="25908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COMPARISON:</a:t>
            </a:r>
            <a:br>
              <a:rPr lang="en-US" sz="2000" b="1" dirty="0">
                <a:solidFill>
                  <a:schemeClr val="tx1"/>
                </a:solidFill>
              </a:rPr>
            </a:br>
            <a:r>
              <a:rPr lang="en-US" sz="2000" b="1" dirty="0">
                <a:solidFill>
                  <a:schemeClr val="tx1"/>
                </a:solidFill>
              </a:rPr>
              <a:t>prison voyage &amp; epistles</a:t>
            </a:r>
          </a:p>
        </p:txBody>
      </p:sp>
      <p:sp>
        <p:nvSpPr>
          <p:cNvPr id="15" name="Left Brace 14">
            <a:extLst>
              <a:ext uri="{FF2B5EF4-FFF2-40B4-BE49-F238E27FC236}">
                <a16:creationId xmlns:a16="http://schemas.microsoft.com/office/drawing/2014/main" id="{74A1620D-F091-0C49-BF37-E9C2B240237E}"/>
              </a:ext>
            </a:extLst>
          </p:cNvPr>
          <p:cNvSpPr/>
          <p:nvPr/>
        </p:nvSpPr>
        <p:spPr>
          <a:xfrm>
            <a:off x="4267200" y="4152900"/>
            <a:ext cx="1225952" cy="2514600"/>
          </a:xfrm>
          <a:prstGeom prst="leftBrac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7ABAE38E-5F4E-C344-8E89-2D9FD94C4C1E}"/>
              </a:ext>
            </a:extLst>
          </p:cNvPr>
          <p:cNvSpPr/>
          <p:nvPr/>
        </p:nvSpPr>
        <p:spPr>
          <a:xfrm>
            <a:off x="5479648" y="40767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contemporary w/ Paul</a:t>
            </a:r>
            <a:br>
              <a:rPr lang="en-US" sz="2000" b="1" dirty="0">
                <a:solidFill>
                  <a:schemeClr val="tx1"/>
                </a:solidFill>
              </a:rPr>
            </a:br>
            <a:r>
              <a:rPr lang="en-US" sz="2000" b="1" dirty="0">
                <a:solidFill>
                  <a:schemeClr val="tx1"/>
                </a:solidFill>
              </a:rPr>
              <a:t>~49/60 AD  (est. above)</a:t>
            </a:r>
          </a:p>
        </p:txBody>
      </p:sp>
      <p:sp>
        <p:nvSpPr>
          <p:cNvPr id="17" name="Rectangle 16">
            <a:extLst>
              <a:ext uri="{FF2B5EF4-FFF2-40B4-BE49-F238E27FC236}">
                <a16:creationId xmlns:a16="http://schemas.microsoft.com/office/drawing/2014/main" id="{03286802-AE0D-A448-8114-315C9E75B90D}"/>
              </a:ext>
            </a:extLst>
          </p:cNvPr>
          <p:cNvSpPr/>
          <p:nvPr/>
        </p:nvSpPr>
        <p:spPr>
          <a:xfrm>
            <a:off x="5479648" y="50292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terminus of the text</a:t>
            </a:r>
          </a:p>
        </p:txBody>
      </p:sp>
      <p:sp>
        <p:nvSpPr>
          <p:cNvPr id="18" name="Rectangle 17">
            <a:extLst>
              <a:ext uri="{FF2B5EF4-FFF2-40B4-BE49-F238E27FC236}">
                <a16:creationId xmlns:a16="http://schemas.microsoft.com/office/drawing/2014/main" id="{93300177-0664-CE47-937F-C111ABB7FA01}"/>
              </a:ext>
            </a:extLst>
          </p:cNvPr>
          <p:cNvSpPr/>
          <p:nvPr/>
        </p:nvSpPr>
        <p:spPr>
          <a:xfrm>
            <a:off x="5486400" y="59436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persecution status at the time of writing:  J. &lt; &gt; R.</a:t>
            </a:r>
          </a:p>
        </p:txBody>
      </p:sp>
    </p:spTree>
    <p:extLst>
      <p:ext uri="{BB962C8B-B14F-4D97-AF65-F5344CB8AC3E}">
        <p14:creationId xmlns:p14="http://schemas.microsoft.com/office/powerpoint/2010/main" val="418134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67D9B-4052-3646-B65F-387A0A73CF47}"/>
              </a:ext>
            </a:extLst>
          </p:cNvPr>
          <p:cNvSpPr>
            <a:spLocks noGrp="1"/>
          </p:cNvSpPr>
          <p:nvPr>
            <p:ph type="title"/>
          </p:nvPr>
        </p:nvSpPr>
        <p:spPr>
          <a:xfrm>
            <a:off x="0" y="0"/>
            <a:ext cx="9144000" cy="6781800"/>
          </a:xfrm>
        </p:spPr>
        <p:txBody>
          <a:bodyPr>
            <a:noAutofit/>
          </a:bodyPr>
          <a:lstStyle/>
          <a:p>
            <a:br>
              <a:rPr lang="en-US" sz="4500" dirty="0">
                <a:latin typeface="Phosphate Inline" panose="02000506050000020004" pitchFamily="2" charset="77"/>
                <a:cs typeface="Phosphate Inline" panose="02000506050000020004" pitchFamily="2" charset="77"/>
              </a:rPr>
            </a:br>
            <a:br>
              <a:rPr lang="en-US" sz="4500" dirty="0"/>
            </a:br>
            <a:r>
              <a:rPr lang="en-US" sz="3200" b="1" dirty="0">
                <a:latin typeface="+mn-lt"/>
                <a:cs typeface="Phosphate Inline" panose="02000506050000020004" pitchFamily="2" charset="77"/>
              </a:rPr>
              <a:t>Who of the following wrote</a:t>
            </a:r>
            <a:br>
              <a:rPr lang="en-US" sz="3200" b="1" dirty="0">
                <a:latin typeface="+mn-lt"/>
                <a:cs typeface="Phosphate Inline" panose="02000506050000020004" pitchFamily="2" charset="77"/>
              </a:rPr>
            </a:br>
            <a:r>
              <a:rPr lang="en-US" sz="3200" b="1" dirty="0">
                <a:latin typeface="+mn-lt"/>
                <a:cs typeface="Phosphate Inline" panose="02000506050000020004" pitchFamily="2" charset="77"/>
              </a:rPr>
              <a:t>the largest percentage</a:t>
            </a:r>
            <a:br>
              <a:rPr lang="en-US" sz="3200" b="1" dirty="0">
                <a:latin typeface="+mn-lt"/>
                <a:cs typeface="Phosphate Inline" panose="02000506050000020004" pitchFamily="2" charset="77"/>
              </a:rPr>
            </a:br>
            <a:r>
              <a:rPr lang="en-US" sz="3200" b="1" dirty="0">
                <a:latin typeface="+mn-lt"/>
                <a:cs typeface="Phosphate Inline" panose="02000506050000020004" pitchFamily="2" charset="77"/>
              </a:rPr>
              <a:t> of the NT text? </a:t>
            </a:r>
            <a:br>
              <a:rPr lang="en-US" sz="4500" b="1" dirty="0">
                <a:latin typeface="+mn-lt"/>
              </a:rPr>
            </a:br>
            <a:br>
              <a:rPr lang="en-US" sz="4500" dirty="0"/>
            </a:br>
            <a:br>
              <a:rPr lang="en-US" sz="4500" dirty="0"/>
            </a:br>
            <a:br>
              <a:rPr lang="en-US" sz="4500" dirty="0"/>
            </a:br>
            <a:br>
              <a:rPr lang="en-US" sz="4500" dirty="0"/>
            </a:br>
            <a:endParaRPr lang="en-US" sz="4500" dirty="0"/>
          </a:p>
        </p:txBody>
      </p:sp>
      <p:grpSp>
        <p:nvGrpSpPr>
          <p:cNvPr id="14" name="Group 13">
            <a:extLst>
              <a:ext uri="{FF2B5EF4-FFF2-40B4-BE49-F238E27FC236}">
                <a16:creationId xmlns:a16="http://schemas.microsoft.com/office/drawing/2014/main" id="{8ECC68D4-6482-B549-B0E7-017613F2E2D0}"/>
              </a:ext>
            </a:extLst>
          </p:cNvPr>
          <p:cNvGrpSpPr/>
          <p:nvPr/>
        </p:nvGrpSpPr>
        <p:grpSpPr>
          <a:xfrm>
            <a:off x="5791200" y="3962400"/>
            <a:ext cx="2642937" cy="2489200"/>
            <a:chOff x="5791200" y="3962400"/>
            <a:chExt cx="2642937" cy="2489200"/>
          </a:xfrm>
        </p:grpSpPr>
        <p:sp>
          <p:nvSpPr>
            <p:cNvPr id="10" name="Oval 9">
              <a:extLst>
                <a:ext uri="{FF2B5EF4-FFF2-40B4-BE49-F238E27FC236}">
                  <a16:creationId xmlns:a16="http://schemas.microsoft.com/office/drawing/2014/main" id="{543DDCCE-9229-C440-9DF1-0003D1531C9B}"/>
                </a:ext>
              </a:extLst>
            </p:cNvPr>
            <p:cNvSpPr/>
            <p:nvPr/>
          </p:nvSpPr>
          <p:spPr>
            <a:xfrm>
              <a:off x="5791200" y="3962400"/>
              <a:ext cx="2452435" cy="2489200"/>
            </a:xfrm>
            <a:prstGeom prst="ellipse">
              <a:avLst/>
            </a:prstGeom>
            <a:solidFill>
              <a:srgbClr val="00B0F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e 10">
              <a:extLst>
                <a:ext uri="{FF2B5EF4-FFF2-40B4-BE49-F238E27FC236}">
                  <a16:creationId xmlns:a16="http://schemas.microsoft.com/office/drawing/2014/main" id="{E2ED5CE0-912E-9D4F-A320-F4FCF7DCA1B0}"/>
                </a:ext>
              </a:extLst>
            </p:cNvPr>
            <p:cNvSpPr/>
            <p:nvPr/>
          </p:nvSpPr>
          <p:spPr>
            <a:xfrm>
              <a:off x="5791200" y="3962400"/>
              <a:ext cx="2452437" cy="2489200"/>
            </a:xfrm>
            <a:prstGeom prst="pie">
              <a:avLst>
                <a:gd name="adj1" fmla="val 16156043"/>
                <a:gd name="adj2" fmla="val 358099"/>
              </a:avLst>
            </a:prstGeom>
            <a:solidFill>
              <a:srgbClr val="0070C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  </a:t>
              </a:r>
              <a:endParaRPr lang="en-US" dirty="0">
                <a:solidFill>
                  <a:schemeClr val="bg1"/>
                </a:solidFill>
              </a:endParaRPr>
            </a:p>
            <a:p>
              <a:pPr algn="r"/>
              <a:endParaRPr lang="en-US" dirty="0">
                <a:solidFill>
                  <a:schemeClr val="bg1"/>
                </a:solidFill>
              </a:endParaRPr>
            </a:p>
            <a:p>
              <a:pPr algn="r"/>
              <a:endParaRPr lang="en-US" dirty="0">
                <a:solidFill>
                  <a:schemeClr val="bg1"/>
                </a:solidFill>
              </a:endParaRPr>
            </a:p>
          </p:txBody>
        </p:sp>
        <p:sp>
          <p:nvSpPr>
            <p:cNvPr id="12" name="TextBox 11">
              <a:extLst>
                <a:ext uri="{FF2B5EF4-FFF2-40B4-BE49-F238E27FC236}">
                  <a16:creationId xmlns:a16="http://schemas.microsoft.com/office/drawing/2014/main" id="{09474076-E830-834C-82CD-BE4EC1FB1766}"/>
                </a:ext>
              </a:extLst>
            </p:cNvPr>
            <p:cNvSpPr txBox="1"/>
            <p:nvPr/>
          </p:nvSpPr>
          <p:spPr>
            <a:xfrm>
              <a:off x="7062537" y="4595949"/>
              <a:ext cx="1371600" cy="584775"/>
            </a:xfrm>
            <a:prstGeom prst="rect">
              <a:avLst/>
            </a:prstGeom>
            <a:noFill/>
            <a:ln>
              <a:noFill/>
            </a:ln>
            <a:scene3d>
              <a:camera prst="orthographicFront"/>
              <a:lightRig rig="threePt" dir="t"/>
            </a:scene3d>
            <a:sp3d>
              <a:bevelT/>
            </a:sp3d>
          </p:spPr>
          <p:txBody>
            <a:bodyPr wrap="square" rtlCol="0">
              <a:spAutoFit/>
            </a:bodyPr>
            <a:lstStyle/>
            <a:p>
              <a:r>
                <a:rPr lang="en-US" sz="3200" b="1" dirty="0">
                  <a:solidFill>
                    <a:schemeClr val="bg1"/>
                  </a:solidFill>
                </a:rPr>
                <a:t>27+ %</a:t>
              </a:r>
            </a:p>
          </p:txBody>
        </p:sp>
      </p:grpSp>
      <p:grpSp>
        <p:nvGrpSpPr>
          <p:cNvPr id="13" name="Group 12">
            <a:extLst>
              <a:ext uri="{FF2B5EF4-FFF2-40B4-BE49-F238E27FC236}">
                <a16:creationId xmlns:a16="http://schemas.microsoft.com/office/drawing/2014/main" id="{FC474CAC-8BA7-524D-9603-EF695F5EA002}"/>
              </a:ext>
            </a:extLst>
          </p:cNvPr>
          <p:cNvGrpSpPr/>
          <p:nvPr/>
        </p:nvGrpSpPr>
        <p:grpSpPr>
          <a:xfrm>
            <a:off x="3105807" y="3733800"/>
            <a:ext cx="2075793" cy="2862322"/>
            <a:chOff x="3105807" y="3733800"/>
            <a:chExt cx="2075793" cy="2862322"/>
          </a:xfrm>
        </p:grpSpPr>
        <p:sp>
          <p:nvSpPr>
            <p:cNvPr id="4" name="Frame 3">
              <a:extLst>
                <a:ext uri="{FF2B5EF4-FFF2-40B4-BE49-F238E27FC236}">
                  <a16:creationId xmlns:a16="http://schemas.microsoft.com/office/drawing/2014/main" id="{A1B1EA2C-7B30-D241-96B2-78FCF09B0B37}"/>
                </a:ext>
              </a:extLst>
            </p:cNvPr>
            <p:cNvSpPr/>
            <p:nvPr/>
          </p:nvSpPr>
          <p:spPr>
            <a:xfrm>
              <a:off x="3105807" y="3886200"/>
              <a:ext cx="457200" cy="457200"/>
            </a:xfrm>
            <a:prstGeom prst="fram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a:extLst>
                <a:ext uri="{FF2B5EF4-FFF2-40B4-BE49-F238E27FC236}">
                  <a16:creationId xmlns:a16="http://schemas.microsoft.com/office/drawing/2014/main" id="{09D210F2-77EE-0946-B19A-9462819A1309}"/>
                </a:ext>
              </a:extLst>
            </p:cNvPr>
            <p:cNvSpPr/>
            <p:nvPr/>
          </p:nvSpPr>
          <p:spPr>
            <a:xfrm>
              <a:off x="3105807" y="4572000"/>
              <a:ext cx="457200" cy="457200"/>
            </a:xfrm>
            <a:prstGeom prst="fram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ame 5">
              <a:extLst>
                <a:ext uri="{FF2B5EF4-FFF2-40B4-BE49-F238E27FC236}">
                  <a16:creationId xmlns:a16="http://schemas.microsoft.com/office/drawing/2014/main" id="{23F0255A-2E3A-CE44-9B25-03548D964E3D}"/>
                </a:ext>
              </a:extLst>
            </p:cNvPr>
            <p:cNvSpPr/>
            <p:nvPr/>
          </p:nvSpPr>
          <p:spPr>
            <a:xfrm>
              <a:off x="3105807" y="5257800"/>
              <a:ext cx="457200" cy="457200"/>
            </a:xfrm>
            <a:prstGeom prst="fram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DDCC9E01-755D-9242-8703-5080A1AB1D58}"/>
                </a:ext>
              </a:extLst>
            </p:cNvPr>
            <p:cNvSpPr/>
            <p:nvPr/>
          </p:nvSpPr>
          <p:spPr>
            <a:xfrm>
              <a:off x="3124200" y="5933090"/>
              <a:ext cx="457200" cy="457200"/>
            </a:xfrm>
            <a:prstGeom prst="fram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90509D07-1182-014F-978F-8762B01ACEF9}"/>
                </a:ext>
              </a:extLst>
            </p:cNvPr>
            <p:cNvSpPr/>
            <p:nvPr/>
          </p:nvSpPr>
          <p:spPr>
            <a:xfrm>
              <a:off x="3718241" y="3733800"/>
              <a:ext cx="1463359" cy="2862322"/>
            </a:xfrm>
            <a:prstGeom prst="rect">
              <a:avLst/>
            </a:prstGeom>
          </p:spPr>
          <p:txBody>
            <a:bodyPr wrap="square">
              <a:spAutoFit/>
            </a:bodyPr>
            <a:lstStyle/>
            <a:p>
              <a:r>
                <a:rPr lang="en-US" sz="4500" dirty="0"/>
                <a:t>Peter</a:t>
              </a:r>
              <a:br>
                <a:rPr lang="en-US" sz="4500" dirty="0"/>
              </a:br>
              <a:r>
                <a:rPr lang="en-US" sz="4500" dirty="0"/>
                <a:t>Paul</a:t>
              </a:r>
              <a:br>
                <a:rPr lang="en-US" sz="4500" dirty="0"/>
              </a:br>
              <a:r>
                <a:rPr lang="en-US" sz="4500" dirty="0"/>
                <a:t>John</a:t>
              </a:r>
              <a:br>
                <a:rPr lang="en-US" sz="4500" dirty="0"/>
              </a:br>
              <a:r>
                <a:rPr lang="en-US" sz="4500" dirty="0"/>
                <a:t>Luke</a:t>
              </a:r>
            </a:p>
          </p:txBody>
        </p:sp>
      </p:grpSp>
      <p:sp>
        <p:nvSpPr>
          <p:cNvPr id="8" name="L-Shape 7">
            <a:extLst>
              <a:ext uri="{FF2B5EF4-FFF2-40B4-BE49-F238E27FC236}">
                <a16:creationId xmlns:a16="http://schemas.microsoft.com/office/drawing/2014/main" id="{4FE81F25-B6F9-B944-A755-013A0DD0820C}"/>
              </a:ext>
            </a:extLst>
          </p:cNvPr>
          <p:cNvSpPr/>
          <p:nvPr/>
        </p:nvSpPr>
        <p:spPr>
          <a:xfrm rot="18924675">
            <a:off x="3046555" y="5642012"/>
            <a:ext cx="962371" cy="504469"/>
          </a:xfrm>
          <a:prstGeom prst="corner">
            <a:avLst/>
          </a:prstGeom>
          <a:solidFill>
            <a:srgbClr val="FFC000"/>
          </a:solidFill>
          <a:ln w="1905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7C39891B-B454-7E46-9B4D-DB4C990B1DD7}"/>
              </a:ext>
            </a:extLst>
          </p:cNvPr>
          <p:cNvSpPr/>
          <p:nvPr/>
        </p:nvSpPr>
        <p:spPr>
          <a:xfrm>
            <a:off x="3962400" y="228600"/>
            <a:ext cx="1219200" cy="1219200"/>
          </a:xfrm>
          <a:prstGeom prst="ellipse">
            <a:avLst/>
          </a:prstGeom>
          <a:solidFill>
            <a:srgbClr val="00B050"/>
          </a:solidFill>
          <a:ln>
            <a:noFill/>
          </a:ln>
          <a:scene3d>
            <a:camera prst="orthographicFront"/>
            <a:lightRig rig="threePt" dir="t"/>
          </a:scene3d>
          <a:sp3d>
            <a:bevelT w="133350" h="2476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Phosphate Inline" panose="02000506050000020004" pitchFamily="2" charset="77"/>
                <a:cs typeface="Phosphate Inline" panose="02000506050000020004" pitchFamily="2" charset="77"/>
              </a:rPr>
              <a:t>1</a:t>
            </a:r>
          </a:p>
        </p:txBody>
      </p:sp>
    </p:spTree>
    <p:extLst>
      <p:ext uri="{BB962C8B-B14F-4D97-AF65-F5344CB8AC3E}">
        <p14:creationId xmlns:p14="http://schemas.microsoft.com/office/powerpoint/2010/main" val="211511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62800"/>
          </a:xfrm>
          <a:solidFill>
            <a:schemeClr val="tx1"/>
          </a:solidFill>
        </p:spPr>
        <p:txBody>
          <a:bodyPr/>
          <a:lstStyle/>
          <a:p>
            <a:r>
              <a:rPr lang="en-US" sz="3600" dirty="0">
                <a:solidFill>
                  <a:schemeClr val="bg1"/>
                </a:solidFill>
              </a:rPr>
              <a:t>3rd reason for supporting a date for Luke in the early 60’s:</a:t>
            </a:r>
            <a:br>
              <a:rPr lang="en-US" sz="3600" dirty="0">
                <a:solidFill>
                  <a:schemeClr val="bg1"/>
                </a:solidFill>
              </a:rPr>
            </a:br>
            <a:br>
              <a:rPr lang="en-US" sz="3600"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endParaRPr lang="en-US" dirty="0">
              <a:solidFill>
                <a:schemeClr val="bg1"/>
              </a:solidFill>
            </a:endParaRPr>
          </a:p>
        </p:txBody>
      </p:sp>
      <p:sp>
        <p:nvSpPr>
          <p:cNvPr id="33" name="Rectangle 32">
            <a:extLst>
              <a:ext uri="{FF2B5EF4-FFF2-40B4-BE49-F238E27FC236}">
                <a16:creationId xmlns:a16="http://schemas.microsoft.com/office/drawing/2014/main" id="{7439BCDF-6743-4448-83EA-BF8FB5E90B04}"/>
              </a:ext>
            </a:extLst>
          </p:cNvPr>
          <p:cNvSpPr/>
          <p:nvPr/>
        </p:nvSpPr>
        <p:spPr>
          <a:xfrm>
            <a:off x="224921" y="1295400"/>
            <a:ext cx="8694158" cy="762000"/>
          </a:xfrm>
          <a:prstGeom prst="rect">
            <a:avLst/>
          </a:prstGeom>
          <a:solidFill>
            <a:schemeClr val="bg1">
              <a:lumMod val="50000"/>
            </a:schemeClr>
          </a:soli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dirty="0">
                <a:solidFill>
                  <a:schemeClr val="tx1"/>
                </a:solidFill>
              </a:rPr>
              <a:t>Persecution is a </a:t>
            </a:r>
            <a:r>
              <a:rPr lang="en-US" sz="4000" b="1" dirty="0">
                <a:solidFill>
                  <a:schemeClr val="tx1"/>
                </a:solidFill>
              </a:rPr>
              <a:t>major theme </a:t>
            </a:r>
            <a:r>
              <a:rPr lang="en-US" sz="4000" dirty="0">
                <a:solidFill>
                  <a:schemeClr val="tx1"/>
                </a:solidFill>
              </a:rPr>
              <a:t>in Acts</a:t>
            </a:r>
          </a:p>
        </p:txBody>
      </p:sp>
      <p:sp>
        <p:nvSpPr>
          <p:cNvPr id="7" name="Rectangle 6">
            <a:extLst>
              <a:ext uri="{FF2B5EF4-FFF2-40B4-BE49-F238E27FC236}">
                <a16:creationId xmlns:a16="http://schemas.microsoft.com/office/drawing/2014/main" id="{AB3B8A47-9D7F-3441-8F24-098458B20B9D}"/>
              </a:ext>
            </a:extLst>
          </p:cNvPr>
          <p:cNvSpPr/>
          <p:nvPr/>
        </p:nvSpPr>
        <p:spPr>
          <a:xfrm>
            <a:off x="224921" y="2285998"/>
            <a:ext cx="8694158" cy="2286001"/>
          </a:xfrm>
          <a:prstGeom prst="rect">
            <a:avLst/>
          </a:prstGeom>
          <a:solidFill>
            <a:schemeClr val="bg1">
              <a:lumMod val="50000"/>
            </a:schemeClr>
          </a:solidFill>
          <a:scene3d>
            <a:camera prst="orthographicFront">
              <a:rot lat="0" lon="0" rev="0"/>
            </a:camera>
            <a:lightRig rig="threePt" dir="t">
              <a:rot lat="0" lon="0" rev="1200000"/>
            </a:lightRig>
          </a:scene3d>
          <a:sp3d>
            <a:bevelT w="63500" h="25400" prst="angle"/>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dirty="0">
                <a:solidFill>
                  <a:schemeClr val="tx1"/>
                </a:solidFill>
              </a:rPr>
              <a:t>At that time, and relative to persecution, what are the relations between</a:t>
            </a:r>
          </a:p>
          <a:p>
            <a:pPr algn="ctr"/>
            <a:r>
              <a:rPr lang="en-US" sz="4000" dirty="0">
                <a:solidFill>
                  <a:schemeClr val="tx1"/>
                </a:solidFill>
              </a:rPr>
              <a:t>the early church and: </a:t>
            </a:r>
          </a:p>
        </p:txBody>
      </p:sp>
      <p:sp>
        <p:nvSpPr>
          <p:cNvPr id="3" name="Oval 2">
            <a:extLst>
              <a:ext uri="{FF2B5EF4-FFF2-40B4-BE49-F238E27FC236}">
                <a16:creationId xmlns:a16="http://schemas.microsoft.com/office/drawing/2014/main" id="{BB8E663A-0CD5-394C-879A-783F69D036FE}"/>
              </a:ext>
            </a:extLst>
          </p:cNvPr>
          <p:cNvSpPr/>
          <p:nvPr/>
        </p:nvSpPr>
        <p:spPr>
          <a:xfrm>
            <a:off x="990600" y="4267200"/>
            <a:ext cx="2590800" cy="2590800"/>
          </a:xfrm>
          <a:prstGeom prst="ellipse">
            <a:avLst/>
          </a:prstGeom>
          <a:solidFill>
            <a:schemeClr val="tx1">
              <a:lumMod val="75000"/>
              <a:lumOff val="2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JEWISH</a:t>
            </a:r>
            <a:br>
              <a:rPr lang="en-US" sz="3200" b="1" dirty="0">
                <a:solidFill>
                  <a:schemeClr val="bg1"/>
                </a:solidFill>
              </a:rPr>
            </a:br>
            <a:r>
              <a:rPr lang="en-US" sz="3200" b="1" dirty="0">
                <a:solidFill>
                  <a:schemeClr val="bg1"/>
                </a:solidFill>
              </a:rPr>
              <a:t>LEADERS</a:t>
            </a:r>
          </a:p>
        </p:txBody>
      </p:sp>
      <p:sp>
        <p:nvSpPr>
          <p:cNvPr id="9" name="Oval 8">
            <a:extLst>
              <a:ext uri="{FF2B5EF4-FFF2-40B4-BE49-F238E27FC236}">
                <a16:creationId xmlns:a16="http://schemas.microsoft.com/office/drawing/2014/main" id="{61C94D89-FC55-E94B-97FA-9DB74D2CF209}"/>
              </a:ext>
            </a:extLst>
          </p:cNvPr>
          <p:cNvSpPr/>
          <p:nvPr/>
        </p:nvSpPr>
        <p:spPr>
          <a:xfrm>
            <a:off x="5715000" y="4267200"/>
            <a:ext cx="2590800" cy="2590800"/>
          </a:xfrm>
          <a:prstGeom prst="ellipse">
            <a:avLst/>
          </a:prstGeom>
          <a:solidFill>
            <a:schemeClr val="tx1">
              <a:lumMod val="75000"/>
              <a:lumOff val="2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ROMAN</a:t>
            </a:r>
            <a:br>
              <a:rPr lang="en-US" sz="3200" b="1" dirty="0">
                <a:solidFill>
                  <a:schemeClr val="bg1"/>
                </a:solidFill>
              </a:rPr>
            </a:br>
            <a:r>
              <a:rPr lang="en-US" sz="3200" b="1" dirty="0">
                <a:solidFill>
                  <a:schemeClr val="bg1"/>
                </a:solidFill>
              </a:rPr>
              <a:t>LEADERS</a:t>
            </a:r>
          </a:p>
        </p:txBody>
      </p:sp>
    </p:spTree>
    <p:extLst>
      <p:ext uri="{BB962C8B-B14F-4D97-AF65-F5344CB8AC3E}">
        <p14:creationId xmlns:p14="http://schemas.microsoft.com/office/powerpoint/2010/main" val="2897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4034-FD09-264E-A993-FEEE8A1E9635}"/>
              </a:ext>
            </a:extLst>
          </p:cNvPr>
          <p:cNvSpPr>
            <a:spLocks noGrp="1"/>
          </p:cNvSpPr>
          <p:nvPr>
            <p:ph type="title"/>
          </p:nvPr>
        </p:nvSpPr>
        <p:spPr>
          <a:xfrm>
            <a:off x="0" y="0"/>
            <a:ext cx="9144000" cy="1066800"/>
          </a:xfrm>
          <a:solidFill>
            <a:schemeClr val="tx1">
              <a:lumMod val="85000"/>
              <a:lumOff val="15000"/>
            </a:schemeClr>
          </a:solidFill>
          <a:ln>
            <a:solidFill>
              <a:schemeClr val="tx1"/>
            </a:solidFill>
          </a:ln>
          <a:scene3d>
            <a:camera prst="orthographicFront"/>
            <a:lightRig rig="threePt" dir="t"/>
          </a:scene3d>
          <a:sp3d>
            <a:bevelT w="190500" prst="angle"/>
          </a:sp3d>
        </p:spPr>
        <p:txBody>
          <a:bodyPr/>
          <a:lstStyle/>
          <a:p>
            <a:r>
              <a:rPr lang="en-US" dirty="0">
                <a:solidFill>
                  <a:srgbClr val="FFC000"/>
                </a:solidFill>
                <a:latin typeface="Phosphate Inline" panose="02000506050000020004" pitchFamily="2" charset="77"/>
                <a:cs typeface="Phosphate Inline" panose="02000506050000020004" pitchFamily="2" charset="77"/>
              </a:rPr>
              <a:t>THE Centurions in Luke/Acts</a:t>
            </a:r>
          </a:p>
        </p:txBody>
      </p:sp>
      <p:sp>
        <p:nvSpPr>
          <p:cNvPr id="3" name="Content Placeholder 2">
            <a:extLst>
              <a:ext uri="{FF2B5EF4-FFF2-40B4-BE49-F238E27FC236}">
                <a16:creationId xmlns:a16="http://schemas.microsoft.com/office/drawing/2014/main" id="{C9592542-3AAB-214D-860F-5327596956A6}"/>
              </a:ext>
            </a:extLst>
          </p:cNvPr>
          <p:cNvSpPr>
            <a:spLocks noGrp="1"/>
          </p:cNvSpPr>
          <p:nvPr>
            <p:ph idx="1"/>
          </p:nvPr>
        </p:nvSpPr>
        <p:spPr>
          <a:xfrm>
            <a:off x="6752" y="1104900"/>
            <a:ext cx="9144000" cy="4648200"/>
          </a:xfrm>
          <a:solidFill>
            <a:schemeClr val="bg1"/>
          </a:solidFill>
        </p:spPr>
        <p:txBody>
          <a:bodyPr>
            <a:noAutofit/>
          </a:bodyPr>
          <a:lstStyle/>
          <a:p>
            <a:pPr marL="0" indent="0">
              <a:buNone/>
            </a:pPr>
            <a:r>
              <a:rPr lang="en-US" sz="2900" dirty="0">
                <a:latin typeface="Phosphate Inline" panose="02000506050000020004" pitchFamily="2" charset="77"/>
                <a:cs typeface="Phosphate Inline" panose="02000506050000020004" pitchFamily="2" charset="77"/>
              </a:rPr>
              <a:t>Lk 7</a:t>
            </a:r>
            <a:r>
              <a:rPr lang="en-US" sz="2900" dirty="0"/>
              <a:t>     worthy / humble/ built our synagogue/ great faith</a:t>
            </a:r>
          </a:p>
          <a:p>
            <a:pPr marL="0" indent="0">
              <a:buNone/>
            </a:pPr>
            <a:r>
              <a:rPr lang="en-US" sz="2900" dirty="0">
                <a:latin typeface="Phosphate Inline" panose="02000506050000020004" pitchFamily="2" charset="77"/>
                <a:cs typeface="Phosphate Inline" panose="02000506050000020004" pitchFamily="2" charset="77"/>
              </a:rPr>
              <a:t>Lk 23   </a:t>
            </a:r>
            <a:r>
              <a:rPr lang="en-US" sz="2900" dirty="0"/>
              <a:t>“Certainly this man was innocent”</a:t>
            </a:r>
          </a:p>
          <a:p>
            <a:pPr marL="0" indent="0">
              <a:buNone/>
            </a:pPr>
            <a:r>
              <a:rPr lang="en-US" sz="2900" dirty="0">
                <a:latin typeface="Phosphate Inline" panose="02000506050000020004" pitchFamily="2" charset="77"/>
                <a:cs typeface="Phosphate Inline" panose="02000506050000020004" pitchFamily="2" charset="77"/>
              </a:rPr>
              <a:t>Ac 10  </a:t>
            </a:r>
            <a:r>
              <a:rPr lang="en-US" sz="2900" dirty="0"/>
              <a:t>Cornelius: devout / generous / well respected</a:t>
            </a:r>
          </a:p>
          <a:p>
            <a:pPr marL="0" indent="0">
              <a:buNone/>
            </a:pPr>
            <a:r>
              <a:rPr lang="en-US" sz="2900" dirty="0">
                <a:latin typeface="Phosphate Inline" panose="02000506050000020004" pitchFamily="2" charset="77"/>
                <a:cs typeface="Phosphate Inline" panose="02000506050000020004" pitchFamily="2" charset="77"/>
              </a:rPr>
              <a:t>Ac 21   </a:t>
            </a:r>
            <a:r>
              <a:rPr lang="en-US" sz="2900" dirty="0"/>
              <a:t>Roman centurions help rescue Paul from mob</a:t>
            </a:r>
          </a:p>
          <a:p>
            <a:pPr marL="0" indent="0">
              <a:buNone/>
            </a:pPr>
            <a:r>
              <a:rPr lang="en-US" sz="2900" dirty="0">
                <a:latin typeface="Phosphate Inline" panose="02000506050000020004" pitchFamily="2" charset="77"/>
                <a:cs typeface="Phosphate Inline" panose="02000506050000020004" pitchFamily="2" charset="77"/>
              </a:rPr>
              <a:t>Ac 22   </a:t>
            </a:r>
            <a:r>
              <a:rPr lang="en-US" sz="2900" dirty="0"/>
              <a:t>respected Paul’s right as a Roman</a:t>
            </a:r>
          </a:p>
          <a:p>
            <a:pPr marL="0" indent="0">
              <a:buNone/>
            </a:pPr>
            <a:r>
              <a:rPr lang="en-US" sz="2900" dirty="0">
                <a:latin typeface="Phosphate Inline" panose="02000506050000020004" pitchFamily="2" charset="77"/>
                <a:cs typeface="Phosphate Inline" panose="02000506050000020004" pitchFamily="2" charset="77"/>
              </a:rPr>
              <a:t>Ac 23   </a:t>
            </a:r>
            <a:r>
              <a:rPr lang="en-US" sz="2900" dirty="0"/>
              <a:t>took Paul’s nephew &amp; report to the tribune</a:t>
            </a:r>
          </a:p>
          <a:p>
            <a:pPr marL="0" indent="0">
              <a:buNone/>
            </a:pPr>
            <a:r>
              <a:rPr lang="en-US" sz="2900" dirty="0">
                <a:latin typeface="Phosphate Inline" panose="02000506050000020004" pitchFamily="2" charset="77"/>
                <a:cs typeface="Phosphate Inline" panose="02000506050000020004" pitchFamily="2" charset="77"/>
              </a:rPr>
              <a:t>Ac 23   </a:t>
            </a:r>
            <a:r>
              <a:rPr lang="en-US" sz="2900" dirty="0"/>
              <a:t>centurions take Paul to safety in Caesarea</a:t>
            </a:r>
          </a:p>
          <a:p>
            <a:pPr marL="0" indent="0">
              <a:buNone/>
            </a:pPr>
            <a:r>
              <a:rPr lang="en-US" sz="2900" dirty="0">
                <a:latin typeface="Phosphate Inline" panose="02000506050000020004" pitchFamily="2" charset="77"/>
                <a:cs typeface="Phosphate Inline" panose="02000506050000020004" pitchFamily="2" charset="77"/>
              </a:rPr>
              <a:t>Ac 24  </a:t>
            </a:r>
            <a:r>
              <a:rPr lang="en-US" sz="2900" dirty="0"/>
              <a:t>at C., charged to give Paul some freedom &amp; visitors</a:t>
            </a:r>
          </a:p>
          <a:p>
            <a:pPr marL="0" indent="0">
              <a:buNone/>
            </a:pPr>
            <a:r>
              <a:rPr lang="en-US" sz="2900" dirty="0">
                <a:latin typeface="Phosphate Inline" panose="02000506050000020004" pitchFamily="2" charset="77"/>
                <a:cs typeface="Phosphate Inline" panose="02000506050000020004" pitchFamily="2" charset="77"/>
              </a:rPr>
              <a:t>Ac 27  </a:t>
            </a:r>
            <a:r>
              <a:rPr lang="en-US" sz="2900" dirty="0"/>
              <a:t>Julius/ treated Paul kindly (3) preserves his life  (43)</a:t>
            </a:r>
          </a:p>
        </p:txBody>
      </p:sp>
      <p:sp>
        <p:nvSpPr>
          <p:cNvPr id="7" name="Rounded Rectangle 6">
            <a:extLst>
              <a:ext uri="{FF2B5EF4-FFF2-40B4-BE49-F238E27FC236}">
                <a16:creationId xmlns:a16="http://schemas.microsoft.com/office/drawing/2014/main" id="{0D575750-3D46-C848-8A66-263FE41103AA}"/>
              </a:ext>
            </a:extLst>
          </p:cNvPr>
          <p:cNvSpPr/>
          <p:nvPr/>
        </p:nvSpPr>
        <p:spPr>
          <a:xfrm>
            <a:off x="20256" y="5935884"/>
            <a:ext cx="9130496" cy="92211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b="1" dirty="0">
                <a:solidFill>
                  <a:schemeClr val="tx1"/>
                </a:solidFill>
              </a:rPr>
              <a:t>And of course, to escape the threat of the Jews, </a:t>
            </a:r>
          </a:p>
          <a:p>
            <a:pPr algn="ctr"/>
            <a:r>
              <a:rPr lang="en-US" sz="2800" b="1" dirty="0">
                <a:solidFill>
                  <a:schemeClr val="tx1"/>
                </a:solidFill>
              </a:rPr>
              <a:t>Paul appeals to Caesar</a:t>
            </a:r>
          </a:p>
        </p:txBody>
      </p:sp>
      <p:sp>
        <p:nvSpPr>
          <p:cNvPr id="5" name="Title 5">
            <a:extLst>
              <a:ext uri="{FF2B5EF4-FFF2-40B4-BE49-F238E27FC236}">
                <a16:creationId xmlns:a16="http://schemas.microsoft.com/office/drawing/2014/main" id="{43E0D3C0-6215-6748-83D0-BD3569E3A763}"/>
              </a:ext>
            </a:extLst>
          </p:cNvPr>
          <p:cNvSpPr txBox="1">
            <a:spLocks/>
          </p:cNvSpPr>
          <p:nvPr/>
        </p:nvSpPr>
        <p:spPr>
          <a:xfrm>
            <a:off x="38100" y="6671460"/>
            <a:ext cx="2476500" cy="192265"/>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dirty="0" err="1">
                <a:solidFill>
                  <a:schemeClr val="bg1">
                    <a:lumMod val="50000"/>
                  </a:schemeClr>
                </a:solidFill>
                <a:latin typeface="+mn-lt"/>
                <a:cs typeface="Phosphate Inline" panose="02000506050000020004" pitchFamily="2" charset="77"/>
              </a:rPr>
              <a:t>scott</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smelser</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sbsmelser@comcast.net</a:t>
            </a:r>
            <a:endParaRPr lang="en-US" sz="900" dirty="0">
              <a:solidFill>
                <a:schemeClr val="bg1">
                  <a:lumMod val="50000"/>
                </a:schemeClr>
              </a:solidFill>
              <a:latin typeface="+mn-lt"/>
              <a:cs typeface="Phosphate Inline" panose="02000506050000020004" pitchFamily="2" charset="77"/>
            </a:endParaRPr>
          </a:p>
        </p:txBody>
      </p:sp>
    </p:spTree>
    <p:extLst>
      <p:ext uri="{BB962C8B-B14F-4D97-AF65-F5344CB8AC3E}">
        <p14:creationId xmlns:p14="http://schemas.microsoft.com/office/powerpoint/2010/main" val="14286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lstStyle/>
          <a:p>
            <a:br>
              <a:rPr lang="en-US" dirty="0">
                <a:solidFill>
                  <a:schemeClr val="bg1"/>
                </a:solidFill>
                <a:latin typeface="Stencil" pitchFamily="82" charset="77"/>
              </a:rPr>
            </a:br>
            <a:r>
              <a:rPr lang="en-US" dirty="0">
                <a:solidFill>
                  <a:schemeClr val="bg1"/>
                </a:solidFill>
                <a:latin typeface="Stencil" pitchFamily="82" charset="77"/>
              </a:rPr>
              <a:t> </a:t>
            </a:r>
            <a:r>
              <a:rPr lang="en-US" sz="6600" dirty="0">
                <a:solidFill>
                  <a:srgbClr val="FFFF00"/>
                </a:solidFill>
                <a:latin typeface="Stencil" pitchFamily="82" charset="77"/>
                <a:cs typeface="Phosphate Inline" panose="02000506050000020004" pitchFamily="2" charset="77"/>
              </a:rPr>
              <a:t>64 AD</a:t>
            </a:r>
            <a:br>
              <a:rPr lang="en-US" dirty="0">
                <a:solidFill>
                  <a:schemeClr val="bg1"/>
                </a:solidFill>
                <a:latin typeface="Stencil" pitchFamily="82" charset="77"/>
              </a:rPr>
            </a:br>
            <a:r>
              <a:rPr lang="en-US" dirty="0">
                <a:solidFill>
                  <a:srgbClr val="FFFF00"/>
                </a:solidFill>
                <a:latin typeface="Stencil" pitchFamily="82" charset="77"/>
              </a:rPr>
              <a:t>Rome burns-</a:t>
            </a:r>
            <a:br>
              <a:rPr lang="en-US" dirty="0">
                <a:solidFill>
                  <a:schemeClr val="bg1"/>
                </a:solidFill>
                <a:latin typeface="Stencil" pitchFamily="82" charset="77"/>
              </a:rPr>
            </a:br>
            <a:br>
              <a:rPr lang="en-US" dirty="0">
                <a:solidFill>
                  <a:schemeClr val="bg1"/>
                </a:solidFill>
                <a:latin typeface="Stencil" pitchFamily="82" charset="77"/>
              </a:rPr>
            </a:br>
            <a:r>
              <a:rPr lang="en-US" dirty="0">
                <a:solidFill>
                  <a:srgbClr val="FF0000"/>
                </a:solidFill>
                <a:latin typeface="Stencil" pitchFamily="82" charset="77"/>
              </a:rPr>
              <a:t>and things turn</a:t>
            </a:r>
            <a:br>
              <a:rPr lang="en-US" dirty="0">
                <a:solidFill>
                  <a:srgbClr val="FF0000"/>
                </a:solidFill>
                <a:latin typeface="Stencil" pitchFamily="82" charset="77"/>
              </a:rPr>
            </a:br>
            <a:r>
              <a:rPr lang="en-US" dirty="0">
                <a:solidFill>
                  <a:srgbClr val="FF0000"/>
                </a:solidFill>
                <a:latin typeface="Stencil" pitchFamily="82" charset="77"/>
              </a:rPr>
              <a:t> vicious</a:t>
            </a:r>
            <a:br>
              <a:rPr lang="en-US" dirty="0">
                <a:solidFill>
                  <a:srgbClr val="FF0000"/>
                </a:solidFill>
                <a:latin typeface="Stencil" pitchFamily="82" charset="77"/>
              </a:rPr>
            </a:br>
            <a:r>
              <a:rPr lang="en-US" dirty="0">
                <a:solidFill>
                  <a:schemeClr val="bg1"/>
                </a:solidFill>
                <a:latin typeface="Stencil" pitchFamily="82" charset="77"/>
              </a:rPr>
              <a:t> </a:t>
            </a:r>
          </a:p>
        </p:txBody>
      </p:sp>
    </p:spTree>
    <p:extLst>
      <p:ext uri="{BB962C8B-B14F-4D97-AF65-F5344CB8AC3E}">
        <p14:creationId xmlns:p14="http://schemas.microsoft.com/office/powerpoint/2010/main" val="106136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7B8570-E4DC-1848-A2B0-07D322DCD2BE}"/>
              </a:ext>
            </a:extLst>
          </p:cNvPr>
          <p:cNvPicPr>
            <a:picLocks noChangeAspect="1"/>
          </p:cNvPicPr>
          <p:nvPr/>
        </p:nvPicPr>
        <p:blipFill>
          <a:blip r:embed="rId2"/>
          <a:stretch>
            <a:fillRect/>
          </a:stretch>
        </p:blipFill>
        <p:spPr>
          <a:xfrm>
            <a:off x="27970" y="2971800"/>
            <a:ext cx="3013705" cy="3908400"/>
          </a:xfrm>
          <a:prstGeom prst="rect">
            <a:avLst/>
          </a:prstGeom>
          <a:ln>
            <a:solidFill>
              <a:schemeClr val="tx1"/>
            </a:solidFill>
          </a:ln>
        </p:spPr>
      </p:pic>
      <p:sp>
        <p:nvSpPr>
          <p:cNvPr id="6" name="Rectangle 5">
            <a:extLst>
              <a:ext uri="{FF2B5EF4-FFF2-40B4-BE49-F238E27FC236}">
                <a16:creationId xmlns:a16="http://schemas.microsoft.com/office/drawing/2014/main" id="{7F604B38-2A29-AD42-AD5C-197B7CECBF63}"/>
              </a:ext>
            </a:extLst>
          </p:cNvPr>
          <p:cNvSpPr/>
          <p:nvPr/>
        </p:nvSpPr>
        <p:spPr>
          <a:xfrm>
            <a:off x="27970" y="8021"/>
            <a:ext cx="2177592" cy="2914164"/>
          </a:xfrm>
          <a:prstGeom prst="rect">
            <a:avLst/>
          </a:prstGeom>
          <a:solidFill>
            <a:schemeClr val="bg1">
              <a:lumMod val="65000"/>
            </a:schemeClr>
          </a:solidFill>
          <a:ln>
            <a:solidFill>
              <a:schemeClr val="tx1"/>
            </a:solidFill>
          </a:ln>
          <a:scene3d>
            <a:camera prst="orthographicFront"/>
            <a:lightRig rig="threePt" dir="t"/>
          </a:scene3d>
          <a:sp3d>
            <a:bevelT w="1206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panose="02040604050505020304" pitchFamily="18" charset="0"/>
              </a:rPr>
              <a:t>TACITUS</a:t>
            </a:r>
            <a:br>
              <a:rPr lang="en-US" b="1" dirty="0">
                <a:solidFill>
                  <a:schemeClr val="tx1"/>
                </a:solidFill>
                <a:latin typeface="Century" panose="02040604050505020304" pitchFamily="18" charset="0"/>
              </a:rPr>
            </a:br>
            <a:r>
              <a:rPr lang="en-US" sz="1400" b="1" dirty="0">
                <a:solidFill>
                  <a:schemeClr val="tx1"/>
                </a:solidFill>
                <a:latin typeface="Century" panose="02040604050505020304" pitchFamily="18" charset="0"/>
              </a:rPr>
              <a:t>Roman</a:t>
            </a:r>
            <a:br>
              <a:rPr lang="en-US" sz="1400" b="1" dirty="0">
                <a:solidFill>
                  <a:schemeClr val="tx1"/>
                </a:solidFill>
                <a:latin typeface="Century" panose="02040604050505020304" pitchFamily="18" charset="0"/>
              </a:rPr>
            </a:br>
            <a:r>
              <a:rPr lang="en-US" sz="1400" b="1" dirty="0">
                <a:solidFill>
                  <a:schemeClr val="tx1"/>
                </a:solidFill>
                <a:latin typeface="Century" panose="02040604050505020304" pitchFamily="18" charset="0"/>
              </a:rPr>
              <a:t>Senator</a:t>
            </a:r>
            <a:br>
              <a:rPr lang="en-US" sz="1400" b="1" dirty="0">
                <a:solidFill>
                  <a:schemeClr val="tx1"/>
                </a:solidFill>
                <a:latin typeface="Century" panose="02040604050505020304" pitchFamily="18" charset="0"/>
              </a:rPr>
            </a:br>
            <a:r>
              <a:rPr lang="en-US" sz="1400" b="1" dirty="0">
                <a:solidFill>
                  <a:schemeClr val="tx1"/>
                </a:solidFill>
                <a:latin typeface="Century" panose="02040604050505020304" pitchFamily="18" charset="0"/>
              </a:rPr>
              <a:t>&amp;</a:t>
            </a:r>
          </a:p>
          <a:p>
            <a:pPr algn="ctr"/>
            <a:r>
              <a:rPr lang="en-US" sz="1400" b="1" dirty="0">
                <a:solidFill>
                  <a:schemeClr val="tx1"/>
                </a:solidFill>
                <a:latin typeface="Century" panose="02040604050505020304" pitchFamily="18" charset="0"/>
              </a:rPr>
              <a:t>Historian</a:t>
            </a:r>
          </a:p>
        </p:txBody>
      </p:sp>
      <p:sp>
        <p:nvSpPr>
          <p:cNvPr id="7" name="Rectangle 6">
            <a:extLst>
              <a:ext uri="{FF2B5EF4-FFF2-40B4-BE49-F238E27FC236}">
                <a16:creationId xmlns:a16="http://schemas.microsoft.com/office/drawing/2014/main" id="{411D516A-99B8-B546-971C-16623429FE92}"/>
              </a:ext>
            </a:extLst>
          </p:cNvPr>
          <p:cNvSpPr/>
          <p:nvPr/>
        </p:nvSpPr>
        <p:spPr>
          <a:xfrm>
            <a:off x="2205562" y="-8020"/>
            <a:ext cx="2227579" cy="2930206"/>
          </a:xfrm>
          <a:prstGeom prst="rect">
            <a:avLst/>
          </a:prstGeom>
          <a:solidFill>
            <a:schemeClr val="bg1">
              <a:lumMod val="65000"/>
            </a:schemeClr>
          </a:solidFill>
          <a:ln>
            <a:solidFill>
              <a:schemeClr val="tx1"/>
            </a:solidFill>
          </a:ln>
          <a:scene3d>
            <a:camera prst="orthographicFront"/>
            <a:lightRig rig="threePt" dir="t"/>
          </a:scene3d>
          <a:sp3d>
            <a:bevelT w="1206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panose="02040604050505020304" pitchFamily="18" charset="0"/>
              </a:rPr>
              <a:t>ANNALS</a:t>
            </a:r>
            <a:br>
              <a:rPr lang="en-US" b="1" dirty="0">
                <a:solidFill>
                  <a:schemeClr val="tx1"/>
                </a:solidFill>
                <a:latin typeface="Century" panose="02040604050505020304" pitchFamily="18" charset="0"/>
              </a:rPr>
            </a:br>
            <a:r>
              <a:rPr lang="en-US" b="1" dirty="0">
                <a:solidFill>
                  <a:schemeClr val="tx1"/>
                </a:solidFill>
                <a:latin typeface="Century" panose="02040604050505020304" pitchFamily="18" charset="0"/>
              </a:rPr>
              <a:t>ca. </a:t>
            </a:r>
          </a:p>
          <a:p>
            <a:pPr algn="ctr"/>
            <a:r>
              <a:rPr lang="en-US" b="1" dirty="0">
                <a:solidFill>
                  <a:schemeClr val="tx1"/>
                </a:solidFill>
                <a:latin typeface="Century" panose="02040604050505020304" pitchFamily="18" charset="0"/>
              </a:rPr>
              <a:t>105-~120 AD</a:t>
            </a:r>
          </a:p>
          <a:p>
            <a:pPr algn="ctr"/>
            <a:endParaRPr lang="en-US" b="1" dirty="0">
              <a:solidFill>
                <a:schemeClr val="tx1"/>
              </a:solidFill>
              <a:latin typeface="Century" panose="02040604050505020304" pitchFamily="18" charset="0"/>
            </a:endParaRPr>
          </a:p>
          <a:p>
            <a:pPr algn="ctr"/>
            <a:r>
              <a:rPr lang="en-US" b="1" dirty="0">
                <a:solidFill>
                  <a:schemeClr val="tx1"/>
                </a:solidFill>
                <a:latin typeface="Century" panose="02040604050505020304" pitchFamily="18" charset="0"/>
              </a:rPr>
              <a:t>ON NERO &amp; THE FIRE OF ROME</a:t>
            </a:r>
          </a:p>
          <a:p>
            <a:pPr algn="ctr"/>
            <a:r>
              <a:rPr lang="en-US" b="1" dirty="0">
                <a:solidFill>
                  <a:schemeClr val="tx1"/>
                </a:solidFill>
                <a:latin typeface="Century" panose="02040604050505020304" pitchFamily="18" charset="0"/>
              </a:rPr>
              <a:t>64 AD</a:t>
            </a:r>
          </a:p>
        </p:txBody>
      </p:sp>
      <p:pic>
        <p:nvPicPr>
          <p:cNvPr id="9" name="Picture 8">
            <a:extLst>
              <a:ext uri="{FF2B5EF4-FFF2-40B4-BE49-F238E27FC236}">
                <a16:creationId xmlns:a16="http://schemas.microsoft.com/office/drawing/2014/main" id="{C9C3071A-4CFC-9342-865E-21708F0E545D}"/>
              </a:ext>
            </a:extLst>
          </p:cNvPr>
          <p:cNvPicPr>
            <a:picLocks noChangeAspect="1"/>
          </p:cNvPicPr>
          <p:nvPr/>
        </p:nvPicPr>
        <p:blipFill rotWithShape="1">
          <a:blip r:embed="rId3"/>
          <a:srcRect l="2871" t="23208" r="4519" b="4656"/>
          <a:stretch/>
        </p:blipFill>
        <p:spPr>
          <a:xfrm>
            <a:off x="4433141" y="-8021"/>
            <a:ext cx="4678878" cy="2930206"/>
          </a:xfrm>
          <a:prstGeom prst="rect">
            <a:avLst/>
          </a:prstGeom>
        </p:spPr>
      </p:pic>
      <p:sp>
        <p:nvSpPr>
          <p:cNvPr id="11" name="Title 1">
            <a:extLst>
              <a:ext uri="{FF2B5EF4-FFF2-40B4-BE49-F238E27FC236}">
                <a16:creationId xmlns:a16="http://schemas.microsoft.com/office/drawing/2014/main" id="{A59996B3-D08F-B249-87D5-B4BDF6C99000}"/>
              </a:ext>
            </a:extLst>
          </p:cNvPr>
          <p:cNvSpPr txBox="1">
            <a:spLocks/>
          </p:cNvSpPr>
          <p:nvPr/>
        </p:nvSpPr>
        <p:spPr>
          <a:xfrm>
            <a:off x="3041675" y="2819400"/>
            <a:ext cx="6070343" cy="4191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100" dirty="0"/>
              <a:t>A disaster followed, whether accidental or treacherously contrived by the emperor, is uncertain, as authors have given both accounts, worse, however, and more dreadful than any which have ever happened to this city by the violence of fire… </a:t>
            </a:r>
          </a:p>
          <a:p>
            <a:pPr algn="l"/>
            <a:r>
              <a:rPr lang="en-US" sz="2100" dirty="0"/>
              <a:t>a </a:t>
            </a:r>
            <a:r>
              <a:rPr lang="en-US" sz="2100" dirty="0" err="1"/>
              <a:t>rumour</a:t>
            </a:r>
            <a:r>
              <a:rPr lang="en-US" sz="2100" dirty="0"/>
              <a:t> had gone forth everywhere that, at the very time when the city was in flames, the emperor appeared on a private stage and sang of the destruction of Troy …</a:t>
            </a:r>
          </a:p>
          <a:p>
            <a:pPr algn="l"/>
            <a:r>
              <a:rPr lang="en-US" sz="2100" dirty="0"/>
              <a:t>At last, after five days, an end was put to the conflagration </a:t>
            </a:r>
            <a:br>
              <a:rPr lang="en-US" sz="2100" dirty="0"/>
            </a:br>
            <a:r>
              <a:rPr lang="en-US" sz="2100" dirty="0"/>
              <a:t>-Annals 15.38-40</a:t>
            </a:r>
          </a:p>
        </p:txBody>
      </p:sp>
      <p:sp>
        <p:nvSpPr>
          <p:cNvPr id="12" name="Rectangle 11">
            <a:extLst>
              <a:ext uri="{FF2B5EF4-FFF2-40B4-BE49-F238E27FC236}">
                <a16:creationId xmlns:a16="http://schemas.microsoft.com/office/drawing/2014/main" id="{4F86A468-6A03-F74D-93D0-F8B86BE6A2DF}"/>
              </a:ext>
            </a:extLst>
          </p:cNvPr>
          <p:cNvSpPr/>
          <p:nvPr/>
        </p:nvSpPr>
        <p:spPr>
          <a:xfrm>
            <a:off x="-48023" y="2899326"/>
            <a:ext cx="9144000" cy="4571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975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604B38-2A29-AD42-AD5C-197B7CECBF63}"/>
              </a:ext>
            </a:extLst>
          </p:cNvPr>
          <p:cNvSpPr/>
          <p:nvPr/>
        </p:nvSpPr>
        <p:spPr>
          <a:xfrm>
            <a:off x="27970" y="8021"/>
            <a:ext cx="2177592" cy="2914164"/>
          </a:xfrm>
          <a:prstGeom prst="rect">
            <a:avLst/>
          </a:prstGeom>
          <a:solidFill>
            <a:schemeClr val="bg1">
              <a:lumMod val="65000"/>
            </a:schemeClr>
          </a:solidFill>
          <a:ln>
            <a:solidFill>
              <a:schemeClr val="tx1"/>
            </a:solidFill>
          </a:ln>
          <a:scene3d>
            <a:camera prst="orthographicFront"/>
            <a:lightRig rig="threePt" dir="t"/>
          </a:scene3d>
          <a:sp3d>
            <a:bevelT w="1206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panose="02040604050505020304" pitchFamily="18" charset="0"/>
              </a:rPr>
              <a:t>TACITUS</a:t>
            </a:r>
            <a:br>
              <a:rPr lang="en-US" b="1" dirty="0">
                <a:solidFill>
                  <a:schemeClr val="tx1"/>
                </a:solidFill>
                <a:latin typeface="Century" panose="02040604050505020304" pitchFamily="18" charset="0"/>
              </a:rPr>
            </a:br>
            <a:r>
              <a:rPr lang="en-US" sz="1400" b="1" dirty="0">
                <a:solidFill>
                  <a:schemeClr val="tx1"/>
                </a:solidFill>
                <a:latin typeface="Century" panose="02040604050505020304" pitchFamily="18" charset="0"/>
              </a:rPr>
              <a:t>Roman</a:t>
            </a:r>
            <a:br>
              <a:rPr lang="en-US" sz="1400" b="1" dirty="0">
                <a:solidFill>
                  <a:schemeClr val="tx1"/>
                </a:solidFill>
                <a:latin typeface="Century" panose="02040604050505020304" pitchFamily="18" charset="0"/>
              </a:rPr>
            </a:br>
            <a:r>
              <a:rPr lang="en-US" sz="1400" b="1" dirty="0">
                <a:solidFill>
                  <a:schemeClr val="tx1"/>
                </a:solidFill>
                <a:latin typeface="Century" panose="02040604050505020304" pitchFamily="18" charset="0"/>
              </a:rPr>
              <a:t>Senator</a:t>
            </a:r>
            <a:br>
              <a:rPr lang="en-US" sz="1400" b="1" dirty="0">
                <a:solidFill>
                  <a:schemeClr val="tx1"/>
                </a:solidFill>
                <a:latin typeface="Century" panose="02040604050505020304" pitchFamily="18" charset="0"/>
              </a:rPr>
            </a:br>
            <a:r>
              <a:rPr lang="en-US" sz="1400" b="1" dirty="0">
                <a:solidFill>
                  <a:schemeClr val="tx1"/>
                </a:solidFill>
                <a:latin typeface="Century" panose="02040604050505020304" pitchFamily="18" charset="0"/>
              </a:rPr>
              <a:t>&amp;</a:t>
            </a:r>
          </a:p>
          <a:p>
            <a:pPr algn="ctr"/>
            <a:r>
              <a:rPr lang="en-US" sz="1400" b="1" dirty="0">
                <a:solidFill>
                  <a:schemeClr val="tx1"/>
                </a:solidFill>
                <a:latin typeface="Century" panose="02040604050505020304" pitchFamily="18" charset="0"/>
              </a:rPr>
              <a:t>Historian</a:t>
            </a:r>
          </a:p>
        </p:txBody>
      </p:sp>
      <p:sp>
        <p:nvSpPr>
          <p:cNvPr id="7" name="Rectangle 6">
            <a:extLst>
              <a:ext uri="{FF2B5EF4-FFF2-40B4-BE49-F238E27FC236}">
                <a16:creationId xmlns:a16="http://schemas.microsoft.com/office/drawing/2014/main" id="{411D516A-99B8-B546-971C-16623429FE92}"/>
              </a:ext>
            </a:extLst>
          </p:cNvPr>
          <p:cNvSpPr/>
          <p:nvPr/>
        </p:nvSpPr>
        <p:spPr>
          <a:xfrm>
            <a:off x="2205562" y="-8020"/>
            <a:ext cx="2227579" cy="2930206"/>
          </a:xfrm>
          <a:prstGeom prst="rect">
            <a:avLst/>
          </a:prstGeom>
          <a:solidFill>
            <a:schemeClr val="bg1">
              <a:lumMod val="65000"/>
            </a:schemeClr>
          </a:solidFill>
          <a:ln>
            <a:solidFill>
              <a:schemeClr val="tx1"/>
            </a:solidFill>
          </a:ln>
          <a:scene3d>
            <a:camera prst="orthographicFront"/>
            <a:lightRig rig="threePt" dir="t"/>
          </a:scene3d>
          <a:sp3d>
            <a:bevelT w="1206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panose="02040604050505020304" pitchFamily="18" charset="0"/>
              </a:rPr>
              <a:t>ANNALS</a:t>
            </a:r>
            <a:br>
              <a:rPr lang="en-US" b="1" dirty="0">
                <a:solidFill>
                  <a:schemeClr val="tx1"/>
                </a:solidFill>
                <a:latin typeface="Century" panose="02040604050505020304" pitchFamily="18" charset="0"/>
              </a:rPr>
            </a:br>
            <a:r>
              <a:rPr lang="en-US" b="1" dirty="0">
                <a:solidFill>
                  <a:schemeClr val="tx1"/>
                </a:solidFill>
                <a:latin typeface="Century" panose="02040604050505020304" pitchFamily="18" charset="0"/>
              </a:rPr>
              <a:t>ca. </a:t>
            </a:r>
          </a:p>
          <a:p>
            <a:pPr algn="ctr"/>
            <a:r>
              <a:rPr lang="en-US" b="1" dirty="0">
                <a:solidFill>
                  <a:schemeClr val="tx1"/>
                </a:solidFill>
                <a:latin typeface="Century" panose="02040604050505020304" pitchFamily="18" charset="0"/>
              </a:rPr>
              <a:t>105-~120 AD</a:t>
            </a:r>
          </a:p>
          <a:p>
            <a:pPr algn="ctr"/>
            <a:endParaRPr lang="en-US" b="1" dirty="0">
              <a:solidFill>
                <a:schemeClr val="tx1"/>
              </a:solidFill>
              <a:latin typeface="Century" panose="02040604050505020304" pitchFamily="18" charset="0"/>
            </a:endParaRPr>
          </a:p>
          <a:p>
            <a:pPr algn="ctr"/>
            <a:r>
              <a:rPr lang="en-US" b="1" dirty="0">
                <a:solidFill>
                  <a:schemeClr val="tx1"/>
                </a:solidFill>
                <a:latin typeface="Century" panose="02040604050505020304" pitchFamily="18" charset="0"/>
              </a:rPr>
              <a:t>ON NERO &amp; THE FIRE OF ROME</a:t>
            </a:r>
          </a:p>
          <a:p>
            <a:pPr algn="ctr"/>
            <a:r>
              <a:rPr lang="en-US" b="1" dirty="0">
                <a:solidFill>
                  <a:schemeClr val="tx1"/>
                </a:solidFill>
                <a:latin typeface="Century" panose="02040604050505020304" pitchFamily="18" charset="0"/>
              </a:rPr>
              <a:t>64 AD</a:t>
            </a:r>
          </a:p>
        </p:txBody>
      </p:sp>
      <p:pic>
        <p:nvPicPr>
          <p:cNvPr id="9" name="Picture 8">
            <a:extLst>
              <a:ext uri="{FF2B5EF4-FFF2-40B4-BE49-F238E27FC236}">
                <a16:creationId xmlns:a16="http://schemas.microsoft.com/office/drawing/2014/main" id="{C9C3071A-4CFC-9342-865E-21708F0E545D}"/>
              </a:ext>
            </a:extLst>
          </p:cNvPr>
          <p:cNvPicPr>
            <a:picLocks noChangeAspect="1"/>
          </p:cNvPicPr>
          <p:nvPr/>
        </p:nvPicPr>
        <p:blipFill rotWithShape="1">
          <a:blip r:embed="rId2"/>
          <a:srcRect l="2871" t="23208" r="4519" b="4656"/>
          <a:stretch/>
        </p:blipFill>
        <p:spPr>
          <a:xfrm>
            <a:off x="4433141" y="-8021"/>
            <a:ext cx="4678878" cy="2930206"/>
          </a:xfrm>
          <a:prstGeom prst="rect">
            <a:avLst/>
          </a:prstGeom>
        </p:spPr>
      </p:pic>
      <p:sp>
        <p:nvSpPr>
          <p:cNvPr id="2" name="Rectangle 1">
            <a:extLst>
              <a:ext uri="{FF2B5EF4-FFF2-40B4-BE49-F238E27FC236}">
                <a16:creationId xmlns:a16="http://schemas.microsoft.com/office/drawing/2014/main" id="{C2B1CF37-FE67-614B-A1CB-AD7342207BC0}"/>
              </a:ext>
            </a:extLst>
          </p:cNvPr>
          <p:cNvSpPr/>
          <p:nvPr/>
        </p:nvSpPr>
        <p:spPr>
          <a:xfrm>
            <a:off x="46017" y="3429000"/>
            <a:ext cx="9051965" cy="3170099"/>
          </a:xfrm>
          <a:prstGeom prst="rect">
            <a:avLst/>
          </a:prstGeom>
        </p:spPr>
        <p:txBody>
          <a:bodyPr wrap="square">
            <a:spAutoFit/>
          </a:bodyPr>
          <a:lstStyle/>
          <a:p>
            <a:r>
              <a:rPr lang="en-US" sz="2000" dirty="0">
                <a:solidFill>
                  <a:srgbClr val="000000"/>
                </a:solidFill>
              </a:rPr>
              <a:t>all human efforts, all the lavish gifts of the emperor, and the propitiations of the gods, did not banish the sinister belief that the conflagration was the result of an order. Consequently, to get rid of the report, Nero fastened the guilt and inflicted the most exquisite tortures on a class hated for their abominations, called Christians by the populace. Christus, from whom the name had its origin, suffered the extreme penalty during the reign of Tiberius at the hands of one of our procurators, Pontius Pilatus, and a most mischievous superstition, thus checked for the moment, again broke out not only in Judaea, the first source of the evil, but even in Rome, where all things hideous and shameful from every part of the world find their </a:t>
            </a:r>
            <a:r>
              <a:rPr lang="en-US" sz="2000" dirty="0" err="1">
                <a:solidFill>
                  <a:srgbClr val="000000"/>
                </a:solidFill>
              </a:rPr>
              <a:t>centre</a:t>
            </a:r>
            <a:r>
              <a:rPr lang="en-US" sz="2000" dirty="0">
                <a:solidFill>
                  <a:srgbClr val="000000"/>
                </a:solidFill>
              </a:rPr>
              <a:t> and become popular.   -Annals 15.44</a:t>
            </a:r>
            <a:endParaRPr lang="en-US" sz="2000" dirty="0"/>
          </a:p>
        </p:txBody>
      </p:sp>
      <p:sp>
        <p:nvSpPr>
          <p:cNvPr id="8" name="Rectangle 7">
            <a:extLst>
              <a:ext uri="{FF2B5EF4-FFF2-40B4-BE49-F238E27FC236}">
                <a16:creationId xmlns:a16="http://schemas.microsoft.com/office/drawing/2014/main" id="{62DEE51C-052A-C540-AAA5-16372322F8F8}"/>
              </a:ext>
            </a:extLst>
          </p:cNvPr>
          <p:cNvSpPr/>
          <p:nvPr/>
        </p:nvSpPr>
        <p:spPr>
          <a:xfrm>
            <a:off x="-48023" y="2899326"/>
            <a:ext cx="9144000" cy="4571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86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604B38-2A29-AD42-AD5C-197B7CECBF63}"/>
              </a:ext>
            </a:extLst>
          </p:cNvPr>
          <p:cNvSpPr/>
          <p:nvPr/>
        </p:nvSpPr>
        <p:spPr>
          <a:xfrm>
            <a:off x="27970" y="8021"/>
            <a:ext cx="2177592" cy="2914164"/>
          </a:xfrm>
          <a:prstGeom prst="rect">
            <a:avLst/>
          </a:prstGeom>
          <a:solidFill>
            <a:schemeClr val="bg1">
              <a:lumMod val="65000"/>
            </a:schemeClr>
          </a:solidFill>
          <a:ln>
            <a:solidFill>
              <a:schemeClr val="tx1"/>
            </a:solidFill>
          </a:ln>
          <a:scene3d>
            <a:camera prst="orthographicFront"/>
            <a:lightRig rig="threePt" dir="t"/>
          </a:scene3d>
          <a:sp3d>
            <a:bevelT w="1206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panose="02040604050505020304" pitchFamily="18" charset="0"/>
              </a:rPr>
              <a:t>TACITUS</a:t>
            </a:r>
            <a:br>
              <a:rPr lang="en-US" b="1" dirty="0">
                <a:solidFill>
                  <a:schemeClr val="tx1"/>
                </a:solidFill>
                <a:latin typeface="Century" panose="02040604050505020304" pitchFamily="18" charset="0"/>
              </a:rPr>
            </a:br>
            <a:r>
              <a:rPr lang="en-US" sz="1400" b="1" dirty="0">
                <a:solidFill>
                  <a:schemeClr val="tx1"/>
                </a:solidFill>
                <a:latin typeface="Century" panose="02040604050505020304" pitchFamily="18" charset="0"/>
              </a:rPr>
              <a:t>Roman</a:t>
            </a:r>
            <a:br>
              <a:rPr lang="en-US" sz="1400" b="1" dirty="0">
                <a:solidFill>
                  <a:schemeClr val="tx1"/>
                </a:solidFill>
                <a:latin typeface="Century" panose="02040604050505020304" pitchFamily="18" charset="0"/>
              </a:rPr>
            </a:br>
            <a:r>
              <a:rPr lang="en-US" sz="1400" b="1" dirty="0">
                <a:solidFill>
                  <a:schemeClr val="tx1"/>
                </a:solidFill>
                <a:latin typeface="Century" panose="02040604050505020304" pitchFamily="18" charset="0"/>
              </a:rPr>
              <a:t>Senator</a:t>
            </a:r>
            <a:br>
              <a:rPr lang="en-US" sz="1400" b="1" dirty="0">
                <a:solidFill>
                  <a:schemeClr val="tx1"/>
                </a:solidFill>
                <a:latin typeface="Century" panose="02040604050505020304" pitchFamily="18" charset="0"/>
              </a:rPr>
            </a:br>
            <a:r>
              <a:rPr lang="en-US" sz="1400" b="1" dirty="0">
                <a:solidFill>
                  <a:schemeClr val="tx1"/>
                </a:solidFill>
                <a:latin typeface="Century" panose="02040604050505020304" pitchFamily="18" charset="0"/>
              </a:rPr>
              <a:t>&amp;</a:t>
            </a:r>
          </a:p>
          <a:p>
            <a:pPr algn="ctr"/>
            <a:r>
              <a:rPr lang="en-US" sz="1400" b="1" dirty="0">
                <a:solidFill>
                  <a:schemeClr val="tx1"/>
                </a:solidFill>
                <a:latin typeface="Century" panose="02040604050505020304" pitchFamily="18" charset="0"/>
              </a:rPr>
              <a:t>Historian</a:t>
            </a:r>
          </a:p>
        </p:txBody>
      </p:sp>
      <p:sp>
        <p:nvSpPr>
          <p:cNvPr id="7" name="Rectangle 6">
            <a:extLst>
              <a:ext uri="{FF2B5EF4-FFF2-40B4-BE49-F238E27FC236}">
                <a16:creationId xmlns:a16="http://schemas.microsoft.com/office/drawing/2014/main" id="{411D516A-99B8-B546-971C-16623429FE92}"/>
              </a:ext>
            </a:extLst>
          </p:cNvPr>
          <p:cNvSpPr/>
          <p:nvPr/>
        </p:nvSpPr>
        <p:spPr>
          <a:xfrm>
            <a:off x="2205562" y="-8020"/>
            <a:ext cx="2227579" cy="2930206"/>
          </a:xfrm>
          <a:prstGeom prst="rect">
            <a:avLst/>
          </a:prstGeom>
          <a:solidFill>
            <a:schemeClr val="bg1">
              <a:lumMod val="65000"/>
            </a:schemeClr>
          </a:solidFill>
          <a:ln>
            <a:solidFill>
              <a:schemeClr val="tx1"/>
            </a:solidFill>
          </a:ln>
          <a:scene3d>
            <a:camera prst="orthographicFront"/>
            <a:lightRig rig="threePt" dir="t"/>
          </a:scene3d>
          <a:sp3d>
            <a:bevelT w="1206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entury" panose="02040604050505020304" pitchFamily="18" charset="0"/>
              </a:rPr>
              <a:t>ANNALS</a:t>
            </a:r>
            <a:br>
              <a:rPr lang="en-US" b="1" dirty="0">
                <a:solidFill>
                  <a:schemeClr val="tx1"/>
                </a:solidFill>
                <a:latin typeface="Century" panose="02040604050505020304" pitchFamily="18" charset="0"/>
              </a:rPr>
            </a:br>
            <a:r>
              <a:rPr lang="en-US" b="1" dirty="0">
                <a:solidFill>
                  <a:schemeClr val="tx1"/>
                </a:solidFill>
                <a:latin typeface="Century" panose="02040604050505020304" pitchFamily="18" charset="0"/>
              </a:rPr>
              <a:t>ca. </a:t>
            </a:r>
          </a:p>
          <a:p>
            <a:pPr algn="ctr"/>
            <a:r>
              <a:rPr lang="en-US" b="1" dirty="0">
                <a:solidFill>
                  <a:schemeClr val="tx1"/>
                </a:solidFill>
                <a:latin typeface="Century" panose="02040604050505020304" pitchFamily="18" charset="0"/>
              </a:rPr>
              <a:t>105-~120 AD</a:t>
            </a:r>
          </a:p>
          <a:p>
            <a:pPr algn="ctr"/>
            <a:endParaRPr lang="en-US" b="1" dirty="0">
              <a:solidFill>
                <a:schemeClr val="tx1"/>
              </a:solidFill>
              <a:latin typeface="Century" panose="02040604050505020304" pitchFamily="18" charset="0"/>
            </a:endParaRPr>
          </a:p>
          <a:p>
            <a:pPr algn="ctr"/>
            <a:r>
              <a:rPr lang="en-US" b="1" dirty="0">
                <a:solidFill>
                  <a:schemeClr val="tx1"/>
                </a:solidFill>
                <a:latin typeface="Century" panose="02040604050505020304" pitchFamily="18" charset="0"/>
              </a:rPr>
              <a:t>ON NERO &amp; THE FIRE OF ROME</a:t>
            </a:r>
          </a:p>
          <a:p>
            <a:pPr algn="ctr"/>
            <a:r>
              <a:rPr lang="en-US" b="1" dirty="0">
                <a:solidFill>
                  <a:schemeClr val="tx1"/>
                </a:solidFill>
                <a:latin typeface="Century" panose="02040604050505020304" pitchFamily="18" charset="0"/>
              </a:rPr>
              <a:t>64 AD</a:t>
            </a:r>
          </a:p>
        </p:txBody>
      </p:sp>
      <p:pic>
        <p:nvPicPr>
          <p:cNvPr id="9" name="Picture 8">
            <a:extLst>
              <a:ext uri="{FF2B5EF4-FFF2-40B4-BE49-F238E27FC236}">
                <a16:creationId xmlns:a16="http://schemas.microsoft.com/office/drawing/2014/main" id="{C9C3071A-4CFC-9342-865E-21708F0E545D}"/>
              </a:ext>
            </a:extLst>
          </p:cNvPr>
          <p:cNvPicPr>
            <a:picLocks noChangeAspect="1"/>
          </p:cNvPicPr>
          <p:nvPr/>
        </p:nvPicPr>
        <p:blipFill rotWithShape="1">
          <a:blip r:embed="rId2"/>
          <a:srcRect l="2871" t="23208" r="4519" b="4656"/>
          <a:stretch/>
        </p:blipFill>
        <p:spPr>
          <a:xfrm>
            <a:off x="4433141" y="-8021"/>
            <a:ext cx="4678878" cy="2930206"/>
          </a:xfrm>
          <a:prstGeom prst="rect">
            <a:avLst/>
          </a:prstGeom>
        </p:spPr>
      </p:pic>
      <p:sp>
        <p:nvSpPr>
          <p:cNvPr id="2" name="Rectangle 1">
            <a:extLst>
              <a:ext uri="{FF2B5EF4-FFF2-40B4-BE49-F238E27FC236}">
                <a16:creationId xmlns:a16="http://schemas.microsoft.com/office/drawing/2014/main" id="{C2B1CF37-FE67-614B-A1CB-AD7342207BC0}"/>
              </a:ext>
            </a:extLst>
          </p:cNvPr>
          <p:cNvSpPr/>
          <p:nvPr/>
        </p:nvSpPr>
        <p:spPr>
          <a:xfrm>
            <a:off x="176359" y="3124200"/>
            <a:ext cx="8935660" cy="3477875"/>
          </a:xfrm>
          <a:prstGeom prst="rect">
            <a:avLst/>
          </a:prstGeom>
        </p:spPr>
        <p:txBody>
          <a:bodyPr wrap="square">
            <a:spAutoFit/>
          </a:bodyPr>
          <a:lstStyle/>
          <a:p>
            <a:r>
              <a:rPr lang="en-US" sz="2000" dirty="0">
                <a:solidFill>
                  <a:srgbClr val="000000"/>
                </a:solidFill>
              </a:rPr>
              <a:t>Accordingly, an arrest was first made of all who pleaded guilty; then, upon their information, an immense multitude was convicted, not so much of the crime of firing the city, as of hatred against mankind. Mockery of every sort was added to their deaths. Covered with the skins of beasts, they were torn by dogs and perished, or were nailed to crosses, or were doomed to the flames and burnt, to serve as a nightly illumination, when daylight had expired. Nero offered his gardens for the spectacle, and was exhibiting a show in the circus, while he mingled with the people in the dress of a charioteer or stood aloft on a car. Hence, even for criminals who deserved extreme and exemplary punishment, there arose a feeling of compassion; for it was not, as it seemed, for the public good, but to glut one man's cruelty, that they were being destroyed.       -Annals 15.44</a:t>
            </a:r>
            <a:endParaRPr lang="en-US" sz="2000" dirty="0"/>
          </a:p>
        </p:txBody>
      </p:sp>
      <p:sp>
        <p:nvSpPr>
          <p:cNvPr id="3" name="Rectangle 2">
            <a:extLst>
              <a:ext uri="{FF2B5EF4-FFF2-40B4-BE49-F238E27FC236}">
                <a16:creationId xmlns:a16="http://schemas.microsoft.com/office/drawing/2014/main" id="{6A1F1634-ACFE-B045-8FC5-F64F0FBA7F3C}"/>
              </a:ext>
            </a:extLst>
          </p:cNvPr>
          <p:cNvSpPr/>
          <p:nvPr/>
        </p:nvSpPr>
        <p:spPr>
          <a:xfrm>
            <a:off x="-48023" y="2899326"/>
            <a:ext cx="9144000" cy="4571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093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normAutofit fontScale="90000"/>
          </a:bodyPr>
          <a:lstStyle/>
          <a:p>
            <a:r>
              <a:rPr lang="en-US" sz="3600" dirty="0">
                <a:solidFill>
                  <a:schemeClr val="bg1"/>
                </a:solidFill>
              </a:rPr>
              <a:t>supporting a date for Luke in the early 60’s:</a:t>
            </a:r>
            <a:br>
              <a:rPr lang="en-US" sz="3600" dirty="0">
                <a:solidFill>
                  <a:schemeClr val="bg1"/>
                </a:solidFill>
              </a:rPr>
            </a:br>
            <a:br>
              <a:rPr lang="en-US" sz="3600" dirty="0">
                <a:solidFill>
                  <a:schemeClr val="bg1"/>
                </a:solidFill>
              </a:rPr>
            </a:br>
            <a:br>
              <a:rPr lang="en-US" sz="3600"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br>
              <a:rPr lang="en-US" dirty="0">
                <a:solidFill>
                  <a:schemeClr val="bg1"/>
                </a:solidFill>
              </a:rPr>
            </a:br>
            <a:endParaRPr lang="en-US" dirty="0">
              <a:solidFill>
                <a:schemeClr val="bg1"/>
              </a:solidFill>
            </a:endParaRPr>
          </a:p>
        </p:txBody>
      </p:sp>
      <p:sp>
        <p:nvSpPr>
          <p:cNvPr id="33" name="Rectangle 32">
            <a:extLst>
              <a:ext uri="{FF2B5EF4-FFF2-40B4-BE49-F238E27FC236}">
                <a16:creationId xmlns:a16="http://schemas.microsoft.com/office/drawing/2014/main" id="{7439BCDF-6743-4448-83EA-BF8FB5E90B04}"/>
              </a:ext>
            </a:extLst>
          </p:cNvPr>
          <p:cNvSpPr/>
          <p:nvPr/>
        </p:nvSpPr>
        <p:spPr>
          <a:xfrm>
            <a:off x="762000" y="1295400"/>
            <a:ext cx="7620000" cy="5257800"/>
          </a:xfrm>
          <a:prstGeom prst="rect">
            <a:avLst/>
          </a:prstGeom>
          <a:solidFill>
            <a:srgbClr val="C0000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dirty="0">
                <a:solidFill>
                  <a:schemeClr val="bg1"/>
                </a:solidFill>
              </a:rPr>
              <a:t>The status of persecution</a:t>
            </a:r>
          </a:p>
          <a:p>
            <a:pPr algn="ctr"/>
            <a:r>
              <a:rPr lang="en-US" sz="3200" dirty="0">
                <a:solidFill>
                  <a:schemeClr val="bg1"/>
                </a:solidFill>
              </a:rPr>
              <a:t>(as seen in Acts), </a:t>
            </a:r>
          </a:p>
          <a:p>
            <a:pPr algn="ctr"/>
            <a:r>
              <a:rPr lang="en-US" sz="3200" dirty="0">
                <a:solidFill>
                  <a:schemeClr val="bg1"/>
                </a:solidFill>
              </a:rPr>
              <a:t>is almost always instigated </a:t>
            </a:r>
          </a:p>
          <a:p>
            <a:pPr algn="ctr"/>
            <a:r>
              <a:rPr lang="en-US" sz="3200" dirty="0">
                <a:solidFill>
                  <a:schemeClr val="bg1"/>
                </a:solidFill>
              </a:rPr>
              <a:t>from Jewish opponents.</a:t>
            </a:r>
            <a:br>
              <a:rPr lang="en-US" sz="3200" dirty="0">
                <a:solidFill>
                  <a:schemeClr val="bg1"/>
                </a:solidFill>
              </a:rPr>
            </a:br>
            <a:r>
              <a:rPr lang="en-US" sz="3200" dirty="0">
                <a:solidFill>
                  <a:schemeClr val="bg1"/>
                </a:solidFill>
              </a:rPr>
              <a:t>Other an occasional </a:t>
            </a:r>
          </a:p>
          <a:p>
            <a:pPr algn="ctr"/>
            <a:r>
              <a:rPr lang="en-US" sz="3200" dirty="0">
                <a:solidFill>
                  <a:schemeClr val="bg1"/>
                </a:solidFill>
              </a:rPr>
              <a:t>breech of rights (Ac.16) </a:t>
            </a:r>
          </a:p>
          <a:p>
            <a:pPr algn="ctr"/>
            <a:r>
              <a:rPr lang="en-US" sz="3200" dirty="0">
                <a:solidFill>
                  <a:schemeClr val="bg1"/>
                </a:solidFill>
              </a:rPr>
              <a:t>or desire for a bribe (Ac. 24),</a:t>
            </a:r>
            <a:br>
              <a:rPr lang="en-US" sz="3200" dirty="0">
                <a:solidFill>
                  <a:schemeClr val="bg1"/>
                </a:solidFill>
              </a:rPr>
            </a:br>
            <a:r>
              <a:rPr lang="en-US" sz="3200" dirty="0">
                <a:solidFill>
                  <a:schemeClr val="bg1"/>
                </a:solidFill>
              </a:rPr>
              <a:t>the Romans in Acts are generally a source of stability, law &amp; order, and relative security.</a:t>
            </a:r>
            <a:br>
              <a:rPr lang="en-US" sz="3200" dirty="0">
                <a:solidFill>
                  <a:schemeClr val="bg1"/>
                </a:solidFill>
              </a:rPr>
            </a:br>
            <a:r>
              <a:rPr lang="en-US" sz="3200" dirty="0">
                <a:solidFill>
                  <a:schemeClr val="bg1"/>
                </a:solidFill>
              </a:rPr>
              <a:t>(cf. also Rom. 13)</a:t>
            </a:r>
            <a:br>
              <a:rPr lang="en-US" sz="3200" dirty="0">
                <a:solidFill>
                  <a:schemeClr val="bg1"/>
                </a:solidFill>
              </a:rPr>
            </a:br>
            <a:r>
              <a:rPr lang="en-US" dirty="0">
                <a:solidFill>
                  <a:schemeClr val="bg1"/>
                </a:solidFill>
              </a:rPr>
              <a:t>Though cf. also 1 </a:t>
            </a:r>
            <a:r>
              <a:rPr lang="en-US" dirty="0" err="1">
                <a:solidFill>
                  <a:schemeClr val="bg1"/>
                </a:solidFill>
              </a:rPr>
              <a:t>Ptr</a:t>
            </a:r>
            <a:r>
              <a:rPr lang="en-US" dirty="0">
                <a:solidFill>
                  <a:schemeClr val="bg1"/>
                </a:solidFill>
              </a:rPr>
              <a:t>.; Php. 1&amp;2</a:t>
            </a:r>
          </a:p>
        </p:txBody>
      </p:sp>
      <p:sp>
        <p:nvSpPr>
          <p:cNvPr id="6" name="Horizontal Scroll 5">
            <a:extLst>
              <a:ext uri="{FF2B5EF4-FFF2-40B4-BE49-F238E27FC236}">
                <a16:creationId xmlns:a16="http://schemas.microsoft.com/office/drawing/2014/main" id="{A8A8D475-5444-5948-BC94-7AC304ABA584}"/>
              </a:ext>
            </a:extLst>
          </p:cNvPr>
          <p:cNvSpPr/>
          <p:nvPr/>
        </p:nvSpPr>
        <p:spPr>
          <a:xfrm>
            <a:off x="152400" y="2912644"/>
            <a:ext cx="1752600" cy="1524000"/>
          </a:xfrm>
          <a:prstGeom prst="horizontalScroll">
            <a:avLst>
              <a:gd name="adj" fmla="val 13164"/>
            </a:avLst>
          </a:prstGeom>
          <a:blipFill>
            <a:blip r:embed="rId2"/>
            <a:tile tx="0" ty="0" sx="100000" sy="100000" flip="none" algn="tl"/>
          </a:blip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Papyrus" panose="020B0602040200020303" pitchFamily="34" charset="77"/>
            </a:endParaRPr>
          </a:p>
          <a:p>
            <a:pPr algn="ctr"/>
            <a:endParaRPr lang="en-US" sz="1000" b="1" dirty="0">
              <a:solidFill>
                <a:schemeClr val="tx1"/>
              </a:solidFill>
              <a:latin typeface="Papyrus" panose="020B0602040200020303" pitchFamily="34" charset="77"/>
            </a:endParaRPr>
          </a:p>
          <a:p>
            <a:pPr algn="ctr"/>
            <a:endParaRPr lang="en-US" sz="1000" b="1" dirty="0">
              <a:solidFill>
                <a:schemeClr val="tx1"/>
              </a:solidFill>
              <a:latin typeface="Papyrus" panose="020B0602040200020303" pitchFamily="34" charset="77"/>
            </a:endParaRPr>
          </a:p>
          <a:p>
            <a:pPr algn="ctr"/>
            <a:endParaRPr lang="en-US" sz="1000" b="1" dirty="0">
              <a:solidFill>
                <a:schemeClr val="tx1"/>
              </a:solidFill>
              <a:latin typeface="Papyrus" panose="020B0602040200020303" pitchFamily="34" charset="77"/>
            </a:endParaRPr>
          </a:p>
          <a:p>
            <a:pPr algn="ctr"/>
            <a:endParaRPr lang="en-US" sz="1000" b="1" dirty="0">
              <a:solidFill>
                <a:schemeClr val="tx1"/>
              </a:solidFill>
              <a:latin typeface="Papyrus" panose="020B0602040200020303" pitchFamily="34" charset="77"/>
            </a:endParaRPr>
          </a:p>
          <a:p>
            <a:pPr algn="ctr"/>
            <a:r>
              <a:rPr lang="en-US" sz="3600" b="1" dirty="0">
                <a:solidFill>
                  <a:schemeClr val="tx1"/>
                </a:solidFill>
                <a:latin typeface="Papyrus" panose="020B0602040200020303" pitchFamily="34" charset="77"/>
              </a:rPr>
              <a:t>ACTS</a:t>
            </a:r>
          </a:p>
          <a:p>
            <a:pPr algn="ctr"/>
            <a:endParaRPr lang="en-US" sz="2400" b="1" dirty="0">
              <a:solidFill>
                <a:schemeClr val="tx1"/>
              </a:solidFill>
              <a:latin typeface="Papyrus" panose="020B0602040200020303" pitchFamily="34" charset="77"/>
            </a:endParaRPr>
          </a:p>
          <a:p>
            <a:pPr algn="ctr"/>
            <a:endParaRPr lang="en-US" sz="2400" b="1" dirty="0">
              <a:solidFill>
                <a:schemeClr val="tx1"/>
              </a:solidFill>
              <a:latin typeface="Papyrus" panose="020B0602040200020303" pitchFamily="34" charset="77"/>
            </a:endParaRPr>
          </a:p>
        </p:txBody>
      </p:sp>
      <p:pic>
        <p:nvPicPr>
          <p:cNvPr id="7" name="Picture 6">
            <a:extLst>
              <a:ext uri="{FF2B5EF4-FFF2-40B4-BE49-F238E27FC236}">
                <a16:creationId xmlns:a16="http://schemas.microsoft.com/office/drawing/2014/main" id="{A748F965-E89E-764E-9050-CFD889EF4A6A}"/>
              </a:ext>
            </a:extLst>
          </p:cNvPr>
          <p:cNvPicPr>
            <a:picLocks noChangeAspect="1"/>
          </p:cNvPicPr>
          <p:nvPr/>
        </p:nvPicPr>
        <p:blipFill rotWithShape="1">
          <a:blip r:embed="rId3"/>
          <a:srcRect l="2871" t="23208" r="4519" b="4656"/>
          <a:stretch/>
        </p:blipFill>
        <p:spPr>
          <a:xfrm>
            <a:off x="7162800" y="3082088"/>
            <a:ext cx="1892354" cy="1185111"/>
          </a:xfrm>
          <a:prstGeom prst="rect">
            <a:avLst/>
          </a:prstGeom>
          <a:ln>
            <a:solidFill>
              <a:srgbClr val="FFFF00"/>
            </a:solidFill>
          </a:ln>
        </p:spPr>
      </p:pic>
      <p:sp>
        <p:nvSpPr>
          <p:cNvPr id="8" name="Title 5">
            <a:extLst>
              <a:ext uri="{FF2B5EF4-FFF2-40B4-BE49-F238E27FC236}">
                <a16:creationId xmlns:a16="http://schemas.microsoft.com/office/drawing/2014/main" id="{DD2CA3DE-A23B-8346-BBFE-FA80D8B43245}"/>
              </a:ext>
            </a:extLst>
          </p:cNvPr>
          <p:cNvSpPr txBox="1">
            <a:spLocks/>
          </p:cNvSpPr>
          <p:nvPr/>
        </p:nvSpPr>
        <p:spPr>
          <a:xfrm>
            <a:off x="38100" y="6671460"/>
            <a:ext cx="2476500" cy="192265"/>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dirty="0" err="1">
                <a:solidFill>
                  <a:schemeClr val="tx1">
                    <a:lumMod val="50000"/>
                    <a:lumOff val="50000"/>
                  </a:schemeClr>
                </a:solidFill>
                <a:latin typeface="+mn-lt"/>
                <a:cs typeface="Phosphate Inline" panose="02000506050000020004" pitchFamily="2" charset="77"/>
              </a:rPr>
              <a:t>scott</a:t>
            </a:r>
            <a:r>
              <a:rPr lang="en-US" sz="900" dirty="0">
                <a:solidFill>
                  <a:schemeClr val="tx1">
                    <a:lumMod val="50000"/>
                    <a:lumOff val="50000"/>
                  </a:schemeClr>
                </a:solidFill>
                <a:latin typeface="+mn-lt"/>
                <a:cs typeface="Phosphate Inline" panose="02000506050000020004" pitchFamily="2" charset="77"/>
              </a:rPr>
              <a:t> </a:t>
            </a:r>
            <a:r>
              <a:rPr lang="en-US" sz="900" dirty="0" err="1">
                <a:solidFill>
                  <a:schemeClr val="tx1">
                    <a:lumMod val="50000"/>
                    <a:lumOff val="50000"/>
                  </a:schemeClr>
                </a:solidFill>
                <a:latin typeface="+mn-lt"/>
                <a:cs typeface="Phosphate Inline" panose="02000506050000020004" pitchFamily="2" charset="77"/>
              </a:rPr>
              <a:t>smelser</a:t>
            </a:r>
            <a:r>
              <a:rPr lang="en-US" sz="900" dirty="0">
                <a:solidFill>
                  <a:schemeClr val="tx1">
                    <a:lumMod val="50000"/>
                    <a:lumOff val="50000"/>
                  </a:schemeClr>
                </a:solidFill>
                <a:latin typeface="+mn-lt"/>
                <a:cs typeface="Phosphate Inline" panose="02000506050000020004" pitchFamily="2" charset="77"/>
              </a:rPr>
              <a:t>        </a:t>
            </a:r>
            <a:r>
              <a:rPr lang="en-US" sz="900" dirty="0" err="1">
                <a:solidFill>
                  <a:schemeClr val="tx1">
                    <a:lumMod val="50000"/>
                    <a:lumOff val="50000"/>
                  </a:schemeClr>
                </a:solidFill>
                <a:latin typeface="+mn-lt"/>
                <a:cs typeface="Phosphate Inline" panose="02000506050000020004" pitchFamily="2" charset="77"/>
              </a:rPr>
              <a:t>sbsmelser@comcast.net</a:t>
            </a:r>
            <a:endParaRPr lang="en-US" sz="900" dirty="0">
              <a:solidFill>
                <a:schemeClr val="tx1">
                  <a:lumMod val="50000"/>
                  <a:lumOff val="50000"/>
                </a:schemeClr>
              </a:solidFill>
              <a:latin typeface="+mn-lt"/>
              <a:cs typeface="Phosphate Inline" panose="02000506050000020004" pitchFamily="2" charset="77"/>
            </a:endParaRPr>
          </a:p>
        </p:txBody>
      </p:sp>
    </p:spTree>
    <p:extLst>
      <p:ext uri="{BB962C8B-B14F-4D97-AF65-F5344CB8AC3E}">
        <p14:creationId xmlns:p14="http://schemas.microsoft.com/office/powerpoint/2010/main" val="55769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
        <p:nvSpPr>
          <p:cNvPr id="4" name="Rectangle 3"/>
          <p:cNvSpPr/>
          <p:nvPr/>
        </p:nvSpPr>
        <p:spPr bwMode="auto">
          <a:xfrm>
            <a:off x="0" y="0"/>
            <a:ext cx="9144000" cy="68580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3600"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3600"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3600"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bg1"/>
              </a:solidFill>
              <a:effectLst/>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dirty="0">
              <a:ln>
                <a:noFill/>
              </a:ln>
              <a:solidFill>
                <a:schemeClr val="bg1"/>
              </a:solidFill>
              <a:effectLst/>
              <a:latin typeface="Calibri" pitchFamily="34" charset="0"/>
            </a:endParaRPr>
          </a:p>
        </p:txBody>
      </p:sp>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3733800" cy="232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54000" y="721975"/>
            <a:ext cx="3505200" cy="1446550"/>
          </a:xfrm>
          <a:prstGeom prst="rect">
            <a:avLst/>
          </a:prstGeom>
          <a:noFill/>
        </p:spPr>
        <p:txBody>
          <a:bodyPr wrap="square" rtlCol="0">
            <a:spAutoFit/>
          </a:bodyPr>
          <a:lstStyle/>
          <a:p>
            <a:pPr algn="ctr"/>
            <a:r>
              <a:rPr lang="en-US" sz="4400" b="1" dirty="0">
                <a:effectLst>
                  <a:outerShdw blurRad="38100" dist="38100" dir="2700000" algn="tl">
                    <a:srgbClr val="000000">
                      <a:alpha val="43137"/>
                    </a:srgbClr>
                  </a:outerShdw>
                </a:effectLst>
              </a:rPr>
              <a:t>DATING</a:t>
            </a:r>
            <a:br>
              <a:rPr lang="en-US" sz="4400" b="1" dirty="0">
                <a:effectLst>
                  <a:outerShdw blurRad="38100" dist="38100" dir="2700000" algn="tl">
                    <a:srgbClr val="000000">
                      <a:alpha val="43137"/>
                    </a:srgbClr>
                  </a:outerShdw>
                </a:effectLst>
              </a:rPr>
            </a:br>
            <a:r>
              <a:rPr lang="en-US" sz="4400" b="1" dirty="0">
                <a:effectLst>
                  <a:outerShdw blurRad="38100" dist="38100" dir="2700000" algn="tl">
                    <a:srgbClr val="000000">
                      <a:alpha val="43137"/>
                    </a:srgbClr>
                  </a:outerShdw>
                </a:effectLst>
              </a:rPr>
              <a:t>ACTS</a:t>
            </a:r>
          </a:p>
        </p:txBody>
      </p:sp>
      <p:sp>
        <p:nvSpPr>
          <p:cNvPr id="2" name="Rounded Rectangle 1">
            <a:extLst>
              <a:ext uri="{FF2B5EF4-FFF2-40B4-BE49-F238E27FC236}">
                <a16:creationId xmlns:a16="http://schemas.microsoft.com/office/drawing/2014/main" id="{E6EE1DDE-486D-AA46-960A-9653A7EB8F38}"/>
              </a:ext>
            </a:extLst>
          </p:cNvPr>
          <p:cNvSpPr/>
          <p:nvPr/>
        </p:nvSpPr>
        <p:spPr>
          <a:xfrm>
            <a:off x="4127500" y="1638154"/>
            <a:ext cx="4724400" cy="14700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3200" b="1" dirty="0">
                <a:solidFill>
                  <a:schemeClr val="tx1"/>
                </a:solidFill>
              </a:rPr>
              <a:t>b.) ends ca. 62 AD</a:t>
            </a:r>
          </a:p>
        </p:txBody>
      </p:sp>
      <p:sp>
        <p:nvSpPr>
          <p:cNvPr id="7" name="Rounded Rectangle 6">
            <a:extLst>
              <a:ext uri="{FF2B5EF4-FFF2-40B4-BE49-F238E27FC236}">
                <a16:creationId xmlns:a16="http://schemas.microsoft.com/office/drawing/2014/main" id="{9E215D54-4E6F-494F-8709-53158AB34887}"/>
              </a:ext>
            </a:extLst>
          </p:cNvPr>
          <p:cNvSpPr/>
          <p:nvPr/>
        </p:nvSpPr>
        <p:spPr>
          <a:xfrm>
            <a:off x="4127500" y="3200400"/>
            <a:ext cx="4724400" cy="161073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3200" b="1" dirty="0">
                <a:solidFill>
                  <a:schemeClr val="tx1"/>
                </a:solidFill>
              </a:rPr>
              <a:t>c.) pers. status at time of writing: Jewish hostility,     	     Roman stability</a:t>
            </a:r>
          </a:p>
        </p:txBody>
      </p:sp>
      <p:sp>
        <p:nvSpPr>
          <p:cNvPr id="8" name="Rounded Rectangle 7">
            <a:extLst>
              <a:ext uri="{FF2B5EF4-FFF2-40B4-BE49-F238E27FC236}">
                <a16:creationId xmlns:a16="http://schemas.microsoft.com/office/drawing/2014/main" id="{D0203DFE-9341-B946-A730-71B3DE40A836}"/>
              </a:ext>
            </a:extLst>
          </p:cNvPr>
          <p:cNvSpPr/>
          <p:nvPr/>
        </p:nvSpPr>
        <p:spPr>
          <a:xfrm>
            <a:off x="4127500" y="4900571"/>
            <a:ext cx="4724400" cy="16764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a:solidFill>
                  <a:schemeClr val="tx1"/>
                </a:solidFill>
              </a:rPr>
              <a:t>Appears to be</a:t>
            </a:r>
            <a:br>
              <a:rPr lang="en-US" sz="3200" b="1" dirty="0">
                <a:solidFill>
                  <a:schemeClr val="tx1"/>
                </a:solidFill>
              </a:rPr>
            </a:br>
            <a:r>
              <a:rPr lang="en-US" sz="3200" b="1" dirty="0">
                <a:solidFill>
                  <a:schemeClr val="tx1"/>
                </a:solidFill>
              </a:rPr>
              <a:t>prior to Nero’s persecution in Rome. </a:t>
            </a:r>
          </a:p>
        </p:txBody>
      </p:sp>
      <p:sp>
        <p:nvSpPr>
          <p:cNvPr id="5" name="Left Arrow 4">
            <a:extLst>
              <a:ext uri="{FF2B5EF4-FFF2-40B4-BE49-F238E27FC236}">
                <a16:creationId xmlns:a16="http://schemas.microsoft.com/office/drawing/2014/main" id="{D01DE788-BA75-984F-BDAD-AD157F39EC61}"/>
              </a:ext>
            </a:extLst>
          </p:cNvPr>
          <p:cNvSpPr/>
          <p:nvPr/>
        </p:nvSpPr>
        <p:spPr>
          <a:xfrm>
            <a:off x="19050" y="3898190"/>
            <a:ext cx="2933700" cy="2178049"/>
          </a:xfrm>
          <a:prstGeom prst="leftArrow">
            <a:avLst>
              <a:gd name="adj1" fmla="val 79725"/>
              <a:gd name="adj2" fmla="val 3613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b="1" dirty="0">
                <a:solidFill>
                  <a:schemeClr val="tx1"/>
                </a:solidFill>
              </a:rPr>
              <a:t>GOSPEL OF LUKE</a:t>
            </a:r>
          </a:p>
          <a:p>
            <a:pPr algn="ctr"/>
            <a:r>
              <a:rPr lang="en-US" sz="3200" b="1" dirty="0">
                <a:solidFill>
                  <a:schemeClr val="tx1"/>
                </a:solidFill>
              </a:rPr>
              <a:t>was prior</a:t>
            </a:r>
          </a:p>
        </p:txBody>
      </p:sp>
      <p:sp>
        <p:nvSpPr>
          <p:cNvPr id="10" name="Rounded Rectangle 9">
            <a:extLst>
              <a:ext uri="{FF2B5EF4-FFF2-40B4-BE49-F238E27FC236}">
                <a16:creationId xmlns:a16="http://schemas.microsoft.com/office/drawing/2014/main" id="{2F5A71C4-9ABC-364E-A8EC-EF2E87844C63}"/>
              </a:ext>
            </a:extLst>
          </p:cNvPr>
          <p:cNvSpPr/>
          <p:nvPr/>
        </p:nvSpPr>
        <p:spPr>
          <a:xfrm>
            <a:off x="4165600" y="75909"/>
            <a:ext cx="4724400" cy="147002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3200" b="1" dirty="0">
                <a:solidFill>
                  <a:schemeClr val="tx1"/>
                </a:solidFill>
              </a:rPr>
              <a:t>a.) contemporary with Paul in ca. 49 – 60</a:t>
            </a:r>
          </a:p>
        </p:txBody>
      </p:sp>
      <p:sp>
        <p:nvSpPr>
          <p:cNvPr id="13" name="Oval 12">
            <a:extLst>
              <a:ext uri="{FF2B5EF4-FFF2-40B4-BE49-F238E27FC236}">
                <a16:creationId xmlns:a16="http://schemas.microsoft.com/office/drawing/2014/main" id="{A3915E6A-C4A5-2442-9004-9DCF0B9E0723}"/>
              </a:ext>
            </a:extLst>
          </p:cNvPr>
          <p:cNvSpPr/>
          <p:nvPr/>
        </p:nvSpPr>
        <p:spPr>
          <a:xfrm>
            <a:off x="1778000" y="2078375"/>
            <a:ext cx="2540000" cy="232992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a:t>ca.</a:t>
            </a:r>
            <a:br>
              <a:rPr lang="en-US" sz="3600" b="1" dirty="0"/>
            </a:br>
            <a:r>
              <a:rPr lang="en-US" sz="3600" b="1" dirty="0"/>
              <a:t>62 (63)</a:t>
            </a:r>
            <a:br>
              <a:rPr lang="en-US" sz="3600" b="1" dirty="0"/>
            </a:br>
            <a:r>
              <a:rPr lang="en-US" sz="3600" b="1" dirty="0"/>
              <a:t>AD</a:t>
            </a:r>
          </a:p>
        </p:txBody>
      </p:sp>
    </p:spTree>
    <p:extLst>
      <p:ext uri="{BB962C8B-B14F-4D97-AF65-F5344CB8AC3E}">
        <p14:creationId xmlns:p14="http://schemas.microsoft.com/office/powerpoint/2010/main" val="124424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righ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5" grpId="0" animBg="1"/>
      <p:bldP spid="10" grpId="0" animBg="1"/>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572000" cy="6858000"/>
          </a:xfrm>
          <a:solidFill>
            <a:schemeClr val="tx1"/>
          </a:solidFill>
        </p:spPr>
        <p:txBody>
          <a:bodyPr>
            <a:normAutofit fontScale="90000"/>
          </a:bodyPr>
          <a:lstStyle/>
          <a:p>
            <a:r>
              <a:rPr lang="en-US" sz="6600" dirty="0">
                <a:solidFill>
                  <a:srgbClr val="00B050"/>
                </a:solidFill>
                <a:latin typeface="Phosphate Inline" panose="02000506050000020004" pitchFamily="2" charset="77"/>
                <a:cs typeface="Phosphate Inline" panose="02000506050000020004" pitchFamily="2" charset="77"/>
              </a:rPr>
              <a:t>Luke / Acts</a:t>
            </a:r>
            <a:br>
              <a:rPr lang="en-US" sz="6600" dirty="0">
                <a:solidFill>
                  <a:srgbClr val="00B050"/>
                </a:solidFill>
                <a:latin typeface="Phosphate Inline" panose="02000506050000020004" pitchFamily="2" charset="77"/>
                <a:cs typeface="Phosphate Inline" panose="02000506050000020004" pitchFamily="2" charset="77"/>
              </a:rPr>
            </a:br>
            <a:r>
              <a:rPr lang="en-US" dirty="0">
                <a:solidFill>
                  <a:schemeClr val="bg1"/>
                </a:solidFill>
              </a:rPr>
              <a:t>evidence for</a:t>
            </a: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authorship</a:t>
            </a:r>
            <a:br>
              <a:rPr lang="en-US" dirty="0">
                <a:solidFill>
                  <a:schemeClr val="bg1"/>
                </a:solidFill>
              </a:rPr>
            </a:b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&amp;</a:t>
            </a:r>
            <a:br>
              <a:rPr lang="en-US" dirty="0">
                <a:solidFill>
                  <a:schemeClr val="bg1"/>
                </a:solidFill>
              </a:rPr>
            </a:br>
            <a:r>
              <a:rPr lang="en-US" dirty="0">
                <a:solidFill>
                  <a:schemeClr val="bg1"/>
                </a:solidFill>
              </a:rPr>
              <a:t>proposed</a:t>
            </a:r>
            <a:br>
              <a:rPr lang="en-US" dirty="0">
                <a:solidFill>
                  <a:schemeClr val="bg1"/>
                </a:solidFill>
              </a:rPr>
            </a:br>
            <a:r>
              <a:rPr lang="en-US" dirty="0">
                <a:solidFill>
                  <a:schemeClr val="bg1"/>
                </a:solidFill>
                <a:latin typeface="Phosphate Inline" panose="02000506050000020004" pitchFamily="2" charset="77"/>
                <a:cs typeface="Phosphate Inline" panose="02000506050000020004" pitchFamily="2" charset="77"/>
              </a:rPr>
              <a:t>date</a:t>
            </a:r>
            <a:br>
              <a:rPr lang="en-US" dirty="0">
                <a:solidFill>
                  <a:schemeClr val="bg1"/>
                </a:solidFill>
                <a:latin typeface="Phosphate Inline" panose="02000506050000020004" pitchFamily="2" charset="77"/>
                <a:cs typeface="Phosphate Inline" panose="02000506050000020004" pitchFamily="2" charset="77"/>
              </a:rPr>
            </a:br>
            <a:br>
              <a:rPr lang="en-US" dirty="0">
                <a:solidFill>
                  <a:schemeClr val="bg1"/>
                </a:solidFill>
              </a:rPr>
            </a:br>
            <a:br>
              <a:rPr lang="en-US" dirty="0">
                <a:solidFill>
                  <a:schemeClr val="bg1"/>
                </a:solidFill>
              </a:rPr>
            </a:br>
            <a:endParaRPr lang="en-US" sz="2800" dirty="0">
              <a:solidFill>
                <a:schemeClr val="bg1"/>
              </a:solidFill>
            </a:endParaRPr>
          </a:p>
        </p:txBody>
      </p:sp>
      <p:sp>
        <p:nvSpPr>
          <p:cNvPr id="10" name="Rectangle 9">
            <a:extLst>
              <a:ext uri="{FF2B5EF4-FFF2-40B4-BE49-F238E27FC236}">
                <a16:creationId xmlns:a16="http://schemas.microsoft.com/office/drawing/2014/main" id="{47DFE506-3DE6-8D4A-A78D-83B9328FDC9B}"/>
              </a:ext>
            </a:extLst>
          </p:cNvPr>
          <p:cNvSpPr/>
          <p:nvPr/>
        </p:nvSpPr>
        <p:spPr>
          <a:xfrm>
            <a:off x="838200" y="5029200"/>
            <a:ext cx="2895600" cy="1406324"/>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Luke: </a:t>
            </a:r>
            <a:br>
              <a:rPr lang="en-US" sz="2400" b="1" dirty="0">
                <a:solidFill>
                  <a:schemeClr val="tx1"/>
                </a:solidFill>
              </a:rPr>
            </a:br>
            <a:r>
              <a:rPr lang="en-US" sz="2400" b="1" dirty="0">
                <a:solidFill>
                  <a:schemeClr val="tx1"/>
                </a:solidFill>
              </a:rPr>
              <a:t>shortly prior to Acts</a:t>
            </a:r>
            <a:br>
              <a:rPr lang="en-US" sz="2400" b="1" dirty="0">
                <a:solidFill>
                  <a:schemeClr val="tx1"/>
                </a:solidFill>
              </a:rPr>
            </a:br>
            <a:r>
              <a:rPr lang="en-US" sz="2400" b="1" dirty="0">
                <a:solidFill>
                  <a:schemeClr val="tx1"/>
                </a:solidFill>
              </a:rPr>
              <a:t>ACTS:  ca. </a:t>
            </a:r>
            <a:r>
              <a:rPr lang="en-US" sz="4000" dirty="0">
                <a:solidFill>
                  <a:schemeClr val="tx1"/>
                </a:solidFill>
                <a:latin typeface="Phosphate Inline" panose="02000506050000020004" pitchFamily="2" charset="77"/>
                <a:cs typeface="Phosphate Inline" panose="02000506050000020004" pitchFamily="2" charset="77"/>
              </a:rPr>
              <a:t>62/63 </a:t>
            </a:r>
          </a:p>
        </p:txBody>
      </p:sp>
      <p:sp>
        <p:nvSpPr>
          <p:cNvPr id="11" name="Left Brace 10">
            <a:extLst>
              <a:ext uri="{FF2B5EF4-FFF2-40B4-BE49-F238E27FC236}">
                <a16:creationId xmlns:a16="http://schemas.microsoft.com/office/drawing/2014/main" id="{00D11B14-A0AC-774A-B01E-0B4026817963}"/>
              </a:ext>
            </a:extLst>
          </p:cNvPr>
          <p:cNvSpPr/>
          <p:nvPr/>
        </p:nvSpPr>
        <p:spPr>
          <a:xfrm>
            <a:off x="4267200" y="762000"/>
            <a:ext cx="1225952" cy="2514600"/>
          </a:xfrm>
          <a:prstGeom prst="leftBrac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a:extLst>
              <a:ext uri="{FF2B5EF4-FFF2-40B4-BE49-F238E27FC236}">
                <a16:creationId xmlns:a16="http://schemas.microsoft.com/office/drawing/2014/main" id="{190A9C03-0866-9249-BE34-F1D66FC63705}"/>
              </a:ext>
            </a:extLst>
          </p:cNvPr>
          <p:cNvSpPr/>
          <p:nvPr/>
        </p:nvSpPr>
        <p:spPr>
          <a:xfrm>
            <a:off x="5486400" y="7239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Historic</a:t>
            </a:r>
          </a:p>
          <a:p>
            <a:pPr algn="ctr"/>
            <a:r>
              <a:rPr lang="en-US" sz="2000" b="1" dirty="0">
                <a:solidFill>
                  <a:schemeClr val="tx1"/>
                </a:solidFill>
              </a:rPr>
              <a:t>Attribution</a:t>
            </a:r>
          </a:p>
        </p:txBody>
      </p:sp>
      <p:sp>
        <p:nvSpPr>
          <p:cNvPr id="13" name="Rectangle 12">
            <a:extLst>
              <a:ext uri="{FF2B5EF4-FFF2-40B4-BE49-F238E27FC236}">
                <a16:creationId xmlns:a16="http://schemas.microsoft.com/office/drawing/2014/main" id="{54D28743-41DF-FE44-8DDC-2C9878AD30D2}"/>
              </a:ext>
            </a:extLst>
          </p:cNvPr>
          <p:cNvSpPr/>
          <p:nvPr/>
        </p:nvSpPr>
        <p:spPr>
          <a:xfrm>
            <a:off x="5486400" y="16764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INTERNAL EVIDENCE:</a:t>
            </a:r>
            <a:br>
              <a:rPr lang="en-US" sz="2000" b="1" dirty="0">
                <a:solidFill>
                  <a:schemeClr val="tx1"/>
                </a:solidFill>
              </a:rPr>
            </a:br>
            <a:r>
              <a:rPr lang="en-US" sz="2000" b="1" dirty="0">
                <a:solidFill>
                  <a:schemeClr val="tx1"/>
                </a:solidFill>
              </a:rPr>
              <a:t>ACTS</a:t>
            </a:r>
          </a:p>
        </p:txBody>
      </p:sp>
      <p:sp>
        <p:nvSpPr>
          <p:cNvPr id="14" name="Rectangle 13">
            <a:extLst>
              <a:ext uri="{FF2B5EF4-FFF2-40B4-BE49-F238E27FC236}">
                <a16:creationId xmlns:a16="http://schemas.microsoft.com/office/drawing/2014/main" id="{C8F29556-C067-5F4C-9233-591F4EDD05D1}"/>
              </a:ext>
            </a:extLst>
          </p:cNvPr>
          <p:cNvSpPr/>
          <p:nvPr/>
        </p:nvSpPr>
        <p:spPr>
          <a:xfrm>
            <a:off x="5493152" y="25908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COMPARISON:</a:t>
            </a:r>
            <a:br>
              <a:rPr lang="en-US" sz="2000" b="1" dirty="0">
                <a:solidFill>
                  <a:schemeClr val="tx1"/>
                </a:solidFill>
              </a:rPr>
            </a:br>
            <a:r>
              <a:rPr lang="en-US" sz="2000" b="1" dirty="0">
                <a:solidFill>
                  <a:schemeClr val="tx1"/>
                </a:solidFill>
              </a:rPr>
              <a:t>prison voyage &amp; epistles</a:t>
            </a:r>
          </a:p>
        </p:txBody>
      </p:sp>
      <p:sp>
        <p:nvSpPr>
          <p:cNvPr id="15" name="Left Brace 14">
            <a:extLst>
              <a:ext uri="{FF2B5EF4-FFF2-40B4-BE49-F238E27FC236}">
                <a16:creationId xmlns:a16="http://schemas.microsoft.com/office/drawing/2014/main" id="{74A1620D-F091-0C49-BF37-E9C2B240237E}"/>
              </a:ext>
            </a:extLst>
          </p:cNvPr>
          <p:cNvSpPr/>
          <p:nvPr/>
        </p:nvSpPr>
        <p:spPr>
          <a:xfrm>
            <a:off x="4267200" y="4152900"/>
            <a:ext cx="1225952" cy="2514600"/>
          </a:xfrm>
          <a:prstGeom prst="leftBrace">
            <a:avLst/>
          </a:prstGeom>
          <a:ln w="76200">
            <a:solidFill>
              <a:srgbClr val="FFC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a:extLst>
              <a:ext uri="{FF2B5EF4-FFF2-40B4-BE49-F238E27FC236}">
                <a16:creationId xmlns:a16="http://schemas.microsoft.com/office/drawing/2014/main" id="{7ABAE38E-5F4E-C344-8E89-2D9FD94C4C1E}"/>
              </a:ext>
            </a:extLst>
          </p:cNvPr>
          <p:cNvSpPr/>
          <p:nvPr/>
        </p:nvSpPr>
        <p:spPr>
          <a:xfrm>
            <a:off x="5479648" y="40767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contemporary w/ Paul</a:t>
            </a:r>
            <a:br>
              <a:rPr lang="en-US" sz="2000" b="1" dirty="0">
                <a:solidFill>
                  <a:schemeClr val="tx1"/>
                </a:solidFill>
              </a:rPr>
            </a:br>
            <a:r>
              <a:rPr lang="en-US" sz="2000" b="1" dirty="0">
                <a:solidFill>
                  <a:schemeClr val="tx1"/>
                </a:solidFill>
              </a:rPr>
              <a:t>~49/60 AD  (est. above)</a:t>
            </a:r>
          </a:p>
        </p:txBody>
      </p:sp>
      <p:sp>
        <p:nvSpPr>
          <p:cNvPr id="17" name="Rectangle 16">
            <a:extLst>
              <a:ext uri="{FF2B5EF4-FFF2-40B4-BE49-F238E27FC236}">
                <a16:creationId xmlns:a16="http://schemas.microsoft.com/office/drawing/2014/main" id="{03286802-AE0D-A448-8114-315C9E75B90D}"/>
              </a:ext>
            </a:extLst>
          </p:cNvPr>
          <p:cNvSpPr/>
          <p:nvPr/>
        </p:nvSpPr>
        <p:spPr>
          <a:xfrm>
            <a:off x="5479648" y="50292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terminus of the text</a:t>
            </a:r>
          </a:p>
        </p:txBody>
      </p:sp>
      <p:sp>
        <p:nvSpPr>
          <p:cNvPr id="18" name="Rectangle 17">
            <a:extLst>
              <a:ext uri="{FF2B5EF4-FFF2-40B4-BE49-F238E27FC236}">
                <a16:creationId xmlns:a16="http://schemas.microsoft.com/office/drawing/2014/main" id="{93300177-0664-CE47-937F-C111ABB7FA01}"/>
              </a:ext>
            </a:extLst>
          </p:cNvPr>
          <p:cNvSpPr/>
          <p:nvPr/>
        </p:nvSpPr>
        <p:spPr>
          <a:xfrm>
            <a:off x="5486400" y="5943600"/>
            <a:ext cx="2895600" cy="7620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persecution status at the time of writing:  J. &lt; &gt; R.</a:t>
            </a:r>
          </a:p>
        </p:txBody>
      </p:sp>
      <p:sp>
        <p:nvSpPr>
          <p:cNvPr id="19" name="Rectangle 18">
            <a:extLst>
              <a:ext uri="{FF2B5EF4-FFF2-40B4-BE49-F238E27FC236}">
                <a16:creationId xmlns:a16="http://schemas.microsoft.com/office/drawing/2014/main" id="{469A0EC8-3B35-7C4B-AFFA-8708B6E16C4B}"/>
              </a:ext>
            </a:extLst>
          </p:cNvPr>
          <p:cNvSpPr/>
          <p:nvPr/>
        </p:nvSpPr>
        <p:spPr>
          <a:xfrm>
            <a:off x="838200" y="2438400"/>
            <a:ext cx="2895600" cy="685800"/>
          </a:xfrm>
          <a:prstGeom prst="rect">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Phosphate Inline" panose="02000506050000020004" pitchFamily="2" charset="77"/>
                <a:cs typeface="Phosphate Inline" panose="02000506050000020004" pitchFamily="2" charset="77"/>
              </a:rPr>
              <a:t>LUKE</a:t>
            </a:r>
          </a:p>
        </p:txBody>
      </p:sp>
    </p:spTree>
    <p:extLst>
      <p:ext uri="{BB962C8B-B14F-4D97-AF65-F5344CB8AC3E}">
        <p14:creationId xmlns:p14="http://schemas.microsoft.com/office/powerpoint/2010/main" val="217909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439E-8913-E541-B75C-F6DA1C62AC31}"/>
              </a:ext>
            </a:extLst>
          </p:cNvPr>
          <p:cNvSpPr>
            <a:spLocks noGrp="1"/>
          </p:cNvSpPr>
          <p:nvPr>
            <p:ph type="title"/>
          </p:nvPr>
        </p:nvSpPr>
        <p:spPr>
          <a:xfrm>
            <a:off x="457200" y="457200"/>
            <a:ext cx="8229600" cy="1143000"/>
          </a:xfrm>
        </p:spPr>
        <p:txBody>
          <a:bodyPr>
            <a:normAutofit fontScale="90000"/>
          </a:bodyPr>
          <a:lstStyle/>
          <a:p>
            <a:r>
              <a:rPr lang="en-US" sz="3600" dirty="0"/>
              <a:t>Additional notes:</a:t>
            </a:r>
            <a:br>
              <a:rPr lang="en-US" sz="3600" dirty="0"/>
            </a:br>
            <a:r>
              <a:rPr lang="en-US" sz="3600" dirty="0"/>
              <a:t>THEOPHILUS</a:t>
            </a:r>
          </a:p>
        </p:txBody>
      </p:sp>
    </p:spTree>
    <p:extLst>
      <p:ext uri="{BB962C8B-B14F-4D97-AF65-F5344CB8AC3E}">
        <p14:creationId xmlns:p14="http://schemas.microsoft.com/office/powerpoint/2010/main" val="302355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295448"/>
            <a:ext cx="7772400" cy="1470025"/>
          </a:xfrm>
        </p:spPr>
        <p:txBody>
          <a:bodyPr/>
          <a:lstStyle/>
          <a:p>
            <a:endParaRPr lang="en-US"/>
          </a:p>
        </p:txBody>
      </p:sp>
      <p:sp>
        <p:nvSpPr>
          <p:cNvPr id="4" name="Rectangle 3"/>
          <p:cNvSpPr/>
          <p:nvPr/>
        </p:nvSpPr>
        <p:spPr bwMode="auto">
          <a:xfrm>
            <a:off x="0" y="0"/>
            <a:ext cx="9144000" cy="6858000"/>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3600"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3600"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lang="en-US" sz="3600" dirty="0">
              <a:solidFill>
                <a:schemeClr val="bg1"/>
              </a:solidFill>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bg1"/>
              </a:solidFill>
              <a:effectLst/>
              <a:latin typeface="Calibri"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1" i="0" u="none" strike="noStrike" cap="none" normalizeH="0" baseline="0" dirty="0">
              <a:ln>
                <a:noFill/>
              </a:ln>
              <a:solidFill>
                <a:schemeClr val="bg1"/>
              </a:solidFill>
              <a:effectLst/>
              <a:latin typeface="Calibri" pitchFamily="34" charset="0"/>
            </a:endParaRPr>
          </a:p>
        </p:txBody>
      </p:sp>
      <p:sp>
        <p:nvSpPr>
          <p:cNvPr id="10" name="Horizontal Scroll 9"/>
          <p:cNvSpPr/>
          <p:nvPr/>
        </p:nvSpPr>
        <p:spPr bwMode="auto">
          <a:xfrm>
            <a:off x="6705600" y="2270048"/>
            <a:ext cx="2209860" cy="2394102"/>
          </a:xfrm>
          <a:prstGeom prst="horizontalScroll">
            <a:avLst>
              <a:gd name="adj" fmla="val 11917"/>
            </a:avLst>
          </a:prstGeom>
          <a:blipFill>
            <a:blip r:embed="rId2" cstate="print"/>
            <a:tile tx="0" ty="0" sx="100000" sy="100000" flip="none" algn="tl"/>
          </a:blip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cs typeface="Narkisim" pitchFamily="34" charset="-79"/>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dirty="0">
                <a:ln>
                  <a:noFill/>
                </a:ln>
                <a:solidFill>
                  <a:schemeClr val="tx1"/>
                </a:solidFill>
                <a:effectLst/>
                <a:cs typeface="Narkisim" pitchFamily="34" charset="-79"/>
              </a:rPr>
              <a:t>epistles</a:t>
            </a:r>
          </a:p>
        </p:txBody>
      </p:sp>
      <p:grpSp>
        <p:nvGrpSpPr>
          <p:cNvPr id="18" name="Group 17">
            <a:extLst>
              <a:ext uri="{FF2B5EF4-FFF2-40B4-BE49-F238E27FC236}">
                <a16:creationId xmlns:a16="http://schemas.microsoft.com/office/drawing/2014/main" id="{90C051B2-F85A-A546-8DB3-29BA9F3348A6}"/>
              </a:ext>
            </a:extLst>
          </p:cNvPr>
          <p:cNvGrpSpPr/>
          <p:nvPr/>
        </p:nvGrpSpPr>
        <p:grpSpPr>
          <a:xfrm>
            <a:off x="3124200" y="2451023"/>
            <a:ext cx="3022554" cy="1981200"/>
            <a:chOff x="3328852" y="1422400"/>
            <a:chExt cx="3022554" cy="1981200"/>
          </a:xfrm>
        </p:grpSpPr>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8852" y="1439484"/>
              <a:ext cx="3022554" cy="1886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328852" y="1422400"/>
              <a:ext cx="2943364" cy="1981200"/>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rPr>
                <a:t>acts</a:t>
              </a:r>
            </a:p>
            <a:p>
              <a:pPr algn="ctr"/>
              <a:r>
                <a:rPr lang="en-US" sz="4000" b="1" dirty="0">
                  <a:effectLst>
                    <a:outerShdw blurRad="38100" dist="38100" dir="2700000" algn="tl">
                      <a:srgbClr val="000000">
                        <a:alpha val="43137"/>
                      </a:srgbClr>
                    </a:outerShdw>
                  </a:effectLst>
                </a:rPr>
                <a:t>of the apostles</a:t>
              </a:r>
            </a:p>
          </p:txBody>
        </p:sp>
      </p:grpSp>
      <p:sp>
        <p:nvSpPr>
          <p:cNvPr id="17" name="Horizontal Scroll 16">
            <a:extLst>
              <a:ext uri="{FF2B5EF4-FFF2-40B4-BE49-F238E27FC236}">
                <a16:creationId xmlns:a16="http://schemas.microsoft.com/office/drawing/2014/main" id="{D702383E-573E-C344-BDF6-398B432217CF}"/>
              </a:ext>
            </a:extLst>
          </p:cNvPr>
          <p:cNvSpPr/>
          <p:nvPr/>
        </p:nvSpPr>
        <p:spPr bwMode="auto">
          <a:xfrm>
            <a:off x="304740" y="2330298"/>
            <a:ext cx="2209860" cy="2394102"/>
          </a:xfrm>
          <a:prstGeom prst="horizontalScroll">
            <a:avLst>
              <a:gd name="adj" fmla="val 11917"/>
            </a:avLst>
          </a:prstGeom>
          <a:blipFill>
            <a:blip r:embed="rId2" cstate="print"/>
            <a:tile tx="0" ty="0" sx="100000" sy="100000" flip="none" algn="tl"/>
          </a:blipFill>
          <a:ln w="9525" cap="flat" cmpd="sng" algn="ctr">
            <a:solidFill>
              <a:schemeClr val="tx1"/>
            </a:solid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cs typeface="Narkisim" pitchFamily="34" charset="-79"/>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3600" b="1" i="0" u="none" strike="noStrike" cap="none" normalizeH="0" baseline="0" dirty="0">
                <a:ln>
                  <a:noFill/>
                </a:ln>
                <a:solidFill>
                  <a:schemeClr val="tx1"/>
                </a:solidFill>
                <a:effectLst/>
                <a:cs typeface="Narkisim" pitchFamily="34" charset="-79"/>
              </a:rPr>
              <a:t>gospels</a:t>
            </a:r>
          </a:p>
        </p:txBody>
      </p:sp>
      <p:sp>
        <p:nvSpPr>
          <p:cNvPr id="19" name="Right Arrow 18">
            <a:extLst>
              <a:ext uri="{FF2B5EF4-FFF2-40B4-BE49-F238E27FC236}">
                <a16:creationId xmlns:a16="http://schemas.microsoft.com/office/drawing/2014/main" id="{74ACDD86-21C5-EF42-AC62-A7A5BBEC480C}"/>
              </a:ext>
            </a:extLst>
          </p:cNvPr>
          <p:cNvSpPr/>
          <p:nvPr/>
        </p:nvSpPr>
        <p:spPr>
          <a:xfrm flipH="1">
            <a:off x="6061236" y="2908223"/>
            <a:ext cx="796764" cy="1234554"/>
          </a:xfrm>
          <a:prstGeom prst="rightArrow">
            <a:avLst/>
          </a:prstGeom>
          <a:solidFill>
            <a:srgbClr val="00B050"/>
          </a:solidFill>
          <a:ln w="952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p:cNvSpPr/>
          <p:nvPr/>
        </p:nvSpPr>
        <p:spPr>
          <a:xfrm>
            <a:off x="2403635" y="2910072"/>
            <a:ext cx="796765" cy="1234554"/>
          </a:xfrm>
          <a:prstGeom prst="rightArrow">
            <a:avLst/>
          </a:prstGeom>
          <a:solidFill>
            <a:srgbClr val="00B050"/>
          </a:solidFill>
          <a:ln w="952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7DE9CEE-2E28-EF48-B43B-6DC6894C8A8E}"/>
              </a:ext>
            </a:extLst>
          </p:cNvPr>
          <p:cNvSpPr txBox="1"/>
          <p:nvPr/>
        </p:nvSpPr>
        <p:spPr>
          <a:xfrm rot="1088274">
            <a:off x="4741514" y="1323173"/>
            <a:ext cx="1600200" cy="317009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0" b="1" dirty="0">
                <a:solidFill>
                  <a:schemeClr val="bg1"/>
                </a:solidFill>
              </a:rPr>
              <a:t>?</a:t>
            </a:r>
          </a:p>
        </p:txBody>
      </p:sp>
      <p:sp>
        <p:nvSpPr>
          <p:cNvPr id="23" name="Oval 22">
            <a:extLst>
              <a:ext uri="{FF2B5EF4-FFF2-40B4-BE49-F238E27FC236}">
                <a16:creationId xmlns:a16="http://schemas.microsoft.com/office/drawing/2014/main" id="{6CCB0CF1-663D-2046-BB8C-CF9D8FCB06CC}"/>
              </a:ext>
            </a:extLst>
          </p:cNvPr>
          <p:cNvSpPr/>
          <p:nvPr/>
        </p:nvSpPr>
        <p:spPr>
          <a:xfrm>
            <a:off x="3962400" y="228600"/>
            <a:ext cx="1219200" cy="1219200"/>
          </a:xfrm>
          <a:prstGeom prst="ellipse">
            <a:avLst/>
          </a:prstGeom>
          <a:solidFill>
            <a:srgbClr val="00B050"/>
          </a:solidFill>
          <a:ln>
            <a:noFill/>
          </a:ln>
          <a:scene3d>
            <a:camera prst="orthographicFront"/>
            <a:lightRig rig="threePt" dir="t"/>
          </a:scene3d>
          <a:sp3d>
            <a:bevelT w="133350" h="2476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Phosphate Inline" panose="02000506050000020004" pitchFamily="2" charset="77"/>
                <a:cs typeface="Phosphate Inline" panose="02000506050000020004" pitchFamily="2" charset="77"/>
              </a:rPr>
              <a:t>2</a:t>
            </a:r>
          </a:p>
        </p:txBody>
      </p:sp>
    </p:spTree>
    <p:extLst>
      <p:ext uri="{BB962C8B-B14F-4D97-AF65-F5344CB8AC3E}">
        <p14:creationId xmlns:p14="http://schemas.microsoft.com/office/powerpoint/2010/main" val="298259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FF53C-778B-CF43-A392-CE9D5996B9E9}"/>
              </a:ext>
            </a:extLst>
          </p:cNvPr>
          <p:cNvSpPr>
            <a:spLocks noGrp="1"/>
          </p:cNvSpPr>
          <p:nvPr>
            <p:ph type="title"/>
          </p:nvPr>
        </p:nvSpPr>
        <p:spPr>
          <a:xfrm>
            <a:off x="27172" y="6526623"/>
            <a:ext cx="9116828" cy="304763"/>
          </a:xfrm>
        </p:spPr>
        <p:txBody>
          <a:bodyPr>
            <a:normAutofit fontScale="90000"/>
          </a:bodyPr>
          <a:lstStyle/>
          <a:p>
            <a:r>
              <a:rPr lang="en-US" sz="1400" b="1" dirty="0"/>
              <a:t>Classical Numismatic Group, Inc. </a:t>
            </a:r>
            <a:r>
              <a:rPr lang="en-US" sz="1400" b="1" u="sng" dirty="0">
                <a:hlinkClick r:id="rId2"/>
              </a:rPr>
              <a:t>http://www.cngcoins.com</a:t>
            </a:r>
            <a:r>
              <a:rPr lang="en-US" sz="1400" b="1" u="sng" dirty="0"/>
              <a:t> </a:t>
            </a:r>
            <a:r>
              <a:rPr lang="en-US" sz="1400" u="sng" dirty="0">
                <a:hlinkClick r:id="rId3"/>
              </a:rPr>
              <a:t>CC BY-SA 3.0</a:t>
            </a:r>
            <a:endParaRPr lang="en-US" sz="1400" dirty="0"/>
          </a:p>
        </p:txBody>
      </p:sp>
      <p:sp>
        <p:nvSpPr>
          <p:cNvPr id="3" name="Content Placeholder 2">
            <a:extLst>
              <a:ext uri="{FF2B5EF4-FFF2-40B4-BE49-F238E27FC236}">
                <a16:creationId xmlns:a16="http://schemas.microsoft.com/office/drawing/2014/main" id="{AC14F57E-D86E-CD43-A097-080540901085}"/>
              </a:ext>
            </a:extLst>
          </p:cNvPr>
          <p:cNvSpPr>
            <a:spLocks noGrp="1"/>
          </p:cNvSpPr>
          <p:nvPr>
            <p:ph idx="1"/>
          </p:nvPr>
        </p:nvSpPr>
        <p:spPr>
          <a:xfrm>
            <a:off x="152400" y="1627510"/>
            <a:ext cx="8964428" cy="4316090"/>
          </a:xfrm>
        </p:spPr>
        <p:txBody>
          <a:bodyPr>
            <a:normAutofit/>
          </a:bodyPr>
          <a:lstStyle/>
          <a:p>
            <a:pPr marL="0" indent="0">
              <a:buNone/>
            </a:pPr>
            <a:r>
              <a:rPr lang="en-US" sz="2400" b="1" dirty="0"/>
              <a:t>Theophilus Coin / ca. 100 BC (+/- 30yrs)</a:t>
            </a:r>
            <a:br>
              <a:rPr lang="en-US" sz="2400" dirty="0"/>
            </a:br>
            <a:endParaRPr lang="en-US" sz="800" dirty="0"/>
          </a:p>
          <a:p>
            <a:pPr marL="0" indent="0">
              <a:buNone/>
            </a:pPr>
            <a:r>
              <a:rPr lang="en-US" sz="2400" dirty="0"/>
              <a:t>Minor Indo-Greek King  (c. 130 BCE or 90 BCE)</a:t>
            </a:r>
          </a:p>
          <a:p>
            <a:pPr marL="0" indent="0">
              <a:buNone/>
            </a:pPr>
            <a:endParaRPr lang="en-US" sz="2400" dirty="0"/>
          </a:p>
          <a:p>
            <a:pPr marL="0" indent="0">
              <a:buNone/>
            </a:pPr>
            <a:endParaRPr lang="en-US" sz="2400"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E24DADE5-28BE-4E41-92A9-BA296DF1770A}"/>
              </a:ext>
            </a:extLst>
          </p:cNvPr>
          <p:cNvPicPr>
            <a:picLocks noChangeAspect="1"/>
          </p:cNvPicPr>
          <p:nvPr/>
        </p:nvPicPr>
        <p:blipFill rotWithShape="1">
          <a:blip r:embed="rId4"/>
          <a:srcRect r="50000" b="549"/>
          <a:stretch/>
        </p:blipFill>
        <p:spPr>
          <a:xfrm>
            <a:off x="3049377" y="2626172"/>
            <a:ext cx="2970423" cy="2688233"/>
          </a:xfrm>
          <a:prstGeom prst="rect">
            <a:avLst/>
          </a:prstGeom>
        </p:spPr>
      </p:pic>
      <p:sp>
        <p:nvSpPr>
          <p:cNvPr id="5" name="Rectangle 4">
            <a:extLst>
              <a:ext uri="{FF2B5EF4-FFF2-40B4-BE49-F238E27FC236}">
                <a16:creationId xmlns:a16="http://schemas.microsoft.com/office/drawing/2014/main" id="{F0908826-A3CC-6146-BEE2-C345EC71B0AC}"/>
              </a:ext>
            </a:extLst>
          </p:cNvPr>
          <p:cNvSpPr/>
          <p:nvPr/>
        </p:nvSpPr>
        <p:spPr>
          <a:xfrm>
            <a:off x="162266" y="5789732"/>
            <a:ext cx="8709154" cy="707886"/>
          </a:xfrm>
          <a:prstGeom prst="rect">
            <a:avLst/>
          </a:prstGeom>
          <a:solidFill>
            <a:srgbClr val="FFC000"/>
          </a:solidFill>
          <a:scene3d>
            <a:camera prst="orthographicFront"/>
            <a:lightRig rig="threePt" dir="t"/>
          </a:scene3d>
          <a:sp3d>
            <a:bevelT prst="angle"/>
          </a:sp3d>
        </p:spPr>
        <p:txBody>
          <a:bodyPr wrap="square">
            <a:spAutoFit/>
          </a:bodyPr>
          <a:lstStyle/>
          <a:p>
            <a:pPr algn="ctr"/>
            <a:r>
              <a:rPr lang="en-US" sz="2000" dirty="0">
                <a:solidFill>
                  <a:srgbClr val="222222"/>
                </a:solidFill>
                <a:latin typeface="Arial" panose="020B0604020202020204" pitchFamily="34" charset="0"/>
              </a:rPr>
              <a:t>Greek Legend: </a:t>
            </a:r>
            <a:r>
              <a:rPr lang="el-GR" sz="2000" dirty="0">
                <a:solidFill>
                  <a:srgbClr val="222222"/>
                </a:solidFill>
                <a:latin typeface="Arial" panose="020B0604020202020204" pitchFamily="34" charset="0"/>
              </a:rPr>
              <a:t>ΒΑΣΙΛΕΩΣ ΔΙΚΑΙΟΥ ΘΕΟΦΙΛΟΥ</a:t>
            </a:r>
            <a:endParaRPr lang="en-US" sz="2000" dirty="0">
              <a:solidFill>
                <a:srgbClr val="222222"/>
              </a:solidFill>
              <a:latin typeface="Arial" panose="020B0604020202020204" pitchFamily="34" charset="0"/>
            </a:endParaRPr>
          </a:p>
          <a:p>
            <a:pPr algn="ctr"/>
            <a:r>
              <a:rPr lang="el-GR" sz="2000" dirty="0">
                <a:solidFill>
                  <a:srgbClr val="222222"/>
                </a:solidFill>
                <a:latin typeface="Arial" panose="020B0604020202020204" pitchFamily="34" charset="0"/>
              </a:rPr>
              <a:t> </a:t>
            </a:r>
            <a:r>
              <a:rPr lang="el-GR" sz="2000" b="1" dirty="0">
                <a:solidFill>
                  <a:srgbClr val="222222"/>
                </a:solidFill>
                <a:latin typeface="Arial" panose="020B0604020202020204" pitchFamily="34" charset="0"/>
              </a:rPr>
              <a:t>"</a:t>
            </a:r>
            <a:r>
              <a:rPr lang="en-US" sz="2000" b="1" dirty="0">
                <a:solidFill>
                  <a:srgbClr val="222222"/>
                </a:solidFill>
                <a:latin typeface="Arial" panose="020B0604020202020204" pitchFamily="34" charset="0"/>
              </a:rPr>
              <a:t>Of Fair/Just King </a:t>
            </a:r>
            <a:r>
              <a:rPr lang="en-US" sz="2000" b="1" dirty="0" err="1">
                <a:solidFill>
                  <a:srgbClr val="222222"/>
                </a:solidFill>
                <a:latin typeface="Arial" panose="020B0604020202020204" pitchFamily="34" charset="0"/>
              </a:rPr>
              <a:t>Theophilos</a:t>
            </a:r>
            <a:r>
              <a:rPr lang="en-US" sz="2000" b="1" dirty="0">
                <a:solidFill>
                  <a:srgbClr val="222222"/>
                </a:solidFill>
                <a:latin typeface="Arial" panose="020B0604020202020204" pitchFamily="34" charset="0"/>
              </a:rPr>
              <a:t>". </a:t>
            </a:r>
            <a:endParaRPr lang="en-US" sz="2000" b="1" dirty="0"/>
          </a:p>
        </p:txBody>
      </p:sp>
      <mc:AlternateContent xmlns:mc="http://schemas.openxmlformats.org/markup-compatibility/2006" xmlns:p14="http://schemas.microsoft.com/office/powerpoint/2010/main">
        <mc:Choice Requires="p14">
          <p:contentPart p14:bwMode="auto" r:id="rId5">
            <p14:nvContentPartPr>
              <p14:cNvPr id="22" name="Ink 21">
                <a:extLst>
                  <a:ext uri="{FF2B5EF4-FFF2-40B4-BE49-F238E27FC236}">
                    <a16:creationId xmlns:a16="http://schemas.microsoft.com/office/drawing/2014/main" id="{A5670A16-0471-654A-A91C-BFCA702EBF9E}"/>
                  </a:ext>
                </a:extLst>
              </p14:cNvPr>
              <p14:cNvContentPartPr/>
              <p14:nvPr/>
            </p14:nvContentPartPr>
            <p14:xfrm>
              <a:off x="4672549" y="5491800"/>
              <a:ext cx="241200" cy="179280"/>
            </p14:xfrm>
          </p:contentPart>
        </mc:Choice>
        <mc:Fallback xmlns="">
          <p:pic>
            <p:nvPicPr>
              <p:cNvPr id="22" name="Ink 21">
                <a:extLst>
                  <a:ext uri="{FF2B5EF4-FFF2-40B4-BE49-F238E27FC236}">
                    <a16:creationId xmlns:a16="http://schemas.microsoft.com/office/drawing/2014/main" id="{A5670A16-0471-654A-A91C-BFCA702EBF9E}"/>
                  </a:ext>
                </a:extLst>
              </p:cNvPr>
              <p:cNvPicPr/>
              <p:nvPr/>
            </p:nvPicPr>
            <p:blipFill>
              <a:blip r:embed="rId6"/>
              <a:stretch>
                <a:fillRect/>
              </a:stretch>
            </p:blipFill>
            <p:spPr>
              <a:xfrm>
                <a:off x="4654909" y="5473800"/>
                <a:ext cx="276840"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5" name="Ink 24">
                <a:extLst>
                  <a:ext uri="{FF2B5EF4-FFF2-40B4-BE49-F238E27FC236}">
                    <a16:creationId xmlns:a16="http://schemas.microsoft.com/office/drawing/2014/main" id="{1EB3BA5A-E40E-B847-9BE8-7F3D489353E6}"/>
                  </a:ext>
                </a:extLst>
              </p14:cNvPr>
              <p14:cNvContentPartPr/>
              <p14:nvPr/>
            </p14:nvContentPartPr>
            <p14:xfrm>
              <a:off x="5359789" y="5171040"/>
              <a:ext cx="270000" cy="114480"/>
            </p14:xfrm>
          </p:contentPart>
        </mc:Choice>
        <mc:Fallback xmlns="">
          <p:pic>
            <p:nvPicPr>
              <p:cNvPr id="25" name="Ink 24">
                <a:extLst>
                  <a:ext uri="{FF2B5EF4-FFF2-40B4-BE49-F238E27FC236}">
                    <a16:creationId xmlns:a16="http://schemas.microsoft.com/office/drawing/2014/main" id="{1EB3BA5A-E40E-B847-9BE8-7F3D489353E6}"/>
                  </a:ext>
                </a:extLst>
              </p:cNvPr>
              <p:cNvPicPr/>
              <p:nvPr/>
            </p:nvPicPr>
            <p:blipFill>
              <a:blip r:embed="rId8"/>
              <a:stretch>
                <a:fillRect/>
              </a:stretch>
            </p:blipFill>
            <p:spPr>
              <a:xfrm>
                <a:off x="5341789" y="5153040"/>
                <a:ext cx="30564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6" name="Ink 25">
                <a:extLst>
                  <a:ext uri="{FF2B5EF4-FFF2-40B4-BE49-F238E27FC236}">
                    <a16:creationId xmlns:a16="http://schemas.microsoft.com/office/drawing/2014/main" id="{06CB3B90-BB47-0444-B65D-6430B34EEB30}"/>
                  </a:ext>
                </a:extLst>
              </p14:cNvPr>
              <p14:cNvContentPartPr/>
              <p14:nvPr/>
            </p14:nvContentPartPr>
            <p14:xfrm>
              <a:off x="5449429" y="5231520"/>
              <a:ext cx="360" cy="219600"/>
            </p14:xfrm>
          </p:contentPart>
        </mc:Choice>
        <mc:Fallback xmlns="">
          <p:pic>
            <p:nvPicPr>
              <p:cNvPr id="26" name="Ink 25">
                <a:extLst>
                  <a:ext uri="{FF2B5EF4-FFF2-40B4-BE49-F238E27FC236}">
                    <a16:creationId xmlns:a16="http://schemas.microsoft.com/office/drawing/2014/main" id="{06CB3B90-BB47-0444-B65D-6430B34EEB30}"/>
                  </a:ext>
                </a:extLst>
              </p:cNvPr>
              <p:cNvPicPr/>
              <p:nvPr/>
            </p:nvPicPr>
            <p:blipFill>
              <a:blip r:embed="rId10"/>
              <a:stretch>
                <a:fillRect/>
              </a:stretch>
            </p:blipFill>
            <p:spPr>
              <a:xfrm>
                <a:off x="5431429" y="5213520"/>
                <a:ext cx="3600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7" name="Ink 26">
                <a:extLst>
                  <a:ext uri="{FF2B5EF4-FFF2-40B4-BE49-F238E27FC236}">
                    <a16:creationId xmlns:a16="http://schemas.microsoft.com/office/drawing/2014/main" id="{718BF749-D096-C348-9EDB-6EDD06DFC706}"/>
                  </a:ext>
                </a:extLst>
              </p14:cNvPr>
              <p14:cNvContentPartPr/>
              <p14:nvPr/>
            </p14:nvContentPartPr>
            <p14:xfrm>
              <a:off x="5670829" y="4964760"/>
              <a:ext cx="221760" cy="236880"/>
            </p14:xfrm>
          </p:contentPart>
        </mc:Choice>
        <mc:Fallback xmlns="">
          <p:pic>
            <p:nvPicPr>
              <p:cNvPr id="27" name="Ink 26">
                <a:extLst>
                  <a:ext uri="{FF2B5EF4-FFF2-40B4-BE49-F238E27FC236}">
                    <a16:creationId xmlns:a16="http://schemas.microsoft.com/office/drawing/2014/main" id="{718BF749-D096-C348-9EDB-6EDD06DFC706}"/>
                  </a:ext>
                </a:extLst>
              </p:cNvPr>
              <p:cNvPicPr/>
              <p:nvPr/>
            </p:nvPicPr>
            <p:blipFill>
              <a:blip r:embed="rId12"/>
              <a:stretch>
                <a:fillRect/>
              </a:stretch>
            </p:blipFill>
            <p:spPr>
              <a:xfrm>
                <a:off x="5653189" y="4946760"/>
                <a:ext cx="25740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Ink 27">
                <a:extLst>
                  <a:ext uri="{FF2B5EF4-FFF2-40B4-BE49-F238E27FC236}">
                    <a16:creationId xmlns:a16="http://schemas.microsoft.com/office/drawing/2014/main" id="{F52E810E-D88E-6042-ABE0-3BF81064682F}"/>
                  </a:ext>
                </a:extLst>
              </p14:cNvPr>
              <p14:cNvContentPartPr/>
              <p14:nvPr/>
            </p14:nvContentPartPr>
            <p14:xfrm>
              <a:off x="5876029" y="4659840"/>
              <a:ext cx="243360" cy="210240"/>
            </p14:xfrm>
          </p:contentPart>
        </mc:Choice>
        <mc:Fallback xmlns="">
          <p:pic>
            <p:nvPicPr>
              <p:cNvPr id="28" name="Ink 27">
                <a:extLst>
                  <a:ext uri="{FF2B5EF4-FFF2-40B4-BE49-F238E27FC236}">
                    <a16:creationId xmlns:a16="http://schemas.microsoft.com/office/drawing/2014/main" id="{F52E810E-D88E-6042-ABE0-3BF81064682F}"/>
                  </a:ext>
                </a:extLst>
              </p:cNvPr>
              <p:cNvPicPr/>
              <p:nvPr/>
            </p:nvPicPr>
            <p:blipFill>
              <a:blip r:embed="rId14"/>
              <a:stretch>
                <a:fillRect/>
              </a:stretch>
            </p:blipFill>
            <p:spPr>
              <a:xfrm>
                <a:off x="5858029" y="4642200"/>
                <a:ext cx="27900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1" name="Ink 30">
                <a:extLst>
                  <a:ext uri="{FF2B5EF4-FFF2-40B4-BE49-F238E27FC236}">
                    <a16:creationId xmlns:a16="http://schemas.microsoft.com/office/drawing/2014/main" id="{51284CBD-3157-E746-938A-591E8663B4FD}"/>
                  </a:ext>
                </a:extLst>
              </p14:cNvPr>
              <p14:cNvContentPartPr/>
              <p14:nvPr/>
            </p14:nvContentPartPr>
            <p14:xfrm>
              <a:off x="4785589" y="5447520"/>
              <a:ext cx="27360" cy="267480"/>
            </p14:xfrm>
          </p:contentPart>
        </mc:Choice>
        <mc:Fallback xmlns="">
          <p:pic>
            <p:nvPicPr>
              <p:cNvPr id="31" name="Ink 30">
                <a:extLst>
                  <a:ext uri="{FF2B5EF4-FFF2-40B4-BE49-F238E27FC236}">
                    <a16:creationId xmlns:a16="http://schemas.microsoft.com/office/drawing/2014/main" id="{51284CBD-3157-E746-938A-591E8663B4FD}"/>
                  </a:ext>
                </a:extLst>
              </p:cNvPr>
              <p:cNvPicPr/>
              <p:nvPr/>
            </p:nvPicPr>
            <p:blipFill>
              <a:blip r:embed="rId16"/>
              <a:stretch>
                <a:fillRect/>
              </a:stretch>
            </p:blipFill>
            <p:spPr>
              <a:xfrm>
                <a:off x="4767589" y="5429880"/>
                <a:ext cx="6300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6" name="Ink 35">
                <a:extLst>
                  <a:ext uri="{FF2B5EF4-FFF2-40B4-BE49-F238E27FC236}">
                    <a16:creationId xmlns:a16="http://schemas.microsoft.com/office/drawing/2014/main" id="{1E9462E0-F36E-0D41-AC9D-214B9587BC0B}"/>
                  </a:ext>
                </a:extLst>
              </p14:cNvPr>
              <p14:cNvContentPartPr/>
              <p14:nvPr/>
            </p14:nvContentPartPr>
            <p14:xfrm>
              <a:off x="5143429" y="5392080"/>
              <a:ext cx="79920" cy="153000"/>
            </p14:xfrm>
          </p:contentPart>
        </mc:Choice>
        <mc:Fallback xmlns="">
          <p:pic>
            <p:nvPicPr>
              <p:cNvPr id="36" name="Ink 35">
                <a:extLst>
                  <a:ext uri="{FF2B5EF4-FFF2-40B4-BE49-F238E27FC236}">
                    <a16:creationId xmlns:a16="http://schemas.microsoft.com/office/drawing/2014/main" id="{1E9462E0-F36E-0D41-AC9D-214B9587BC0B}"/>
                  </a:ext>
                </a:extLst>
              </p:cNvPr>
              <p:cNvPicPr/>
              <p:nvPr/>
            </p:nvPicPr>
            <p:blipFill>
              <a:blip r:embed="rId18"/>
              <a:stretch>
                <a:fillRect/>
              </a:stretch>
            </p:blipFill>
            <p:spPr>
              <a:xfrm>
                <a:off x="5125789" y="5374440"/>
                <a:ext cx="11556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8" name="Ink 37">
                <a:extLst>
                  <a:ext uri="{FF2B5EF4-FFF2-40B4-BE49-F238E27FC236}">
                    <a16:creationId xmlns:a16="http://schemas.microsoft.com/office/drawing/2014/main" id="{0BA6539D-C403-1641-A13D-6A1A70DAAB15}"/>
                  </a:ext>
                </a:extLst>
              </p14:cNvPr>
              <p14:cNvContentPartPr/>
              <p14:nvPr/>
            </p14:nvContentPartPr>
            <p14:xfrm>
              <a:off x="4159909" y="5514480"/>
              <a:ext cx="237600" cy="167040"/>
            </p14:xfrm>
          </p:contentPart>
        </mc:Choice>
        <mc:Fallback xmlns="">
          <p:pic>
            <p:nvPicPr>
              <p:cNvPr id="38" name="Ink 37">
                <a:extLst>
                  <a:ext uri="{FF2B5EF4-FFF2-40B4-BE49-F238E27FC236}">
                    <a16:creationId xmlns:a16="http://schemas.microsoft.com/office/drawing/2014/main" id="{0BA6539D-C403-1641-A13D-6A1A70DAAB15}"/>
                  </a:ext>
                </a:extLst>
              </p:cNvPr>
              <p:cNvPicPr/>
              <p:nvPr/>
            </p:nvPicPr>
            <p:blipFill>
              <a:blip r:embed="rId20"/>
              <a:stretch>
                <a:fillRect/>
              </a:stretch>
            </p:blipFill>
            <p:spPr>
              <a:xfrm>
                <a:off x="4142269" y="5496480"/>
                <a:ext cx="27324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9" name="Ink 38">
                <a:extLst>
                  <a:ext uri="{FF2B5EF4-FFF2-40B4-BE49-F238E27FC236}">
                    <a16:creationId xmlns:a16="http://schemas.microsoft.com/office/drawing/2014/main" id="{5FD287B5-E486-4D48-82CA-568C9D854031}"/>
                  </a:ext>
                </a:extLst>
              </p14:cNvPr>
              <p14:cNvContentPartPr/>
              <p14:nvPr/>
            </p14:nvContentPartPr>
            <p14:xfrm>
              <a:off x="3751080" y="5370890"/>
              <a:ext cx="131400" cy="185400"/>
            </p14:xfrm>
          </p:contentPart>
        </mc:Choice>
        <mc:Fallback xmlns="">
          <p:pic>
            <p:nvPicPr>
              <p:cNvPr id="39" name="Ink 38">
                <a:extLst>
                  <a:ext uri="{FF2B5EF4-FFF2-40B4-BE49-F238E27FC236}">
                    <a16:creationId xmlns:a16="http://schemas.microsoft.com/office/drawing/2014/main" id="{5FD287B5-E486-4D48-82CA-568C9D854031}"/>
                  </a:ext>
                </a:extLst>
              </p:cNvPr>
              <p:cNvPicPr/>
              <p:nvPr/>
            </p:nvPicPr>
            <p:blipFill>
              <a:blip r:embed="rId22"/>
              <a:stretch>
                <a:fillRect/>
              </a:stretch>
            </p:blipFill>
            <p:spPr>
              <a:xfrm>
                <a:off x="3733440" y="5352890"/>
                <a:ext cx="16704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2" name="Ink 41">
                <a:extLst>
                  <a:ext uri="{FF2B5EF4-FFF2-40B4-BE49-F238E27FC236}">
                    <a16:creationId xmlns:a16="http://schemas.microsoft.com/office/drawing/2014/main" id="{A4BC0713-4E7E-BE4E-9783-CD41C8828FF7}"/>
                  </a:ext>
                </a:extLst>
              </p14:cNvPr>
              <p14:cNvContentPartPr/>
              <p14:nvPr/>
            </p14:nvContentPartPr>
            <p14:xfrm>
              <a:off x="3841080" y="5358650"/>
              <a:ext cx="121320" cy="53280"/>
            </p14:xfrm>
          </p:contentPart>
        </mc:Choice>
        <mc:Fallback xmlns="">
          <p:pic>
            <p:nvPicPr>
              <p:cNvPr id="42" name="Ink 41">
                <a:extLst>
                  <a:ext uri="{FF2B5EF4-FFF2-40B4-BE49-F238E27FC236}">
                    <a16:creationId xmlns:a16="http://schemas.microsoft.com/office/drawing/2014/main" id="{A4BC0713-4E7E-BE4E-9783-CD41C8828FF7}"/>
                  </a:ext>
                </a:extLst>
              </p:cNvPr>
              <p:cNvPicPr/>
              <p:nvPr/>
            </p:nvPicPr>
            <p:blipFill>
              <a:blip r:embed="rId24"/>
              <a:stretch>
                <a:fillRect/>
              </a:stretch>
            </p:blipFill>
            <p:spPr>
              <a:xfrm>
                <a:off x="3823080" y="5341010"/>
                <a:ext cx="15696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3" name="Ink 42">
                <a:extLst>
                  <a:ext uri="{FF2B5EF4-FFF2-40B4-BE49-F238E27FC236}">
                    <a16:creationId xmlns:a16="http://schemas.microsoft.com/office/drawing/2014/main" id="{E66E5A2A-69F7-6942-9874-196BE26BFCEE}"/>
                  </a:ext>
                </a:extLst>
              </p14:cNvPr>
              <p14:cNvContentPartPr/>
              <p14:nvPr/>
            </p14:nvContentPartPr>
            <p14:xfrm>
              <a:off x="3819480" y="5439290"/>
              <a:ext cx="63720" cy="32400"/>
            </p14:xfrm>
          </p:contentPart>
        </mc:Choice>
        <mc:Fallback xmlns="">
          <p:pic>
            <p:nvPicPr>
              <p:cNvPr id="43" name="Ink 42">
                <a:extLst>
                  <a:ext uri="{FF2B5EF4-FFF2-40B4-BE49-F238E27FC236}">
                    <a16:creationId xmlns:a16="http://schemas.microsoft.com/office/drawing/2014/main" id="{E66E5A2A-69F7-6942-9874-196BE26BFCEE}"/>
                  </a:ext>
                </a:extLst>
              </p:cNvPr>
              <p:cNvPicPr/>
              <p:nvPr/>
            </p:nvPicPr>
            <p:blipFill>
              <a:blip r:embed="rId26"/>
              <a:stretch>
                <a:fillRect/>
              </a:stretch>
            </p:blipFill>
            <p:spPr>
              <a:xfrm>
                <a:off x="3801840" y="5421650"/>
                <a:ext cx="9936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5" name="Ink 44">
                <a:extLst>
                  <a:ext uri="{FF2B5EF4-FFF2-40B4-BE49-F238E27FC236}">
                    <a16:creationId xmlns:a16="http://schemas.microsoft.com/office/drawing/2014/main" id="{ADF77AF7-69C5-8747-9083-E94F207B4E87}"/>
                  </a:ext>
                </a:extLst>
              </p14:cNvPr>
              <p14:cNvContentPartPr/>
              <p14:nvPr/>
            </p14:nvContentPartPr>
            <p14:xfrm>
              <a:off x="3334920" y="5169290"/>
              <a:ext cx="248040" cy="253440"/>
            </p14:xfrm>
          </p:contentPart>
        </mc:Choice>
        <mc:Fallback xmlns="">
          <p:pic>
            <p:nvPicPr>
              <p:cNvPr id="45" name="Ink 44">
                <a:extLst>
                  <a:ext uri="{FF2B5EF4-FFF2-40B4-BE49-F238E27FC236}">
                    <a16:creationId xmlns:a16="http://schemas.microsoft.com/office/drawing/2014/main" id="{ADF77AF7-69C5-8747-9083-E94F207B4E87}"/>
                  </a:ext>
                </a:extLst>
              </p:cNvPr>
              <p:cNvPicPr/>
              <p:nvPr/>
            </p:nvPicPr>
            <p:blipFill>
              <a:blip r:embed="rId28"/>
              <a:stretch>
                <a:fillRect/>
              </a:stretch>
            </p:blipFill>
            <p:spPr>
              <a:xfrm>
                <a:off x="3316920" y="5151650"/>
                <a:ext cx="28368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6" name="Ink 45">
                <a:extLst>
                  <a:ext uri="{FF2B5EF4-FFF2-40B4-BE49-F238E27FC236}">
                    <a16:creationId xmlns:a16="http://schemas.microsoft.com/office/drawing/2014/main" id="{DAFECE2E-26B7-5B41-9DF3-FC0159B5D7B9}"/>
                  </a:ext>
                </a:extLst>
              </p14:cNvPr>
              <p14:cNvContentPartPr/>
              <p14:nvPr/>
            </p14:nvContentPartPr>
            <p14:xfrm>
              <a:off x="3362280" y="5230130"/>
              <a:ext cx="360" cy="360"/>
            </p14:xfrm>
          </p:contentPart>
        </mc:Choice>
        <mc:Fallback xmlns="">
          <p:pic>
            <p:nvPicPr>
              <p:cNvPr id="46" name="Ink 45">
                <a:extLst>
                  <a:ext uri="{FF2B5EF4-FFF2-40B4-BE49-F238E27FC236}">
                    <a16:creationId xmlns:a16="http://schemas.microsoft.com/office/drawing/2014/main" id="{DAFECE2E-26B7-5B41-9DF3-FC0159B5D7B9}"/>
                  </a:ext>
                </a:extLst>
              </p:cNvPr>
              <p:cNvPicPr/>
              <p:nvPr/>
            </p:nvPicPr>
            <p:blipFill>
              <a:blip r:embed="rId30"/>
              <a:stretch>
                <a:fillRect/>
              </a:stretch>
            </p:blipFill>
            <p:spPr>
              <a:xfrm>
                <a:off x="3344640" y="521249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7" name="Ink 46">
                <a:extLst>
                  <a:ext uri="{FF2B5EF4-FFF2-40B4-BE49-F238E27FC236}">
                    <a16:creationId xmlns:a16="http://schemas.microsoft.com/office/drawing/2014/main" id="{A77E5A4E-A2BC-7B42-8601-80DF6E4E2C30}"/>
                  </a:ext>
                </a:extLst>
              </p14:cNvPr>
              <p14:cNvContentPartPr/>
              <p14:nvPr/>
            </p14:nvContentPartPr>
            <p14:xfrm>
              <a:off x="3362280" y="5230130"/>
              <a:ext cx="189360" cy="143640"/>
            </p14:xfrm>
          </p:contentPart>
        </mc:Choice>
        <mc:Fallback xmlns="">
          <p:pic>
            <p:nvPicPr>
              <p:cNvPr id="47" name="Ink 46">
                <a:extLst>
                  <a:ext uri="{FF2B5EF4-FFF2-40B4-BE49-F238E27FC236}">
                    <a16:creationId xmlns:a16="http://schemas.microsoft.com/office/drawing/2014/main" id="{A77E5A4E-A2BC-7B42-8601-80DF6E4E2C30}"/>
                  </a:ext>
                </a:extLst>
              </p:cNvPr>
              <p:cNvPicPr/>
              <p:nvPr/>
            </p:nvPicPr>
            <p:blipFill>
              <a:blip r:embed="rId32"/>
              <a:stretch>
                <a:fillRect/>
              </a:stretch>
            </p:blipFill>
            <p:spPr>
              <a:xfrm>
                <a:off x="3344640" y="5212490"/>
                <a:ext cx="225000" cy="179280"/>
              </a:xfrm>
              <a:prstGeom prst="rect">
                <a:avLst/>
              </a:prstGeom>
            </p:spPr>
          </p:pic>
        </mc:Fallback>
      </mc:AlternateContent>
      <p:sp>
        <p:nvSpPr>
          <p:cNvPr id="56" name="Rectangle 55">
            <a:extLst>
              <a:ext uri="{FF2B5EF4-FFF2-40B4-BE49-F238E27FC236}">
                <a16:creationId xmlns:a16="http://schemas.microsoft.com/office/drawing/2014/main" id="{482130D0-4322-1344-88B9-16462D01DAED}"/>
              </a:ext>
            </a:extLst>
          </p:cNvPr>
          <p:cNvSpPr/>
          <p:nvPr/>
        </p:nvSpPr>
        <p:spPr>
          <a:xfrm>
            <a:off x="152400" y="87698"/>
            <a:ext cx="2819400" cy="1323439"/>
          </a:xfrm>
          <a:prstGeom prst="rect">
            <a:avLst/>
          </a:prstGeom>
          <a:solidFill>
            <a:srgbClr val="FFC000"/>
          </a:solidFill>
          <a:scene3d>
            <a:camera prst="orthographicFront"/>
            <a:lightRig rig="threePt" dir="t"/>
          </a:scene3d>
          <a:sp3d>
            <a:bevelT prst="angle"/>
          </a:sp3d>
        </p:spPr>
        <p:txBody>
          <a:bodyPr wrap="square">
            <a:spAutoFit/>
          </a:bodyPr>
          <a:lstStyle/>
          <a:p>
            <a:pPr algn="ctr"/>
            <a:r>
              <a:rPr lang="en-US" sz="4000" b="1" dirty="0"/>
              <a:t>Theophilus: the name</a:t>
            </a:r>
            <a:endParaRPr lang="en-US" b="1" dirty="0"/>
          </a:p>
        </p:txBody>
      </p:sp>
      <p:sp>
        <p:nvSpPr>
          <p:cNvPr id="57" name="Right Arrow 56">
            <a:extLst>
              <a:ext uri="{FF2B5EF4-FFF2-40B4-BE49-F238E27FC236}">
                <a16:creationId xmlns:a16="http://schemas.microsoft.com/office/drawing/2014/main" id="{E046DD03-64A2-4042-8435-5859C5A7ECD9}"/>
              </a:ext>
            </a:extLst>
          </p:cNvPr>
          <p:cNvSpPr/>
          <p:nvPr/>
        </p:nvSpPr>
        <p:spPr>
          <a:xfrm>
            <a:off x="3049377" y="259846"/>
            <a:ext cx="1110532" cy="401618"/>
          </a:xfrm>
          <a:prstGeom prst="rightArrow">
            <a:avLst/>
          </a:prstGeom>
          <a:solidFill>
            <a:srgbClr val="FFC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58">
            <a:extLst>
              <a:ext uri="{FF2B5EF4-FFF2-40B4-BE49-F238E27FC236}">
                <a16:creationId xmlns:a16="http://schemas.microsoft.com/office/drawing/2014/main" id="{358EFC1A-FF9A-B54E-9B9C-796C9E737F16}"/>
              </a:ext>
            </a:extLst>
          </p:cNvPr>
          <p:cNvSpPr/>
          <p:nvPr/>
        </p:nvSpPr>
        <p:spPr>
          <a:xfrm>
            <a:off x="3049377" y="838200"/>
            <a:ext cx="1110532" cy="401618"/>
          </a:xfrm>
          <a:prstGeom prst="rightArrow">
            <a:avLst/>
          </a:prstGeom>
          <a:solidFill>
            <a:srgbClr val="FFC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4A172E0-B4D3-8E44-A1D1-F7C8A8EC4305}"/>
              </a:ext>
            </a:extLst>
          </p:cNvPr>
          <p:cNvSpPr/>
          <p:nvPr/>
        </p:nvSpPr>
        <p:spPr>
          <a:xfrm>
            <a:off x="4237486" y="263744"/>
            <a:ext cx="3891578" cy="984885"/>
          </a:xfrm>
          <a:prstGeom prst="rect">
            <a:avLst/>
          </a:prstGeom>
        </p:spPr>
        <p:txBody>
          <a:bodyPr wrap="none">
            <a:spAutoFit/>
          </a:bodyPr>
          <a:lstStyle/>
          <a:p>
            <a:pPr marL="457200" indent="-457200">
              <a:buAutoNum type="arabicPeriod"/>
            </a:pPr>
            <a:r>
              <a:rPr lang="en-US" sz="2400" b="1" dirty="0"/>
              <a:t>“Lover of God”</a:t>
            </a:r>
          </a:p>
          <a:p>
            <a:br>
              <a:rPr lang="en-US" sz="1000" b="1" dirty="0"/>
            </a:br>
            <a:r>
              <a:rPr lang="en-US" sz="2400" b="1" dirty="0"/>
              <a:t>2.  Also a known Greek name</a:t>
            </a:r>
            <a:endParaRPr lang="en-US" sz="2400" dirty="0"/>
          </a:p>
        </p:txBody>
      </p:sp>
      <p:sp>
        <p:nvSpPr>
          <p:cNvPr id="61" name="Title 5">
            <a:extLst>
              <a:ext uri="{FF2B5EF4-FFF2-40B4-BE49-F238E27FC236}">
                <a16:creationId xmlns:a16="http://schemas.microsoft.com/office/drawing/2014/main" id="{FD2B3A7C-235F-B143-93E5-A4094C38E635}"/>
              </a:ext>
            </a:extLst>
          </p:cNvPr>
          <p:cNvSpPr txBox="1">
            <a:spLocks/>
          </p:cNvSpPr>
          <p:nvPr/>
        </p:nvSpPr>
        <p:spPr>
          <a:xfrm>
            <a:off x="0" y="6616270"/>
            <a:ext cx="2226014" cy="209539"/>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dirty="0" err="1">
                <a:solidFill>
                  <a:schemeClr val="bg1">
                    <a:lumMod val="50000"/>
                  </a:schemeClr>
                </a:solidFill>
                <a:latin typeface="+mn-lt"/>
                <a:cs typeface="Phosphate Inline" panose="02000506050000020004" pitchFamily="2" charset="77"/>
              </a:rPr>
              <a:t>scott</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smelser</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sbsmelser@comcast.net</a:t>
            </a:r>
            <a:endParaRPr lang="en-US" sz="900" dirty="0">
              <a:solidFill>
                <a:schemeClr val="bg1">
                  <a:lumMod val="50000"/>
                </a:schemeClr>
              </a:solidFill>
              <a:latin typeface="+mn-lt"/>
              <a:cs typeface="Phosphate Inline" panose="02000506050000020004" pitchFamily="2" charset="77"/>
            </a:endParaRPr>
          </a:p>
        </p:txBody>
      </p:sp>
    </p:spTree>
    <p:extLst>
      <p:ext uri="{BB962C8B-B14F-4D97-AF65-F5344CB8AC3E}">
        <p14:creationId xmlns:p14="http://schemas.microsoft.com/office/powerpoint/2010/main" val="249156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908826-A3CC-6146-BEE2-C345EC71B0AC}"/>
              </a:ext>
            </a:extLst>
          </p:cNvPr>
          <p:cNvSpPr/>
          <p:nvPr/>
        </p:nvSpPr>
        <p:spPr>
          <a:xfrm>
            <a:off x="57150" y="2667000"/>
            <a:ext cx="9029700" cy="523220"/>
          </a:xfrm>
          <a:prstGeom prst="rect">
            <a:avLst/>
          </a:prstGeom>
          <a:solidFill>
            <a:srgbClr val="FFC000"/>
          </a:solidFill>
          <a:scene3d>
            <a:camera prst="orthographicFront"/>
            <a:lightRig rig="threePt" dir="t"/>
          </a:scene3d>
          <a:sp3d>
            <a:bevelT prst="angle"/>
          </a:sp3d>
        </p:spPr>
        <p:txBody>
          <a:bodyPr wrap="square">
            <a:spAutoFit/>
          </a:bodyPr>
          <a:lstStyle/>
          <a:p>
            <a:pPr algn="ctr"/>
            <a:r>
              <a:rPr lang="en-US" sz="2800" b="1" dirty="0"/>
              <a:t>Proposal: Theophilus a governing official in Macedonia</a:t>
            </a:r>
          </a:p>
        </p:txBody>
      </p:sp>
      <p:sp>
        <p:nvSpPr>
          <p:cNvPr id="6" name="Rectangle 5">
            <a:extLst>
              <a:ext uri="{FF2B5EF4-FFF2-40B4-BE49-F238E27FC236}">
                <a16:creationId xmlns:a16="http://schemas.microsoft.com/office/drawing/2014/main" id="{6BBC700C-7EB5-9E48-B074-A4D34C16430D}"/>
              </a:ext>
            </a:extLst>
          </p:cNvPr>
          <p:cNvSpPr/>
          <p:nvPr/>
        </p:nvSpPr>
        <p:spPr>
          <a:xfrm>
            <a:off x="152400" y="87698"/>
            <a:ext cx="2819400" cy="1360101"/>
          </a:xfrm>
          <a:prstGeom prst="rect">
            <a:avLst/>
          </a:prstGeom>
          <a:solidFill>
            <a:srgbClr val="FFC000"/>
          </a:solidFill>
          <a:scene3d>
            <a:camera prst="orthographicFront"/>
            <a:lightRig rig="threePt" dir="t"/>
          </a:scene3d>
          <a:sp3d>
            <a:bevelT prst="angle"/>
          </a:sp3d>
        </p:spPr>
        <p:txBody>
          <a:bodyPr wrap="square">
            <a:spAutoFit/>
          </a:bodyPr>
          <a:lstStyle/>
          <a:p>
            <a:pPr algn="ctr"/>
            <a:r>
              <a:rPr lang="en-US" sz="4000" b="1" dirty="0"/>
              <a:t>Theophilus: the man</a:t>
            </a:r>
            <a:endParaRPr lang="en-US" b="1" dirty="0"/>
          </a:p>
        </p:txBody>
      </p:sp>
      <p:sp>
        <p:nvSpPr>
          <p:cNvPr id="9" name="Left Arrow Callout 8">
            <a:extLst>
              <a:ext uri="{FF2B5EF4-FFF2-40B4-BE49-F238E27FC236}">
                <a16:creationId xmlns:a16="http://schemas.microsoft.com/office/drawing/2014/main" id="{533C419C-74C1-5C4E-B99E-CAECB9F5C579}"/>
              </a:ext>
            </a:extLst>
          </p:cNvPr>
          <p:cNvSpPr/>
          <p:nvPr/>
        </p:nvSpPr>
        <p:spPr>
          <a:xfrm>
            <a:off x="3352800" y="87698"/>
            <a:ext cx="4647659" cy="2501426"/>
          </a:xfrm>
          <a:custGeom>
            <a:avLst/>
            <a:gdLst>
              <a:gd name="connsiteX0" fmla="*/ 0 w 5133039"/>
              <a:gd name="connsiteY0" fmla="*/ 1250713 h 2501426"/>
              <a:gd name="connsiteX1" fmla="*/ 342345 w 5133039"/>
              <a:gd name="connsiteY1" fmla="*/ 936359 h 2501426"/>
              <a:gd name="connsiteX2" fmla="*/ 342345 w 5133039"/>
              <a:gd name="connsiteY2" fmla="*/ 1136060 h 2501426"/>
              <a:gd name="connsiteX3" fmla="*/ 485380 w 5133039"/>
              <a:gd name="connsiteY3" fmla="*/ 1136060 h 2501426"/>
              <a:gd name="connsiteX4" fmla="*/ 485380 w 5133039"/>
              <a:gd name="connsiteY4" fmla="*/ 0 h 2501426"/>
              <a:gd name="connsiteX5" fmla="*/ 5133039 w 5133039"/>
              <a:gd name="connsiteY5" fmla="*/ 0 h 2501426"/>
              <a:gd name="connsiteX6" fmla="*/ 5133039 w 5133039"/>
              <a:gd name="connsiteY6" fmla="*/ 2501426 h 2501426"/>
              <a:gd name="connsiteX7" fmla="*/ 485380 w 5133039"/>
              <a:gd name="connsiteY7" fmla="*/ 2501426 h 2501426"/>
              <a:gd name="connsiteX8" fmla="*/ 485380 w 5133039"/>
              <a:gd name="connsiteY8" fmla="*/ 1365366 h 2501426"/>
              <a:gd name="connsiteX9" fmla="*/ 342345 w 5133039"/>
              <a:gd name="connsiteY9" fmla="*/ 1365366 h 2501426"/>
              <a:gd name="connsiteX10" fmla="*/ 342345 w 5133039"/>
              <a:gd name="connsiteY10" fmla="*/ 1565067 h 2501426"/>
              <a:gd name="connsiteX11" fmla="*/ 0 w 5133039"/>
              <a:gd name="connsiteY11" fmla="*/ 1250713 h 2501426"/>
              <a:gd name="connsiteX0" fmla="*/ 0 w 5133039"/>
              <a:gd name="connsiteY0" fmla="*/ 1250713 h 2501426"/>
              <a:gd name="connsiteX1" fmla="*/ 342345 w 5133039"/>
              <a:gd name="connsiteY1" fmla="*/ 1136060 h 2501426"/>
              <a:gd name="connsiteX2" fmla="*/ 485380 w 5133039"/>
              <a:gd name="connsiteY2" fmla="*/ 1136060 h 2501426"/>
              <a:gd name="connsiteX3" fmla="*/ 485380 w 5133039"/>
              <a:gd name="connsiteY3" fmla="*/ 0 h 2501426"/>
              <a:gd name="connsiteX4" fmla="*/ 5133039 w 5133039"/>
              <a:gd name="connsiteY4" fmla="*/ 0 h 2501426"/>
              <a:gd name="connsiteX5" fmla="*/ 5133039 w 5133039"/>
              <a:gd name="connsiteY5" fmla="*/ 2501426 h 2501426"/>
              <a:gd name="connsiteX6" fmla="*/ 485380 w 5133039"/>
              <a:gd name="connsiteY6" fmla="*/ 2501426 h 2501426"/>
              <a:gd name="connsiteX7" fmla="*/ 485380 w 5133039"/>
              <a:gd name="connsiteY7" fmla="*/ 1365366 h 2501426"/>
              <a:gd name="connsiteX8" fmla="*/ 342345 w 5133039"/>
              <a:gd name="connsiteY8" fmla="*/ 1365366 h 2501426"/>
              <a:gd name="connsiteX9" fmla="*/ 342345 w 5133039"/>
              <a:gd name="connsiteY9" fmla="*/ 1565067 h 2501426"/>
              <a:gd name="connsiteX10" fmla="*/ 0 w 5133039"/>
              <a:gd name="connsiteY10" fmla="*/ 1250713 h 2501426"/>
              <a:gd name="connsiteX0" fmla="*/ 0 w 5133039"/>
              <a:gd name="connsiteY0" fmla="*/ 1250713 h 2501426"/>
              <a:gd name="connsiteX1" fmla="*/ 342345 w 5133039"/>
              <a:gd name="connsiteY1" fmla="*/ 1136060 h 2501426"/>
              <a:gd name="connsiteX2" fmla="*/ 485380 w 5133039"/>
              <a:gd name="connsiteY2" fmla="*/ 1136060 h 2501426"/>
              <a:gd name="connsiteX3" fmla="*/ 485380 w 5133039"/>
              <a:gd name="connsiteY3" fmla="*/ 0 h 2501426"/>
              <a:gd name="connsiteX4" fmla="*/ 5133039 w 5133039"/>
              <a:gd name="connsiteY4" fmla="*/ 0 h 2501426"/>
              <a:gd name="connsiteX5" fmla="*/ 5133039 w 5133039"/>
              <a:gd name="connsiteY5" fmla="*/ 2501426 h 2501426"/>
              <a:gd name="connsiteX6" fmla="*/ 485380 w 5133039"/>
              <a:gd name="connsiteY6" fmla="*/ 2501426 h 2501426"/>
              <a:gd name="connsiteX7" fmla="*/ 485380 w 5133039"/>
              <a:gd name="connsiteY7" fmla="*/ 1365366 h 2501426"/>
              <a:gd name="connsiteX8" fmla="*/ 342345 w 5133039"/>
              <a:gd name="connsiteY8" fmla="*/ 1365366 h 2501426"/>
              <a:gd name="connsiteX9" fmla="*/ 0 w 5133039"/>
              <a:gd name="connsiteY9" fmla="*/ 1250713 h 2501426"/>
              <a:gd name="connsiteX0" fmla="*/ 0 w 4790694"/>
              <a:gd name="connsiteY0" fmla="*/ 1365366 h 2501426"/>
              <a:gd name="connsiteX1" fmla="*/ 0 w 4790694"/>
              <a:gd name="connsiteY1" fmla="*/ 1136060 h 2501426"/>
              <a:gd name="connsiteX2" fmla="*/ 143035 w 4790694"/>
              <a:gd name="connsiteY2" fmla="*/ 1136060 h 2501426"/>
              <a:gd name="connsiteX3" fmla="*/ 143035 w 4790694"/>
              <a:gd name="connsiteY3" fmla="*/ 0 h 2501426"/>
              <a:gd name="connsiteX4" fmla="*/ 4790694 w 4790694"/>
              <a:gd name="connsiteY4" fmla="*/ 0 h 2501426"/>
              <a:gd name="connsiteX5" fmla="*/ 4790694 w 4790694"/>
              <a:gd name="connsiteY5" fmla="*/ 2501426 h 2501426"/>
              <a:gd name="connsiteX6" fmla="*/ 143035 w 4790694"/>
              <a:gd name="connsiteY6" fmla="*/ 2501426 h 2501426"/>
              <a:gd name="connsiteX7" fmla="*/ 143035 w 4790694"/>
              <a:gd name="connsiteY7" fmla="*/ 1365366 h 2501426"/>
              <a:gd name="connsiteX8" fmla="*/ 0 w 4790694"/>
              <a:gd name="connsiteY8" fmla="*/ 1365366 h 2501426"/>
              <a:gd name="connsiteX0" fmla="*/ 0 w 4790694"/>
              <a:gd name="connsiteY0" fmla="*/ 1365366 h 2501426"/>
              <a:gd name="connsiteX1" fmla="*/ 143035 w 4790694"/>
              <a:gd name="connsiteY1" fmla="*/ 1136060 h 2501426"/>
              <a:gd name="connsiteX2" fmla="*/ 143035 w 4790694"/>
              <a:gd name="connsiteY2" fmla="*/ 0 h 2501426"/>
              <a:gd name="connsiteX3" fmla="*/ 4790694 w 4790694"/>
              <a:gd name="connsiteY3" fmla="*/ 0 h 2501426"/>
              <a:gd name="connsiteX4" fmla="*/ 4790694 w 4790694"/>
              <a:gd name="connsiteY4" fmla="*/ 2501426 h 2501426"/>
              <a:gd name="connsiteX5" fmla="*/ 143035 w 4790694"/>
              <a:gd name="connsiteY5" fmla="*/ 2501426 h 2501426"/>
              <a:gd name="connsiteX6" fmla="*/ 143035 w 4790694"/>
              <a:gd name="connsiteY6" fmla="*/ 1365366 h 2501426"/>
              <a:gd name="connsiteX7" fmla="*/ 0 w 4790694"/>
              <a:gd name="connsiteY7" fmla="*/ 1365366 h 2501426"/>
              <a:gd name="connsiteX0" fmla="*/ 0 w 4647659"/>
              <a:gd name="connsiteY0" fmla="*/ 1365366 h 2501426"/>
              <a:gd name="connsiteX1" fmla="*/ 0 w 4647659"/>
              <a:gd name="connsiteY1" fmla="*/ 1136060 h 2501426"/>
              <a:gd name="connsiteX2" fmla="*/ 0 w 4647659"/>
              <a:gd name="connsiteY2" fmla="*/ 0 h 2501426"/>
              <a:gd name="connsiteX3" fmla="*/ 4647659 w 4647659"/>
              <a:gd name="connsiteY3" fmla="*/ 0 h 2501426"/>
              <a:gd name="connsiteX4" fmla="*/ 4647659 w 4647659"/>
              <a:gd name="connsiteY4" fmla="*/ 2501426 h 2501426"/>
              <a:gd name="connsiteX5" fmla="*/ 0 w 4647659"/>
              <a:gd name="connsiteY5" fmla="*/ 2501426 h 2501426"/>
              <a:gd name="connsiteX6" fmla="*/ 0 w 4647659"/>
              <a:gd name="connsiteY6" fmla="*/ 1365366 h 2501426"/>
              <a:gd name="connsiteX0" fmla="*/ 0 w 4647659"/>
              <a:gd name="connsiteY0" fmla="*/ 1365366 h 2501426"/>
              <a:gd name="connsiteX1" fmla="*/ 0 w 4647659"/>
              <a:gd name="connsiteY1" fmla="*/ 0 h 2501426"/>
              <a:gd name="connsiteX2" fmla="*/ 4647659 w 4647659"/>
              <a:gd name="connsiteY2" fmla="*/ 0 h 2501426"/>
              <a:gd name="connsiteX3" fmla="*/ 4647659 w 4647659"/>
              <a:gd name="connsiteY3" fmla="*/ 2501426 h 2501426"/>
              <a:gd name="connsiteX4" fmla="*/ 0 w 4647659"/>
              <a:gd name="connsiteY4" fmla="*/ 2501426 h 2501426"/>
              <a:gd name="connsiteX5" fmla="*/ 0 w 4647659"/>
              <a:gd name="connsiteY5" fmla="*/ 1365366 h 2501426"/>
              <a:gd name="connsiteX0" fmla="*/ 0 w 4647659"/>
              <a:gd name="connsiteY0" fmla="*/ 2501426 h 2501426"/>
              <a:gd name="connsiteX1" fmla="*/ 0 w 4647659"/>
              <a:gd name="connsiteY1" fmla="*/ 0 h 2501426"/>
              <a:gd name="connsiteX2" fmla="*/ 4647659 w 4647659"/>
              <a:gd name="connsiteY2" fmla="*/ 0 h 2501426"/>
              <a:gd name="connsiteX3" fmla="*/ 4647659 w 4647659"/>
              <a:gd name="connsiteY3" fmla="*/ 2501426 h 2501426"/>
              <a:gd name="connsiteX4" fmla="*/ 0 w 4647659"/>
              <a:gd name="connsiteY4" fmla="*/ 2501426 h 2501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7659" h="2501426">
                <a:moveTo>
                  <a:pt x="0" y="2501426"/>
                </a:moveTo>
                <a:lnTo>
                  <a:pt x="0" y="0"/>
                </a:lnTo>
                <a:lnTo>
                  <a:pt x="4647659" y="0"/>
                </a:lnTo>
                <a:lnTo>
                  <a:pt x="4647659" y="2501426"/>
                </a:lnTo>
                <a:lnTo>
                  <a:pt x="0" y="2501426"/>
                </a:lnTo>
                <a:close/>
              </a:path>
            </a:pathLst>
          </a:custGeom>
          <a:solidFill>
            <a:schemeClr val="bg1"/>
          </a:solidFill>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latin typeface="Symbol" pitchFamily="2" charset="2"/>
              </a:rPr>
              <a:t>	    </a:t>
            </a:r>
            <a:r>
              <a:rPr lang="en-US" sz="2400" b="1" dirty="0">
                <a:solidFill>
                  <a:srgbClr val="C00000"/>
                </a:solidFill>
              </a:rPr>
              <a:t>cf. </a:t>
            </a:r>
            <a:r>
              <a:rPr lang="en-US" sz="2800" b="1" dirty="0" err="1">
                <a:solidFill>
                  <a:srgbClr val="C00000"/>
                </a:solidFill>
                <a:latin typeface="Symbol" pitchFamily="2" charset="2"/>
              </a:rPr>
              <a:t>kratistoV</a:t>
            </a:r>
            <a:r>
              <a:rPr lang="en-US" sz="2800" b="1" dirty="0">
                <a:solidFill>
                  <a:srgbClr val="C00000"/>
                </a:solidFill>
                <a:latin typeface="Symbol" pitchFamily="2" charset="2"/>
              </a:rPr>
              <a:t> </a:t>
            </a:r>
            <a:r>
              <a:rPr lang="en-US" dirty="0">
                <a:solidFill>
                  <a:schemeClr val="tx1"/>
                </a:solidFill>
              </a:rPr>
              <a:t>( 4x )</a:t>
            </a:r>
            <a:br>
              <a:rPr lang="en-US" sz="1600" dirty="0">
                <a:solidFill>
                  <a:schemeClr val="tx1"/>
                </a:solidFill>
                <a:latin typeface="Symbol" pitchFamily="2" charset="2"/>
              </a:rPr>
            </a:br>
            <a:r>
              <a:rPr lang="en-US" sz="1600" dirty="0">
                <a:solidFill>
                  <a:schemeClr val="tx1"/>
                </a:solidFill>
              </a:rPr>
              <a:t>“</a:t>
            </a:r>
            <a:r>
              <a:rPr lang="en-US" sz="1600" b="1" dirty="0">
                <a:solidFill>
                  <a:srgbClr val="C00000"/>
                </a:solidFill>
              </a:rPr>
              <a:t>MOST EXCELLENT </a:t>
            </a:r>
            <a:r>
              <a:rPr lang="en-US" sz="1600" b="1" dirty="0">
                <a:solidFill>
                  <a:schemeClr val="tx1"/>
                </a:solidFill>
              </a:rPr>
              <a:t>THEOPHILUS</a:t>
            </a:r>
            <a:r>
              <a:rPr lang="en-US" sz="1600" dirty="0">
                <a:solidFill>
                  <a:schemeClr val="tx1"/>
                </a:solidFill>
              </a:rPr>
              <a:t>”  </a:t>
            </a:r>
            <a:br>
              <a:rPr lang="en-US" sz="1600" dirty="0">
                <a:solidFill>
                  <a:schemeClr val="tx1"/>
                </a:solidFill>
              </a:rPr>
            </a:br>
            <a:r>
              <a:rPr lang="en-US" sz="1600" dirty="0">
                <a:solidFill>
                  <a:schemeClr val="tx1"/>
                </a:solidFill>
              </a:rPr>
              <a:t>	</a:t>
            </a:r>
            <a:r>
              <a:rPr lang="en-US" sz="1400" i="1" dirty="0">
                <a:solidFill>
                  <a:schemeClr val="tx1"/>
                </a:solidFill>
              </a:rPr>
              <a:t>Luke &gt; Theophilus  (Luke 1:3)</a:t>
            </a:r>
          </a:p>
          <a:p>
            <a:r>
              <a:rPr lang="en-US" sz="1600" dirty="0">
                <a:solidFill>
                  <a:schemeClr val="tx1"/>
                </a:solidFill>
              </a:rPr>
              <a:t>“</a:t>
            </a:r>
            <a:r>
              <a:rPr lang="en-US" sz="1600" b="1" dirty="0">
                <a:solidFill>
                  <a:srgbClr val="C00000"/>
                </a:solidFill>
              </a:rPr>
              <a:t>MOST EXCELLENT </a:t>
            </a:r>
            <a:r>
              <a:rPr lang="en-US" sz="1600" b="1" dirty="0">
                <a:solidFill>
                  <a:schemeClr val="tx1"/>
                </a:solidFill>
              </a:rPr>
              <a:t>GOVERNOR FELIX, GREETINGS</a:t>
            </a:r>
            <a:r>
              <a:rPr lang="en-US" sz="1600" dirty="0">
                <a:solidFill>
                  <a:schemeClr val="tx1"/>
                </a:solidFill>
              </a:rPr>
              <a:t>” </a:t>
            </a:r>
          </a:p>
          <a:p>
            <a:r>
              <a:rPr lang="en-US" sz="1600" dirty="0">
                <a:solidFill>
                  <a:schemeClr val="tx1"/>
                </a:solidFill>
              </a:rPr>
              <a:t>	</a:t>
            </a:r>
            <a:r>
              <a:rPr lang="en-US" sz="1400" i="1" dirty="0">
                <a:solidFill>
                  <a:schemeClr val="tx1"/>
                </a:solidFill>
              </a:rPr>
              <a:t>Claudius Lysias &gt; Governor (Ac.23.26)</a:t>
            </a:r>
            <a:br>
              <a:rPr lang="en-US" sz="1400" i="1" dirty="0">
                <a:solidFill>
                  <a:schemeClr val="tx1"/>
                </a:solidFill>
              </a:rPr>
            </a:br>
            <a:r>
              <a:rPr lang="en-US" sz="1600" dirty="0">
                <a:solidFill>
                  <a:schemeClr val="tx1"/>
                </a:solidFill>
              </a:rPr>
              <a:t>“</a:t>
            </a:r>
            <a:r>
              <a:rPr lang="en-US" sz="1600" b="1" dirty="0">
                <a:solidFill>
                  <a:srgbClr val="C00000"/>
                </a:solidFill>
              </a:rPr>
              <a:t>MOST EXCELLENT </a:t>
            </a:r>
            <a:r>
              <a:rPr lang="en-US" sz="1600" b="1" dirty="0">
                <a:solidFill>
                  <a:schemeClr val="tx1"/>
                </a:solidFill>
              </a:rPr>
              <a:t>FELIX, WITH ALL THANKFULNESS</a:t>
            </a:r>
            <a:r>
              <a:rPr lang="en-US" sz="1600" dirty="0">
                <a:solidFill>
                  <a:schemeClr val="tx1"/>
                </a:solidFill>
              </a:rPr>
              <a:t>”  </a:t>
            </a:r>
          </a:p>
          <a:p>
            <a:r>
              <a:rPr lang="en-US" sz="1600" dirty="0">
                <a:solidFill>
                  <a:schemeClr val="tx1"/>
                </a:solidFill>
              </a:rPr>
              <a:t>	</a:t>
            </a:r>
            <a:r>
              <a:rPr lang="en-US" sz="1400" i="1" dirty="0" err="1">
                <a:solidFill>
                  <a:schemeClr val="tx1"/>
                </a:solidFill>
              </a:rPr>
              <a:t>Tertullus</a:t>
            </a:r>
            <a:r>
              <a:rPr lang="en-US" sz="1400" i="1" dirty="0">
                <a:solidFill>
                  <a:schemeClr val="tx1"/>
                </a:solidFill>
              </a:rPr>
              <a:t> &gt; Governor (Ac. 24.3)</a:t>
            </a:r>
            <a:br>
              <a:rPr lang="en-US" sz="1400" i="1" dirty="0">
                <a:solidFill>
                  <a:schemeClr val="tx1"/>
                </a:solidFill>
              </a:rPr>
            </a:br>
            <a:r>
              <a:rPr lang="en-US" sz="1600" dirty="0">
                <a:solidFill>
                  <a:schemeClr val="tx1"/>
                </a:solidFill>
              </a:rPr>
              <a:t>"</a:t>
            </a:r>
            <a:r>
              <a:rPr lang="en-US" sz="1600" b="1" dirty="0">
                <a:solidFill>
                  <a:srgbClr val="C00000"/>
                </a:solidFill>
              </a:rPr>
              <a:t>MOST EXCELLENT </a:t>
            </a:r>
            <a:r>
              <a:rPr lang="en-US" sz="1600" b="1" dirty="0">
                <a:solidFill>
                  <a:schemeClr val="tx1"/>
                </a:solidFill>
              </a:rPr>
              <a:t>FESTUS</a:t>
            </a:r>
            <a:r>
              <a:rPr lang="en-US" sz="1600" dirty="0">
                <a:solidFill>
                  <a:schemeClr val="tx1"/>
                </a:solidFill>
              </a:rPr>
              <a:t>”</a:t>
            </a:r>
            <a:br>
              <a:rPr lang="en-US" sz="1600" dirty="0">
                <a:solidFill>
                  <a:schemeClr val="tx1"/>
                </a:solidFill>
              </a:rPr>
            </a:br>
            <a:r>
              <a:rPr lang="en-US" sz="1600" dirty="0">
                <a:solidFill>
                  <a:schemeClr val="tx1"/>
                </a:solidFill>
              </a:rPr>
              <a:t>	</a:t>
            </a:r>
            <a:r>
              <a:rPr lang="en-US" sz="1400" i="1" dirty="0">
                <a:solidFill>
                  <a:schemeClr val="tx1"/>
                </a:solidFill>
              </a:rPr>
              <a:t>Paul &gt; Governor (Ac. 26.25)        -NASB</a:t>
            </a:r>
          </a:p>
        </p:txBody>
      </p:sp>
      <p:sp>
        <p:nvSpPr>
          <p:cNvPr id="10" name="TextBox 9">
            <a:extLst>
              <a:ext uri="{FF2B5EF4-FFF2-40B4-BE49-F238E27FC236}">
                <a16:creationId xmlns:a16="http://schemas.microsoft.com/office/drawing/2014/main" id="{B3DA81E6-8B60-1442-947A-D98E0E7EF811}"/>
              </a:ext>
            </a:extLst>
          </p:cNvPr>
          <p:cNvSpPr txBox="1"/>
          <p:nvPr/>
        </p:nvSpPr>
        <p:spPr>
          <a:xfrm>
            <a:off x="1" y="3276600"/>
            <a:ext cx="9143999" cy="3477875"/>
          </a:xfrm>
          <a:prstGeom prst="rect">
            <a:avLst/>
          </a:prstGeom>
          <a:noFill/>
        </p:spPr>
        <p:txBody>
          <a:bodyPr wrap="square" rtlCol="0">
            <a:spAutoFit/>
          </a:bodyPr>
          <a:lstStyle/>
          <a:p>
            <a:r>
              <a:rPr lang="en-US" sz="2000" b="1" dirty="0"/>
              <a:t>a.) 	</a:t>
            </a:r>
            <a:r>
              <a:rPr lang="en-US" sz="2000" dirty="0"/>
              <a:t>In the 1st “we” section, we last see the author in Philippi, Macedonia.                                                              	In the 2</a:t>
            </a:r>
            <a:r>
              <a:rPr lang="en-US" sz="2000" baseline="30000" dirty="0"/>
              <a:t>nd</a:t>
            </a:r>
            <a:r>
              <a:rPr lang="en-US" sz="2000" dirty="0"/>
              <a:t> “we” section, we first see the author in Philippi, Macedonia.</a:t>
            </a:r>
            <a:br>
              <a:rPr lang="en-US" sz="2000" dirty="0"/>
            </a:br>
            <a:r>
              <a:rPr lang="en-US" sz="2000" dirty="0"/>
              <a:t>      	</a:t>
            </a:r>
            <a:r>
              <a:rPr lang="en-US" sz="2000" b="1" dirty="0"/>
              <a:t>Luke may, therefore, have spent considerable time in Macedonia.</a:t>
            </a:r>
          </a:p>
          <a:p>
            <a:r>
              <a:rPr lang="en-US" sz="2000" b="1" dirty="0"/>
              <a:t>b.) 	</a:t>
            </a:r>
            <a:r>
              <a:rPr lang="en-US" sz="2000" dirty="0"/>
              <a:t>The political capital of the Macedonian region is </a:t>
            </a:r>
            <a:r>
              <a:rPr lang="en-US" sz="2000" b="1" dirty="0"/>
              <a:t>Thessalonica.</a:t>
            </a:r>
          </a:p>
          <a:p>
            <a:r>
              <a:rPr lang="en-US" sz="2000" b="1" dirty="0"/>
              <a:t>c.)  	</a:t>
            </a:r>
            <a:r>
              <a:rPr lang="en-US" sz="2000" dirty="0"/>
              <a:t>In the narrating of the Thessalonian uprising, the non-introductory reference 	to Jason (who is neither the only one seized, nor the only one bonded), 	stands in stark contrast to the typical narrative introductions in Acts (cf.  	</a:t>
            </a:r>
            <a:r>
              <a:rPr lang="en-US" sz="2000" dirty="0" err="1"/>
              <a:t>Annanias</a:t>
            </a:r>
            <a:r>
              <a:rPr lang="en-US" sz="2000" dirty="0"/>
              <a:t>, Simon the Tanner, </a:t>
            </a:r>
            <a:r>
              <a:rPr lang="en-US" sz="2000" dirty="0" err="1"/>
              <a:t>Elymas</a:t>
            </a:r>
            <a:r>
              <a:rPr lang="en-US" sz="2000" dirty="0"/>
              <a:t>, Titus Justus, etc. – see next slide). </a:t>
            </a:r>
          </a:p>
          <a:p>
            <a:r>
              <a:rPr lang="en-US" sz="2000" b="1" dirty="0">
                <a:solidFill>
                  <a:srgbClr val="C00000"/>
                </a:solidFill>
              </a:rPr>
              <a:t>Jason, a resident of the capital city, and a rather minor character within the book of Acts as a whole, seems here to need no introduction. This may point to Thessalonica, the Macedonian seat of government in Macedonia, being also the city of Theophilus.  </a:t>
            </a:r>
            <a:endParaRPr lang="en-US" sz="2000" dirty="0">
              <a:solidFill>
                <a:srgbClr val="C00000"/>
              </a:solidFill>
            </a:endParaRPr>
          </a:p>
        </p:txBody>
      </p:sp>
      <p:sp>
        <p:nvSpPr>
          <p:cNvPr id="12" name="Title 5">
            <a:extLst>
              <a:ext uri="{FF2B5EF4-FFF2-40B4-BE49-F238E27FC236}">
                <a16:creationId xmlns:a16="http://schemas.microsoft.com/office/drawing/2014/main" id="{EDF227F9-38AF-434A-8F6A-660AA57A7176}"/>
              </a:ext>
            </a:extLst>
          </p:cNvPr>
          <p:cNvSpPr txBox="1">
            <a:spLocks/>
          </p:cNvSpPr>
          <p:nvPr/>
        </p:nvSpPr>
        <p:spPr>
          <a:xfrm>
            <a:off x="7239000" y="6640183"/>
            <a:ext cx="1933351" cy="23193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dirty="0" err="1">
                <a:solidFill>
                  <a:schemeClr val="bg1">
                    <a:lumMod val="50000"/>
                  </a:schemeClr>
                </a:solidFill>
                <a:latin typeface="+mn-lt"/>
                <a:cs typeface="Phosphate Inline" panose="02000506050000020004" pitchFamily="2" charset="77"/>
              </a:rPr>
              <a:t>scott</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smelser</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sbsmelser@comcast.net</a:t>
            </a:r>
            <a:endParaRPr lang="en-US" sz="900" dirty="0">
              <a:solidFill>
                <a:schemeClr val="bg1">
                  <a:lumMod val="50000"/>
                </a:schemeClr>
              </a:solidFill>
              <a:latin typeface="+mn-lt"/>
              <a:cs typeface="Phosphate Inline" panose="02000506050000020004" pitchFamily="2" charset="77"/>
            </a:endParaRPr>
          </a:p>
        </p:txBody>
      </p:sp>
    </p:spTree>
    <p:extLst>
      <p:ext uri="{BB962C8B-B14F-4D97-AF65-F5344CB8AC3E}">
        <p14:creationId xmlns:p14="http://schemas.microsoft.com/office/powerpoint/2010/main" val="353324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988B7-DEF5-A040-8B86-FBA90EA49715}"/>
              </a:ext>
            </a:extLst>
          </p:cNvPr>
          <p:cNvSpPr>
            <a:spLocks noGrp="1"/>
          </p:cNvSpPr>
          <p:nvPr>
            <p:ph type="title"/>
          </p:nvPr>
        </p:nvSpPr>
        <p:spPr>
          <a:xfrm>
            <a:off x="7088" y="-7267"/>
            <a:ext cx="9144000" cy="487362"/>
          </a:xfrm>
          <a:solidFill>
            <a:srgbClr val="FFC000"/>
          </a:solidFill>
          <a:scene3d>
            <a:camera prst="orthographicFront"/>
            <a:lightRig rig="threePt" dir="t"/>
          </a:scene3d>
          <a:sp3d>
            <a:bevelT prst="angle"/>
          </a:sp3d>
        </p:spPr>
        <p:txBody>
          <a:bodyPr>
            <a:normAutofit/>
          </a:bodyPr>
          <a:lstStyle/>
          <a:p>
            <a:pPr algn="l"/>
            <a:r>
              <a:rPr lang="en-US" sz="2400" dirty="0"/>
              <a:t>typical narrative character intros in Acts     (usually with </a:t>
            </a:r>
            <a:r>
              <a:rPr lang="en-US" sz="2400" b="1" dirty="0" err="1">
                <a:solidFill>
                  <a:schemeClr val="bg1"/>
                </a:solidFill>
                <a:latin typeface="Symbol" pitchFamily="2" charset="2"/>
              </a:rPr>
              <a:t>tiV</a:t>
            </a:r>
            <a:r>
              <a:rPr lang="en-US" sz="2400" dirty="0">
                <a:solidFill>
                  <a:schemeClr val="bg1"/>
                </a:solidFill>
                <a:latin typeface="Symbol" pitchFamily="2" charset="2"/>
              </a:rPr>
              <a:t> </a:t>
            </a:r>
            <a:r>
              <a:rPr lang="en-US" sz="1600" dirty="0">
                <a:solidFill>
                  <a:schemeClr val="bg1"/>
                </a:solidFill>
              </a:rPr>
              <a:t>G5100</a:t>
            </a:r>
            <a:r>
              <a:rPr lang="en-US" sz="2000" dirty="0"/>
              <a:t> )</a:t>
            </a:r>
          </a:p>
        </p:txBody>
      </p:sp>
      <p:sp>
        <p:nvSpPr>
          <p:cNvPr id="3" name="Content Placeholder 2">
            <a:extLst>
              <a:ext uri="{FF2B5EF4-FFF2-40B4-BE49-F238E27FC236}">
                <a16:creationId xmlns:a16="http://schemas.microsoft.com/office/drawing/2014/main" id="{6DAAA102-1372-2C4B-BC71-543617396B5C}"/>
              </a:ext>
            </a:extLst>
          </p:cNvPr>
          <p:cNvSpPr>
            <a:spLocks noGrp="1"/>
          </p:cNvSpPr>
          <p:nvPr>
            <p:ph idx="1"/>
          </p:nvPr>
        </p:nvSpPr>
        <p:spPr>
          <a:xfrm>
            <a:off x="28352" y="533400"/>
            <a:ext cx="9143999" cy="6172200"/>
          </a:xfrm>
        </p:spPr>
        <p:txBody>
          <a:bodyPr>
            <a:noAutofit/>
          </a:bodyPr>
          <a:lstStyle/>
          <a:p>
            <a:pPr marL="0" indent="0">
              <a:spcBef>
                <a:spcPts val="400"/>
              </a:spcBef>
              <a:buNone/>
            </a:pPr>
            <a:r>
              <a:rPr lang="en-US" sz="1200" dirty="0"/>
              <a:t>And a </a:t>
            </a:r>
            <a:r>
              <a:rPr lang="en-US" sz="1200" b="1" dirty="0">
                <a:solidFill>
                  <a:srgbClr val="002060"/>
                </a:solidFill>
              </a:rPr>
              <a:t>certain[G5100] man lame from his mother's womb </a:t>
            </a:r>
            <a:r>
              <a:rPr lang="en-US" sz="1200" dirty="0"/>
              <a:t>was carried, whom they laid daily at the gate of the temple … </a:t>
            </a:r>
          </a:p>
          <a:p>
            <a:pPr marL="0" indent="0">
              <a:spcBef>
                <a:spcPts val="400"/>
              </a:spcBef>
              <a:buNone/>
            </a:pPr>
            <a:r>
              <a:rPr lang="en-US" sz="1200" dirty="0"/>
              <a:t>But a </a:t>
            </a:r>
            <a:r>
              <a:rPr lang="en-US" sz="1200" b="1" dirty="0">
                <a:solidFill>
                  <a:srgbClr val="002060"/>
                </a:solidFill>
              </a:rPr>
              <a:t>certain[G5100] man named Ananias</a:t>
            </a:r>
            <a:r>
              <a:rPr lang="en-US" sz="1200" dirty="0"/>
              <a:t>, with Sapphira his wife, sold a possession ... </a:t>
            </a:r>
          </a:p>
          <a:p>
            <a:pPr marL="0" indent="0">
              <a:spcBef>
                <a:spcPts val="400"/>
              </a:spcBef>
              <a:buNone/>
            </a:pPr>
            <a:r>
              <a:rPr lang="en-US" sz="1200" dirty="0"/>
              <a:t>Then stood there up </a:t>
            </a:r>
            <a:r>
              <a:rPr lang="en-US" sz="1200" b="1" dirty="0">
                <a:solidFill>
                  <a:srgbClr val="002060"/>
                </a:solidFill>
              </a:rPr>
              <a:t>one[G5100] in the council, a Pharisee, named Gamaliel, a doctor of the law</a:t>
            </a:r>
            <a:r>
              <a:rPr lang="en-US" sz="1200" dirty="0"/>
              <a:t>, had in reputation among all the people…</a:t>
            </a:r>
          </a:p>
          <a:p>
            <a:pPr marL="0" indent="0">
              <a:spcBef>
                <a:spcPts val="400"/>
              </a:spcBef>
              <a:buNone/>
            </a:pPr>
            <a:r>
              <a:rPr lang="en-US" sz="1200" dirty="0"/>
              <a:t>But there was </a:t>
            </a:r>
            <a:r>
              <a:rPr lang="en-US" sz="1200" b="1" dirty="0">
                <a:solidFill>
                  <a:srgbClr val="002060"/>
                </a:solidFill>
              </a:rPr>
              <a:t>a certain[G5100] man, called Simon, which beforetime in the same city used sorcery,</a:t>
            </a:r>
            <a:r>
              <a:rPr lang="en-US" sz="1200" dirty="0"/>
              <a:t> and bewitched the people of Samaria…</a:t>
            </a:r>
          </a:p>
          <a:p>
            <a:pPr marL="0" indent="0">
              <a:spcBef>
                <a:spcPts val="400"/>
              </a:spcBef>
              <a:buNone/>
            </a:pPr>
            <a:r>
              <a:rPr lang="en-US" sz="1200" dirty="0"/>
              <a:t>And there was </a:t>
            </a:r>
            <a:r>
              <a:rPr lang="en-US" sz="1200" b="1" dirty="0">
                <a:solidFill>
                  <a:srgbClr val="002060"/>
                </a:solidFill>
              </a:rPr>
              <a:t>a certain[G5100] disciple at Damascus, named Ananias</a:t>
            </a:r>
            <a:r>
              <a:rPr lang="en-US" sz="1200" dirty="0"/>
              <a:t>; and to him said the Lord in a vision ... </a:t>
            </a:r>
          </a:p>
          <a:p>
            <a:pPr marL="0" indent="0">
              <a:spcBef>
                <a:spcPts val="400"/>
              </a:spcBef>
              <a:buNone/>
            </a:pPr>
            <a:r>
              <a:rPr lang="en-US" sz="1200" dirty="0"/>
              <a:t>And there he found </a:t>
            </a:r>
            <a:r>
              <a:rPr lang="en-US" sz="1200" b="1" dirty="0">
                <a:solidFill>
                  <a:srgbClr val="002060"/>
                </a:solidFill>
              </a:rPr>
              <a:t>a certain[G5100] man named Aeneas, which had kept his bed eight years</a:t>
            </a:r>
            <a:r>
              <a:rPr lang="en-US" sz="1200" dirty="0"/>
              <a:t>, and was sick of the palsy. ... </a:t>
            </a:r>
          </a:p>
          <a:p>
            <a:pPr marL="0" indent="0">
              <a:spcBef>
                <a:spcPts val="400"/>
              </a:spcBef>
              <a:buNone/>
            </a:pPr>
            <a:r>
              <a:rPr lang="en-US" sz="1200" dirty="0"/>
              <a:t>there was at Joppa </a:t>
            </a:r>
            <a:r>
              <a:rPr lang="en-US" sz="1200" b="1" dirty="0">
                <a:solidFill>
                  <a:srgbClr val="002060"/>
                </a:solidFill>
              </a:rPr>
              <a:t>a certain[G5100] disciple named Tabitha</a:t>
            </a:r>
            <a:r>
              <a:rPr lang="en-US" sz="1200" dirty="0"/>
              <a:t>, which by interpretation is called Dorcas: this woman was full of good works …</a:t>
            </a:r>
          </a:p>
          <a:p>
            <a:pPr marL="0" indent="0">
              <a:spcBef>
                <a:spcPts val="400"/>
              </a:spcBef>
              <a:buNone/>
            </a:pPr>
            <a:r>
              <a:rPr lang="en-US" sz="1200" dirty="0"/>
              <a:t>And it came to pass, that he tarried many days in Joppa with </a:t>
            </a:r>
            <a:r>
              <a:rPr lang="en-US" sz="1200" b="1" dirty="0">
                <a:solidFill>
                  <a:srgbClr val="002060"/>
                </a:solidFill>
              </a:rPr>
              <a:t>one[G5100] Simon a tanner… </a:t>
            </a:r>
          </a:p>
          <a:p>
            <a:pPr marL="0" indent="0">
              <a:spcBef>
                <a:spcPts val="400"/>
              </a:spcBef>
              <a:buNone/>
            </a:pPr>
            <a:r>
              <a:rPr lang="en-US" sz="1200" dirty="0"/>
              <a:t>There was a </a:t>
            </a:r>
            <a:r>
              <a:rPr lang="en-US" sz="1200" b="1" dirty="0">
                <a:solidFill>
                  <a:srgbClr val="002060"/>
                </a:solidFill>
              </a:rPr>
              <a:t>certain[G5100] man in Caesarea called Cornelius</a:t>
            </a:r>
            <a:r>
              <a:rPr lang="en-US" sz="1200" dirty="0"/>
              <a:t>, a centurion of the band called the Italian [band]…</a:t>
            </a:r>
          </a:p>
          <a:p>
            <a:pPr marL="0" indent="0">
              <a:spcBef>
                <a:spcPts val="400"/>
              </a:spcBef>
              <a:buNone/>
            </a:pPr>
            <a:r>
              <a:rPr lang="en-US" sz="1200" dirty="0"/>
              <a:t>there were in the church … at Antioch </a:t>
            </a:r>
            <a:r>
              <a:rPr lang="en-US" sz="1200" b="1" dirty="0">
                <a:solidFill>
                  <a:srgbClr val="002060"/>
                </a:solidFill>
              </a:rPr>
              <a:t>certain[G5100] prophets and teachers</a:t>
            </a:r>
            <a:r>
              <a:rPr lang="en-US" sz="1200" dirty="0"/>
              <a:t>; as Barnabas, and Simeon that was called Niger, and Lucius … </a:t>
            </a:r>
          </a:p>
          <a:p>
            <a:pPr marL="0" indent="0">
              <a:spcBef>
                <a:spcPts val="400"/>
              </a:spcBef>
              <a:buNone/>
            </a:pPr>
            <a:r>
              <a:rPr lang="en-US" sz="1200" dirty="0"/>
              <a:t>they found </a:t>
            </a:r>
            <a:r>
              <a:rPr lang="en-US" sz="1200" b="1" dirty="0">
                <a:solidFill>
                  <a:srgbClr val="002060"/>
                </a:solidFill>
              </a:rPr>
              <a:t>a certain[G5100] sorcerer, a false prophet, a Jew, whose name [was] </a:t>
            </a:r>
            <a:r>
              <a:rPr lang="en-US" sz="1200" b="1" dirty="0" err="1">
                <a:solidFill>
                  <a:srgbClr val="002060"/>
                </a:solidFill>
              </a:rPr>
              <a:t>Barjesus</a:t>
            </a:r>
            <a:r>
              <a:rPr lang="en-US" sz="1200" b="1" dirty="0">
                <a:solidFill>
                  <a:srgbClr val="002060"/>
                </a:solidFill>
              </a:rPr>
              <a:t>…</a:t>
            </a:r>
            <a:endParaRPr lang="en-US" sz="1200" dirty="0"/>
          </a:p>
          <a:p>
            <a:pPr marL="0" indent="0">
              <a:spcBef>
                <a:spcPts val="400"/>
              </a:spcBef>
              <a:buNone/>
            </a:pPr>
            <a:r>
              <a:rPr lang="en-US" sz="1200" dirty="0"/>
              <a:t>And there sat a </a:t>
            </a:r>
            <a:r>
              <a:rPr lang="en-US" sz="1200" b="1" dirty="0">
                <a:solidFill>
                  <a:srgbClr val="002060"/>
                </a:solidFill>
              </a:rPr>
              <a:t>certain[G5100] man at Lystra, impotent in his feet</a:t>
            </a:r>
            <a:r>
              <a:rPr lang="en-US" sz="1200" dirty="0"/>
              <a:t>, being a cripple from his mother's womb, who never had walked….</a:t>
            </a:r>
          </a:p>
          <a:p>
            <a:pPr marL="0" indent="0">
              <a:spcBef>
                <a:spcPts val="400"/>
              </a:spcBef>
              <a:buNone/>
            </a:pPr>
            <a:r>
              <a:rPr lang="en-US" sz="1200" dirty="0"/>
              <a:t>to </a:t>
            </a:r>
            <a:r>
              <a:rPr lang="en-US" sz="1200" dirty="0" err="1"/>
              <a:t>Derbe</a:t>
            </a:r>
            <a:r>
              <a:rPr lang="en-US" sz="1200" dirty="0"/>
              <a:t> and Lystra: and, behold, </a:t>
            </a:r>
            <a:r>
              <a:rPr lang="en-US" sz="1200" b="1" dirty="0">
                <a:solidFill>
                  <a:srgbClr val="002060"/>
                </a:solidFill>
              </a:rPr>
              <a:t>a certain[G5100] disciple was there, named Timotheus, the son of a certain[G5100] woman… a Jewess</a:t>
            </a:r>
            <a:r>
              <a:rPr lang="en-US" sz="1200" dirty="0"/>
              <a:t>…</a:t>
            </a:r>
          </a:p>
          <a:p>
            <a:pPr marL="0" indent="0">
              <a:spcBef>
                <a:spcPts val="400"/>
              </a:spcBef>
              <a:buNone/>
            </a:pPr>
            <a:r>
              <a:rPr lang="en-US" sz="1200" dirty="0"/>
              <a:t>a </a:t>
            </a:r>
            <a:r>
              <a:rPr lang="en-US" sz="1200" b="1" dirty="0">
                <a:solidFill>
                  <a:srgbClr val="002060"/>
                </a:solidFill>
              </a:rPr>
              <a:t>certain[G5100] woman named Lydia, a seller of purple,</a:t>
            </a:r>
            <a:r>
              <a:rPr lang="en-US" sz="1200" dirty="0"/>
              <a:t> of the city of Thyatira…</a:t>
            </a:r>
          </a:p>
          <a:p>
            <a:pPr marL="0" indent="0">
              <a:spcBef>
                <a:spcPts val="400"/>
              </a:spcBef>
              <a:buNone/>
            </a:pPr>
            <a:r>
              <a:rPr lang="en-US" sz="1200" dirty="0"/>
              <a:t>a </a:t>
            </a:r>
            <a:r>
              <a:rPr lang="en-US" sz="1200" b="1" dirty="0">
                <a:solidFill>
                  <a:srgbClr val="002060"/>
                </a:solidFill>
              </a:rPr>
              <a:t>certain[G5100] damsel possessed with a spirit of divination </a:t>
            </a:r>
            <a:r>
              <a:rPr lang="en-US" sz="1200" dirty="0"/>
              <a:t>met us, which brought her masters much gain by soothsaying…</a:t>
            </a:r>
          </a:p>
          <a:p>
            <a:pPr marL="0" indent="0">
              <a:spcBef>
                <a:spcPts val="400"/>
              </a:spcBef>
              <a:buNone/>
            </a:pPr>
            <a:r>
              <a:rPr lang="en-US" sz="1200" dirty="0"/>
              <a:t>Then </a:t>
            </a:r>
            <a:r>
              <a:rPr lang="en-US" sz="1200" b="1" dirty="0">
                <a:solidFill>
                  <a:srgbClr val="002060"/>
                </a:solidFill>
              </a:rPr>
              <a:t>certain[G5100] philosophers of the Epicureans, and of the </a:t>
            </a:r>
            <a:r>
              <a:rPr lang="en-US" sz="1200" b="1" dirty="0" err="1">
                <a:solidFill>
                  <a:srgbClr val="002060"/>
                </a:solidFill>
              </a:rPr>
              <a:t>Stoicks</a:t>
            </a:r>
            <a:r>
              <a:rPr lang="en-US" sz="1200" b="1" dirty="0">
                <a:solidFill>
                  <a:srgbClr val="002060"/>
                </a:solidFill>
              </a:rPr>
              <a:t>, </a:t>
            </a:r>
            <a:r>
              <a:rPr lang="en-US" sz="1200" dirty="0"/>
              <a:t>encountered him. And some[G5100] said…</a:t>
            </a:r>
          </a:p>
          <a:p>
            <a:pPr marL="0" indent="0">
              <a:spcBef>
                <a:spcPts val="400"/>
              </a:spcBef>
              <a:buNone/>
            </a:pPr>
            <a:r>
              <a:rPr lang="en-US" sz="1200" b="1" dirty="0">
                <a:solidFill>
                  <a:srgbClr val="002060"/>
                </a:solidFill>
              </a:rPr>
              <a:t>certain[G5100] men clave unto him, and believed: among the which [was] Dionysius the Areopagite, and a woman named Damaris</a:t>
            </a:r>
            <a:r>
              <a:rPr lang="en-US" sz="1200" dirty="0"/>
              <a:t>…</a:t>
            </a:r>
          </a:p>
          <a:p>
            <a:pPr marL="0" indent="0">
              <a:spcBef>
                <a:spcPts val="400"/>
              </a:spcBef>
              <a:buNone/>
            </a:pPr>
            <a:r>
              <a:rPr lang="en-US" sz="1200" dirty="0"/>
              <a:t>And found a </a:t>
            </a:r>
            <a:r>
              <a:rPr lang="en-US" sz="1200" b="1" dirty="0">
                <a:solidFill>
                  <a:srgbClr val="002060"/>
                </a:solidFill>
              </a:rPr>
              <a:t>certain[G5100] Jew named Aquila, born in Pontus</a:t>
            </a:r>
            <a:r>
              <a:rPr lang="en-US" sz="1200" dirty="0"/>
              <a:t>, lately come from Italy, with his wife Priscilla…</a:t>
            </a:r>
          </a:p>
          <a:p>
            <a:pPr marL="0" indent="0">
              <a:spcBef>
                <a:spcPts val="400"/>
              </a:spcBef>
              <a:buNone/>
            </a:pPr>
            <a:r>
              <a:rPr lang="en-US" sz="1200" dirty="0"/>
              <a:t>he… entered into </a:t>
            </a:r>
            <a:r>
              <a:rPr lang="en-US" sz="1200" b="1" dirty="0">
                <a:solidFill>
                  <a:srgbClr val="002060"/>
                </a:solidFill>
              </a:rPr>
              <a:t>a certain[G5100] [man's] house, named Justus</a:t>
            </a:r>
            <a:r>
              <a:rPr lang="en-US" sz="1200" dirty="0"/>
              <a:t>, [one] that worshipped God, whose house joined hard to the synagogue... </a:t>
            </a:r>
          </a:p>
          <a:p>
            <a:pPr marL="0" indent="0">
              <a:spcBef>
                <a:spcPts val="400"/>
              </a:spcBef>
              <a:buNone/>
            </a:pPr>
            <a:r>
              <a:rPr lang="en-US" sz="1200" dirty="0"/>
              <a:t>And a </a:t>
            </a:r>
            <a:r>
              <a:rPr lang="en-US" sz="1200" b="1" dirty="0">
                <a:solidFill>
                  <a:srgbClr val="002060"/>
                </a:solidFill>
              </a:rPr>
              <a:t>certain[G5100] Jew named Apollos, born at Alexandria</a:t>
            </a:r>
            <a:r>
              <a:rPr lang="en-US" sz="1200" dirty="0"/>
              <a:t>, an eloquent man, [and] mighty in the scriptures, came to Ephesus…</a:t>
            </a:r>
          </a:p>
          <a:p>
            <a:pPr marL="0" indent="0">
              <a:spcBef>
                <a:spcPts val="400"/>
              </a:spcBef>
              <a:buNone/>
            </a:pPr>
            <a:r>
              <a:rPr lang="en-US" sz="1200" dirty="0"/>
              <a:t>a </a:t>
            </a:r>
            <a:r>
              <a:rPr lang="en-US" sz="1200" b="1" dirty="0">
                <a:solidFill>
                  <a:srgbClr val="002060"/>
                </a:solidFill>
              </a:rPr>
              <a:t>certain[G5100] [man] named Demetrius, a silversmith, </a:t>
            </a:r>
            <a:r>
              <a:rPr lang="en-US" sz="1200" dirty="0"/>
              <a:t>which made silver shrines for Diana, brought no small gain unto the craftsmen…</a:t>
            </a:r>
          </a:p>
          <a:p>
            <a:pPr marL="0" indent="0">
              <a:spcBef>
                <a:spcPts val="400"/>
              </a:spcBef>
              <a:buNone/>
            </a:pPr>
            <a:r>
              <a:rPr lang="en-US" sz="1200" dirty="0"/>
              <a:t>there sat in a window </a:t>
            </a:r>
            <a:r>
              <a:rPr lang="en-US" sz="1200" b="1" dirty="0">
                <a:solidFill>
                  <a:srgbClr val="002060"/>
                </a:solidFill>
              </a:rPr>
              <a:t>a certain[G5100] young man named Eutychus, </a:t>
            </a:r>
            <a:r>
              <a:rPr lang="en-US" sz="1200" dirty="0"/>
              <a:t>being fallen into a deep sleep:</a:t>
            </a:r>
          </a:p>
          <a:p>
            <a:pPr marL="0" indent="0">
              <a:spcBef>
                <a:spcPts val="400"/>
              </a:spcBef>
              <a:buNone/>
            </a:pPr>
            <a:r>
              <a:rPr lang="en-US" sz="1200" dirty="0"/>
              <a:t>there came down from Judaea a </a:t>
            </a:r>
            <a:r>
              <a:rPr lang="en-US" sz="1200" b="1" dirty="0">
                <a:solidFill>
                  <a:srgbClr val="002060"/>
                </a:solidFill>
              </a:rPr>
              <a:t>certain[G5100] prophet, named Agabus. </a:t>
            </a:r>
            <a:r>
              <a:rPr lang="en-US" sz="1200" dirty="0"/>
              <a:t>... </a:t>
            </a:r>
          </a:p>
          <a:p>
            <a:pPr marL="0" indent="0">
              <a:spcBef>
                <a:spcPts val="400"/>
              </a:spcBef>
              <a:buNone/>
            </a:pPr>
            <a:r>
              <a:rPr lang="en-US" sz="1200" dirty="0"/>
              <a:t>also </a:t>
            </a:r>
            <a:r>
              <a:rPr lang="en-US" sz="1200" b="1" dirty="0">
                <a:solidFill>
                  <a:srgbClr val="002060"/>
                </a:solidFill>
              </a:rPr>
              <a:t>[certain] of the disciples of Caesarea, and … one[G5100] </a:t>
            </a:r>
            <a:r>
              <a:rPr lang="en-US" sz="1200" b="1" dirty="0" err="1">
                <a:solidFill>
                  <a:srgbClr val="002060"/>
                </a:solidFill>
              </a:rPr>
              <a:t>Mnason</a:t>
            </a:r>
            <a:r>
              <a:rPr lang="en-US" sz="1200" b="1" dirty="0">
                <a:solidFill>
                  <a:srgbClr val="002060"/>
                </a:solidFill>
              </a:rPr>
              <a:t> of Cyprus, an old disciple</a:t>
            </a:r>
            <a:r>
              <a:rPr lang="en-US" sz="1200" dirty="0"/>
              <a:t>, with whom we should lodge... </a:t>
            </a:r>
          </a:p>
          <a:p>
            <a:pPr marL="0" indent="0">
              <a:spcBef>
                <a:spcPts val="400"/>
              </a:spcBef>
              <a:buNone/>
            </a:pPr>
            <a:r>
              <a:rPr lang="en-US" sz="1200" dirty="0"/>
              <a:t>And </a:t>
            </a:r>
            <a:r>
              <a:rPr lang="en-US" sz="1200" b="1" dirty="0">
                <a:solidFill>
                  <a:srgbClr val="002060"/>
                </a:solidFill>
              </a:rPr>
              <a:t>one[G5100] Ananias, a devout man according to the law, </a:t>
            </a:r>
            <a:r>
              <a:rPr lang="en-US" sz="1200" dirty="0"/>
              <a:t>having a good report of all the Jews which dwelt [there]…</a:t>
            </a:r>
          </a:p>
          <a:p>
            <a:pPr marL="0" indent="0">
              <a:spcBef>
                <a:spcPts val="400"/>
              </a:spcBef>
              <a:buNone/>
            </a:pPr>
            <a:r>
              <a:rPr lang="en-US" sz="1200" dirty="0"/>
              <a:t>and [with] </a:t>
            </a:r>
            <a:r>
              <a:rPr lang="en-US" sz="1200" b="1" dirty="0">
                <a:solidFill>
                  <a:srgbClr val="002060"/>
                </a:solidFill>
              </a:rPr>
              <a:t>a certain[G5100] orator [named] </a:t>
            </a:r>
            <a:r>
              <a:rPr lang="en-US" sz="1200" b="1" dirty="0" err="1">
                <a:solidFill>
                  <a:srgbClr val="002060"/>
                </a:solidFill>
              </a:rPr>
              <a:t>Tertullus</a:t>
            </a:r>
            <a:r>
              <a:rPr lang="en-US" sz="1200" dirty="0"/>
              <a:t>, who informed the governor against Paul. [Act 24:1 KJV]</a:t>
            </a:r>
          </a:p>
          <a:p>
            <a:endParaRPr lang="en-US" sz="1000" dirty="0"/>
          </a:p>
        </p:txBody>
      </p:sp>
      <p:sp>
        <p:nvSpPr>
          <p:cNvPr id="9" name="Rectangle 8">
            <a:extLst>
              <a:ext uri="{FF2B5EF4-FFF2-40B4-BE49-F238E27FC236}">
                <a16:creationId xmlns:a16="http://schemas.microsoft.com/office/drawing/2014/main" id="{9D754DA8-9E71-604F-8940-7D480FBA9039}"/>
              </a:ext>
            </a:extLst>
          </p:cNvPr>
          <p:cNvSpPr/>
          <p:nvPr/>
        </p:nvSpPr>
        <p:spPr>
          <a:xfrm>
            <a:off x="5257800" y="552893"/>
            <a:ext cx="3657600" cy="1569660"/>
          </a:xfrm>
          <a:prstGeom prst="rect">
            <a:avLst/>
          </a:prstGeom>
          <a:solidFill>
            <a:schemeClr val="tx1">
              <a:lumMod val="65000"/>
              <a:lumOff val="35000"/>
            </a:schemeClr>
          </a:solidFill>
          <a:scene3d>
            <a:camera prst="orthographicFront"/>
            <a:lightRig rig="threePt" dir="t"/>
          </a:scene3d>
          <a:sp3d>
            <a:bevelT prst="angle"/>
          </a:sp3d>
        </p:spPr>
        <p:txBody>
          <a:bodyPr wrap="square">
            <a:spAutoFit/>
          </a:bodyPr>
          <a:lstStyle/>
          <a:p>
            <a:r>
              <a:rPr lang="en-US" sz="1600" dirty="0">
                <a:solidFill>
                  <a:schemeClr val="bg1"/>
                </a:solidFill>
              </a:rPr>
              <a:t>And</a:t>
            </a:r>
            <a:r>
              <a:rPr lang="en-US" sz="1600" b="1" dirty="0">
                <a:solidFill>
                  <a:schemeClr val="bg1"/>
                </a:solidFill>
              </a:rPr>
              <a:t> </a:t>
            </a:r>
            <a:r>
              <a:rPr lang="en-US" sz="1600" b="1" dirty="0" err="1">
                <a:solidFill>
                  <a:srgbClr val="FFFF00"/>
                </a:solidFill>
              </a:rPr>
              <a:t>Joses</a:t>
            </a:r>
            <a:r>
              <a:rPr lang="en-US" sz="1600" b="1" dirty="0">
                <a:solidFill>
                  <a:srgbClr val="FFFF00"/>
                </a:solidFill>
              </a:rPr>
              <a:t>, who by the apostles was surnamed Barnabas, (which is, being interpreted, The son of consolation,) a Levite, [and] of the country of Cyprus,</a:t>
            </a:r>
            <a:r>
              <a:rPr lang="en-US" sz="1600" b="1" dirty="0">
                <a:solidFill>
                  <a:schemeClr val="bg1"/>
                </a:solidFill>
              </a:rPr>
              <a:t> </a:t>
            </a:r>
            <a:r>
              <a:rPr lang="en-US" sz="1600" dirty="0">
                <a:solidFill>
                  <a:schemeClr val="bg1"/>
                </a:solidFill>
              </a:rPr>
              <a:t>37 Having land, sold [it], and brought the money, and laid [it] at the apostles' feet. </a:t>
            </a:r>
          </a:p>
        </p:txBody>
      </p:sp>
      <p:sp>
        <p:nvSpPr>
          <p:cNvPr id="10" name="Rectangle 9">
            <a:extLst>
              <a:ext uri="{FF2B5EF4-FFF2-40B4-BE49-F238E27FC236}">
                <a16:creationId xmlns:a16="http://schemas.microsoft.com/office/drawing/2014/main" id="{CCD7480C-9340-F646-8A2D-3EB87135A902}"/>
              </a:ext>
            </a:extLst>
          </p:cNvPr>
          <p:cNvSpPr/>
          <p:nvPr/>
        </p:nvSpPr>
        <p:spPr>
          <a:xfrm>
            <a:off x="5273749" y="2309209"/>
            <a:ext cx="3657600" cy="1077218"/>
          </a:xfrm>
          <a:prstGeom prst="rect">
            <a:avLst/>
          </a:prstGeom>
          <a:solidFill>
            <a:schemeClr val="tx1">
              <a:lumMod val="65000"/>
              <a:lumOff val="35000"/>
            </a:schemeClr>
          </a:solidFill>
          <a:scene3d>
            <a:camera prst="orthographicFront"/>
            <a:lightRig rig="threePt" dir="t"/>
          </a:scene3d>
          <a:sp3d>
            <a:bevelT prst="angle"/>
          </a:sp3d>
        </p:spPr>
        <p:txBody>
          <a:bodyPr wrap="square">
            <a:spAutoFit/>
          </a:bodyPr>
          <a:lstStyle/>
          <a:p>
            <a:r>
              <a:rPr lang="en-US" sz="1600" dirty="0">
                <a:solidFill>
                  <a:schemeClr val="bg1"/>
                </a:solidFill>
              </a:rPr>
              <a:t>58 And cast [him] out of the city, and stoned [him]: and the witnesses laid down their clothes at </a:t>
            </a:r>
            <a:r>
              <a:rPr lang="en-US" sz="1600" b="1" dirty="0">
                <a:solidFill>
                  <a:srgbClr val="FFFF00"/>
                </a:solidFill>
              </a:rPr>
              <a:t>a young man's feet, whose name was Saul.</a:t>
            </a:r>
          </a:p>
        </p:txBody>
      </p:sp>
      <p:sp>
        <p:nvSpPr>
          <p:cNvPr id="11" name="Rectangle 10">
            <a:extLst>
              <a:ext uri="{FF2B5EF4-FFF2-40B4-BE49-F238E27FC236}">
                <a16:creationId xmlns:a16="http://schemas.microsoft.com/office/drawing/2014/main" id="{72652291-7B1F-024A-B86C-9A84CEE0DFA5}"/>
              </a:ext>
            </a:extLst>
          </p:cNvPr>
          <p:cNvSpPr/>
          <p:nvPr/>
        </p:nvSpPr>
        <p:spPr>
          <a:xfrm>
            <a:off x="5273749" y="92929"/>
            <a:ext cx="3657600" cy="307777"/>
          </a:xfrm>
          <a:prstGeom prst="rect">
            <a:avLst/>
          </a:prstGeom>
          <a:solidFill>
            <a:schemeClr val="tx1">
              <a:lumMod val="65000"/>
              <a:lumOff val="35000"/>
            </a:schemeClr>
          </a:solidFill>
          <a:scene3d>
            <a:camera prst="orthographicFront"/>
            <a:lightRig rig="threePt" dir="t"/>
          </a:scene3d>
          <a:sp3d>
            <a:bevelT prst="angle"/>
          </a:sp3d>
        </p:spPr>
        <p:txBody>
          <a:bodyPr wrap="square">
            <a:spAutoFit/>
          </a:bodyPr>
          <a:lstStyle/>
          <a:p>
            <a:r>
              <a:rPr lang="en-US" sz="1400" b="1" dirty="0">
                <a:solidFill>
                  <a:schemeClr val="bg1"/>
                </a:solidFill>
              </a:rPr>
              <a:t>OHTER INTROS W/O “</a:t>
            </a:r>
            <a:r>
              <a:rPr lang="en-US" sz="1400" b="1" dirty="0" err="1">
                <a:solidFill>
                  <a:schemeClr val="bg1"/>
                </a:solidFill>
                <a:latin typeface="Symbol" pitchFamily="2" charset="2"/>
              </a:rPr>
              <a:t>tiV</a:t>
            </a:r>
            <a:r>
              <a:rPr lang="en-US" sz="1400" b="1" dirty="0">
                <a:solidFill>
                  <a:schemeClr val="bg1"/>
                </a:solidFill>
              </a:rPr>
              <a:t>” [G5100]:</a:t>
            </a:r>
            <a:endParaRPr lang="en-US" sz="1400" b="1" dirty="0">
              <a:solidFill>
                <a:srgbClr val="FFFF00"/>
              </a:solidFill>
            </a:endParaRPr>
          </a:p>
        </p:txBody>
      </p:sp>
      <p:sp>
        <p:nvSpPr>
          <p:cNvPr id="12" name="Rectangle 11">
            <a:extLst>
              <a:ext uri="{FF2B5EF4-FFF2-40B4-BE49-F238E27FC236}">
                <a16:creationId xmlns:a16="http://schemas.microsoft.com/office/drawing/2014/main" id="{CA0A4B99-3C8E-1647-B0C9-473E80E6CAC4}"/>
              </a:ext>
            </a:extLst>
          </p:cNvPr>
          <p:cNvSpPr/>
          <p:nvPr/>
        </p:nvSpPr>
        <p:spPr>
          <a:xfrm>
            <a:off x="5273749" y="3487523"/>
            <a:ext cx="3657600" cy="954107"/>
          </a:xfrm>
          <a:prstGeom prst="rect">
            <a:avLst/>
          </a:prstGeom>
          <a:solidFill>
            <a:schemeClr val="tx1">
              <a:lumMod val="65000"/>
              <a:lumOff val="35000"/>
            </a:schemeClr>
          </a:solidFill>
          <a:scene3d>
            <a:camera prst="orthographicFront"/>
            <a:lightRig rig="threePt" dir="t"/>
          </a:scene3d>
          <a:sp3d>
            <a:bevelT prst="angle"/>
          </a:sp3d>
        </p:spPr>
        <p:txBody>
          <a:bodyPr wrap="square">
            <a:spAutoFit/>
          </a:bodyPr>
          <a:lstStyle/>
          <a:p>
            <a:r>
              <a:rPr lang="en-US" sz="1400" dirty="0">
                <a:solidFill>
                  <a:schemeClr val="bg1"/>
                </a:solidFill>
                <a:latin typeface="arial" panose="020B0604020202020204" pitchFamily="34" charset="0"/>
              </a:rPr>
              <a:t>And </a:t>
            </a:r>
            <a:r>
              <a:rPr lang="en-US" sz="1400" b="1" dirty="0" err="1">
                <a:solidFill>
                  <a:srgbClr val="FFFF00"/>
                </a:solidFill>
                <a:latin typeface="arial" panose="020B0604020202020204" pitchFamily="34" charset="0"/>
              </a:rPr>
              <a:t>Crispus</a:t>
            </a:r>
            <a:r>
              <a:rPr lang="en-US" sz="1400" b="1" dirty="0">
                <a:solidFill>
                  <a:srgbClr val="FFFF00"/>
                </a:solidFill>
                <a:latin typeface="arial" panose="020B0604020202020204" pitchFamily="34" charset="0"/>
              </a:rPr>
              <a:t>, the chief ruler of the synagogue, </a:t>
            </a:r>
            <a:r>
              <a:rPr lang="en-US" sz="1400" dirty="0">
                <a:solidFill>
                  <a:schemeClr val="bg1"/>
                </a:solidFill>
                <a:latin typeface="arial" panose="020B0604020202020204" pitchFamily="34" charset="0"/>
              </a:rPr>
              <a:t>believed on the Lord with all his house; and many of the Corinthians hearing believed, and were baptized.</a:t>
            </a:r>
            <a:endParaRPr lang="en-US" sz="1400" dirty="0">
              <a:solidFill>
                <a:schemeClr val="bg1"/>
              </a:solidFill>
            </a:endParaRPr>
          </a:p>
        </p:txBody>
      </p:sp>
      <p:sp>
        <p:nvSpPr>
          <p:cNvPr id="14" name="Title 5">
            <a:extLst>
              <a:ext uri="{FF2B5EF4-FFF2-40B4-BE49-F238E27FC236}">
                <a16:creationId xmlns:a16="http://schemas.microsoft.com/office/drawing/2014/main" id="{064A9AF1-BB0E-1D43-8D47-D8AD71826527}"/>
              </a:ext>
            </a:extLst>
          </p:cNvPr>
          <p:cNvSpPr txBox="1">
            <a:spLocks/>
          </p:cNvSpPr>
          <p:nvPr/>
        </p:nvSpPr>
        <p:spPr>
          <a:xfrm>
            <a:off x="7239000" y="6640183"/>
            <a:ext cx="1933351" cy="23193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dirty="0" err="1">
                <a:solidFill>
                  <a:schemeClr val="bg1">
                    <a:lumMod val="50000"/>
                  </a:schemeClr>
                </a:solidFill>
                <a:latin typeface="+mn-lt"/>
                <a:cs typeface="Phosphate Inline" panose="02000506050000020004" pitchFamily="2" charset="77"/>
              </a:rPr>
              <a:t>scott</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smelser</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sbsmelser@comcast.net</a:t>
            </a:r>
            <a:endParaRPr lang="en-US" sz="900" dirty="0">
              <a:solidFill>
                <a:schemeClr val="bg1">
                  <a:lumMod val="50000"/>
                </a:schemeClr>
              </a:solidFill>
              <a:latin typeface="+mn-lt"/>
              <a:cs typeface="Phosphate Inline" panose="02000506050000020004" pitchFamily="2" charset="77"/>
            </a:endParaRPr>
          </a:p>
        </p:txBody>
      </p:sp>
    </p:spTree>
    <p:extLst>
      <p:ext uri="{BB962C8B-B14F-4D97-AF65-F5344CB8AC3E}">
        <p14:creationId xmlns:p14="http://schemas.microsoft.com/office/powerpoint/2010/main" val="124854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988B7-DEF5-A040-8B86-FBA90EA49715}"/>
              </a:ext>
            </a:extLst>
          </p:cNvPr>
          <p:cNvSpPr>
            <a:spLocks noGrp="1"/>
          </p:cNvSpPr>
          <p:nvPr>
            <p:ph type="title"/>
          </p:nvPr>
        </p:nvSpPr>
        <p:spPr>
          <a:xfrm>
            <a:off x="7088" y="-7267"/>
            <a:ext cx="9144000" cy="487362"/>
          </a:xfrm>
          <a:solidFill>
            <a:srgbClr val="FFC000"/>
          </a:solidFill>
          <a:scene3d>
            <a:camera prst="orthographicFront"/>
            <a:lightRig rig="threePt" dir="t"/>
          </a:scene3d>
          <a:sp3d>
            <a:bevelT prst="angle"/>
          </a:sp3d>
        </p:spPr>
        <p:txBody>
          <a:bodyPr>
            <a:normAutofit/>
          </a:bodyPr>
          <a:lstStyle/>
          <a:p>
            <a:pPr algn="l"/>
            <a:r>
              <a:rPr lang="en-US" sz="2400" dirty="0"/>
              <a:t>COMPARE WITH THE PRECEDING THIS NARRATIVE WITH JASON</a:t>
            </a:r>
          </a:p>
        </p:txBody>
      </p:sp>
      <p:sp>
        <p:nvSpPr>
          <p:cNvPr id="11" name="Rectangle 10">
            <a:extLst>
              <a:ext uri="{FF2B5EF4-FFF2-40B4-BE49-F238E27FC236}">
                <a16:creationId xmlns:a16="http://schemas.microsoft.com/office/drawing/2014/main" id="{6506C20A-7253-7D4E-8BB6-865497633B48}"/>
              </a:ext>
            </a:extLst>
          </p:cNvPr>
          <p:cNvSpPr/>
          <p:nvPr/>
        </p:nvSpPr>
        <p:spPr>
          <a:xfrm>
            <a:off x="7088" y="480095"/>
            <a:ext cx="8902997" cy="6232475"/>
          </a:xfrm>
          <a:prstGeom prst="rect">
            <a:avLst/>
          </a:prstGeom>
          <a:solidFill>
            <a:schemeClr val="bg1"/>
          </a:solidFill>
        </p:spPr>
        <p:txBody>
          <a:bodyPr wrap="square">
            <a:spAutoFit/>
          </a:bodyPr>
          <a:lstStyle/>
          <a:p>
            <a:r>
              <a:rPr lang="en-US" sz="2100" dirty="0"/>
              <a:t>And </a:t>
            </a:r>
            <a:r>
              <a:rPr lang="en-US" sz="2100" i="1" dirty="0">
                <a:solidFill>
                  <a:srgbClr val="0070C0"/>
                </a:solidFill>
              </a:rPr>
              <a:t>some[G5100] of them </a:t>
            </a:r>
            <a:r>
              <a:rPr lang="en-US" sz="2100" dirty="0"/>
              <a:t>believed, </a:t>
            </a:r>
          </a:p>
          <a:p>
            <a:r>
              <a:rPr lang="en-US" sz="2100" dirty="0"/>
              <a:t>and consorted with Paul and Silas; </a:t>
            </a:r>
          </a:p>
          <a:p>
            <a:r>
              <a:rPr lang="en-US" sz="2100" dirty="0"/>
              <a:t>and of the devout Greeks a great multitude, </a:t>
            </a:r>
          </a:p>
          <a:p>
            <a:r>
              <a:rPr lang="en-US" sz="2100" dirty="0"/>
              <a:t>and of the chief women not a few. </a:t>
            </a:r>
          </a:p>
          <a:p>
            <a:r>
              <a:rPr lang="en-US" sz="2100" dirty="0"/>
              <a:t>But the Jews which believed not, </a:t>
            </a:r>
          </a:p>
          <a:p>
            <a:r>
              <a:rPr lang="en-US" sz="2100" dirty="0"/>
              <a:t>moved with envy, took unto them </a:t>
            </a:r>
          </a:p>
          <a:p>
            <a:r>
              <a:rPr lang="en-US" sz="2100" i="1" dirty="0">
                <a:solidFill>
                  <a:srgbClr val="0070C0"/>
                </a:solidFill>
              </a:rPr>
              <a:t>certain[G5100] lewd fellows </a:t>
            </a:r>
            <a:r>
              <a:rPr lang="en-US" sz="2100" dirty="0"/>
              <a:t>of the baser sort, </a:t>
            </a:r>
          </a:p>
          <a:p>
            <a:r>
              <a:rPr lang="en-US" sz="2100" dirty="0"/>
              <a:t>and gathered a company, and set all the city on an uproar, </a:t>
            </a:r>
          </a:p>
          <a:p>
            <a:r>
              <a:rPr lang="en-US" sz="2100" dirty="0"/>
              <a:t>and </a:t>
            </a:r>
            <a:r>
              <a:rPr lang="en-US" sz="2100" b="1" dirty="0"/>
              <a:t>assaulted the house of Jason, </a:t>
            </a:r>
          </a:p>
          <a:p>
            <a:r>
              <a:rPr lang="en-US" sz="2100" dirty="0"/>
              <a:t>and sought to bring them out to the people.  </a:t>
            </a:r>
          </a:p>
          <a:p>
            <a:r>
              <a:rPr lang="en-US" sz="2100" dirty="0"/>
              <a:t>And when they found them not</a:t>
            </a:r>
            <a:r>
              <a:rPr lang="en-US" sz="2100" b="1" dirty="0"/>
              <a:t>, they drew Jason </a:t>
            </a:r>
          </a:p>
          <a:p>
            <a:r>
              <a:rPr lang="en-US" sz="2100" i="1" dirty="0">
                <a:solidFill>
                  <a:srgbClr val="0070C0"/>
                </a:solidFill>
              </a:rPr>
              <a:t>and certain[G5100] brethren </a:t>
            </a:r>
          </a:p>
          <a:p>
            <a:r>
              <a:rPr lang="en-US" sz="2100" dirty="0"/>
              <a:t>unto the rulers of the city,</a:t>
            </a:r>
          </a:p>
          <a:p>
            <a:r>
              <a:rPr lang="en-US" sz="2100" dirty="0"/>
              <a:t>crying, These that have turned the world upside down</a:t>
            </a:r>
          </a:p>
          <a:p>
            <a:r>
              <a:rPr lang="en-US" sz="2100" dirty="0"/>
              <a:t>are come hither also;  Whom </a:t>
            </a:r>
            <a:r>
              <a:rPr lang="en-US" sz="2100" b="1" dirty="0"/>
              <a:t>Jason </a:t>
            </a:r>
            <a:r>
              <a:rPr lang="en-US" sz="2100" dirty="0"/>
              <a:t>hath received: </a:t>
            </a:r>
          </a:p>
          <a:p>
            <a:r>
              <a:rPr lang="en-US" sz="2100" dirty="0"/>
              <a:t>and these all do contrary to the decrees of Caesar, saying that there is another king, [one] Jesus. And they troubled the people and the rulers of the city, </a:t>
            </a:r>
          </a:p>
          <a:p>
            <a:r>
              <a:rPr lang="en-US" sz="2100" dirty="0"/>
              <a:t>when they heard these things. </a:t>
            </a:r>
          </a:p>
          <a:p>
            <a:r>
              <a:rPr lang="en-US" sz="2100" b="1" dirty="0"/>
              <a:t>And when they had taken security of Jason, </a:t>
            </a:r>
            <a:r>
              <a:rPr lang="en-US" sz="2100" i="1" dirty="0">
                <a:solidFill>
                  <a:srgbClr val="0070C0"/>
                </a:solidFill>
              </a:rPr>
              <a:t>and of the other, </a:t>
            </a:r>
            <a:r>
              <a:rPr lang="en-US" sz="2100" dirty="0"/>
              <a:t>they let them go. </a:t>
            </a:r>
          </a:p>
        </p:txBody>
      </p:sp>
      <p:sp>
        <p:nvSpPr>
          <p:cNvPr id="12" name="Left Arrow 11">
            <a:extLst>
              <a:ext uri="{FF2B5EF4-FFF2-40B4-BE49-F238E27FC236}">
                <a16:creationId xmlns:a16="http://schemas.microsoft.com/office/drawing/2014/main" id="{EAD66D74-9A73-AB47-976A-CFD44B150227}"/>
              </a:ext>
            </a:extLst>
          </p:cNvPr>
          <p:cNvSpPr/>
          <p:nvPr/>
        </p:nvSpPr>
        <p:spPr>
          <a:xfrm>
            <a:off x="4038600" y="480095"/>
            <a:ext cx="4343400" cy="487362"/>
          </a:xfrm>
          <a:prstGeom prst="leftArrow">
            <a:avLst>
              <a:gd name="adj1" fmla="val 69048"/>
              <a:gd name="adj2"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sz="2000" dirty="0" err="1">
                <a:latin typeface="Symbol" pitchFamily="2" charset="2"/>
              </a:rPr>
              <a:t>tiV</a:t>
            </a:r>
            <a:r>
              <a:rPr lang="en-US" dirty="0">
                <a:latin typeface="Symbol" pitchFamily="2" charset="2"/>
              </a:rPr>
              <a:t>” – </a:t>
            </a:r>
            <a:r>
              <a:rPr lang="en-US" dirty="0"/>
              <a:t>certain of them, here unnamed</a:t>
            </a:r>
          </a:p>
        </p:txBody>
      </p:sp>
      <p:sp>
        <p:nvSpPr>
          <p:cNvPr id="13" name="Left Arrow 12">
            <a:extLst>
              <a:ext uri="{FF2B5EF4-FFF2-40B4-BE49-F238E27FC236}">
                <a16:creationId xmlns:a16="http://schemas.microsoft.com/office/drawing/2014/main" id="{2C133604-CF65-7B41-A1A2-D3B45F0110E3}"/>
              </a:ext>
            </a:extLst>
          </p:cNvPr>
          <p:cNvSpPr/>
          <p:nvPr/>
        </p:nvSpPr>
        <p:spPr>
          <a:xfrm>
            <a:off x="4509387" y="2362200"/>
            <a:ext cx="4343400" cy="487362"/>
          </a:xfrm>
          <a:prstGeom prst="leftArrow">
            <a:avLst>
              <a:gd name="adj1" fmla="val 69048"/>
              <a:gd name="adj2"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sz="2000" dirty="0" err="1">
                <a:latin typeface="Symbol" pitchFamily="2" charset="2"/>
              </a:rPr>
              <a:t>tiV</a:t>
            </a:r>
            <a:r>
              <a:rPr lang="en-US" dirty="0">
                <a:latin typeface="Symbol" pitchFamily="2" charset="2"/>
              </a:rPr>
              <a:t>” – </a:t>
            </a:r>
            <a:r>
              <a:rPr lang="en-US" dirty="0"/>
              <a:t>certain, here unnamed</a:t>
            </a:r>
          </a:p>
        </p:txBody>
      </p:sp>
      <p:sp>
        <p:nvSpPr>
          <p:cNvPr id="14" name="Left Arrow 13">
            <a:extLst>
              <a:ext uri="{FF2B5EF4-FFF2-40B4-BE49-F238E27FC236}">
                <a16:creationId xmlns:a16="http://schemas.microsoft.com/office/drawing/2014/main" id="{B6E07D31-EC36-174D-A8E9-EC638FAE72EE}"/>
              </a:ext>
            </a:extLst>
          </p:cNvPr>
          <p:cNvSpPr/>
          <p:nvPr/>
        </p:nvSpPr>
        <p:spPr>
          <a:xfrm>
            <a:off x="3886200" y="2849562"/>
            <a:ext cx="4495800" cy="858341"/>
          </a:xfrm>
          <a:prstGeom prst="leftArrow">
            <a:avLst>
              <a:gd name="adj1" fmla="val 69048"/>
              <a:gd name="adj2"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 “</a:t>
            </a:r>
            <a:r>
              <a:rPr lang="en-US" sz="2000" dirty="0" err="1">
                <a:latin typeface="Symbol" pitchFamily="2" charset="2"/>
              </a:rPr>
              <a:t>tiV</a:t>
            </a:r>
            <a:r>
              <a:rPr lang="en-US" dirty="0">
                <a:latin typeface="Symbol" pitchFamily="2" charset="2"/>
              </a:rPr>
              <a:t>” – </a:t>
            </a:r>
            <a:r>
              <a:rPr lang="en-US" dirty="0"/>
              <a:t>a certain…</a:t>
            </a:r>
            <a:br>
              <a:rPr lang="en-US" dirty="0"/>
            </a:br>
            <a:r>
              <a:rPr lang="en-US" dirty="0"/>
              <a:t>NOT:  the house of a disciple named</a:t>
            </a:r>
          </a:p>
        </p:txBody>
      </p:sp>
      <p:sp>
        <p:nvSpPr>
          <p:cNvPr id="16" name="Title 5">
            <a:extLst>
              <a:ext uri="{FF2B5EF4-FFF2-40B4-BE49-F238E27FC236}">
                <a16:creationId xmlns:a16="http://schemas.microsoft.com/office/drawing/2014/main" id="{5F153F59-C3E8-1847-A542-E46063C350A5}"/>
              </a:ext>
            </a:extLst>
          </p:cNvPr>
          <p:cNvSpPr txBox="1">
            <a:spLocks/>
          </p:cNvSpPr>
          <p:nvPr/>
        </p:nvSpPr>
        <p:spPr>
          <a:xfrm>
            <a:off x="7239000" y="6640183"/>
            <a:ext cx="1933351" cy="23193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900" dirty="0" err="1">
                <a:solidFill>
                  <a:schemeClr val="bg1">
                    <a:lumMod val="50000"/>
                  </a:schemeClr>
                </a:solidFill>
                <a:latin typeface="+mn-lt"/>
                <a:cs typeface="Phosphate Inline" panose="02000506050000020004" pitchFamily="2" charset="77"/>
              </a:rPr>
              <a:t>scott</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smelser</a:t>
            </a:r>
            <a:r>
              <a:rPr lang="en-US" sz="900" dirty="0">
                <a:solidFill>
                  <a:schemeClr val="bg1">
                    <a:lumMod val="50000"/>
                  </a:schemeClr>
                </a:solidFill>
                <a:latin typeface="+mn-lt"/>
                <a:cs typeface="Phosphate Inline" panose="02000506050000020004" pitchFamily="2" charset="77"/>
              </a:rPr>
              <a:t>        </a:t>
            </a:r>
            <a:r>
              <a:rPr lang="en-US" sz="900" dirty="0" err="1">
                <a:solidFill>
                  <a:schemeClr val="bg1">
                    <a:lumMod val="50000"/>
                  </a:schemeClr>
                </a:solidFill>
                <a:latin typeface="+mn-lt"/>
                <a:cs typeface="Phosphate Inline" panose="02000506050000020004" pitchFamily="2" charset="77"/>
              </a:rPr>
              <a:t>sbsmelser@comcast.net</a:t>
            </a:r>
            <a:endParaRPr lang="en-US" sz="900" dirty="0">
              <a:solidFill>
                <a:schemeClr val="bg1">
                  <a:lumMod val="50000"/>
                </a:schemeClr>
              </a:solidFill>
              <a:latin typeface="+mn-lt"/>
              <a:cs typeface="Phosphate Inline" panose="02000506050000020004" pitchFamily="2" charset="77"/>
            </a:endParaRPr>
          </a:p>
        </p:txBody>
      </p:sp>
    </p:spTree>
    <p:extLst>
      <p:ext uri="{BB962C8B-B14F-4D97-AF65-F5344CB8AC3E}">
        <p14:creationId xmlns:p14="http://schemas.microsoft.com/office/powerpoint/2010/main" val="190712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439E-8913-E541-B75C-F6DA1C62AC31}"/>
              </a:ext>
            </a:extLst>
          </p:cNvPr>
          <p:cNvSpPr>
            <a:spLocks noGrp="1"/>
          </p:cNvSpPr>
          <p:nvPr>
            <p:ph type="title"/>
          </p:nvPr>
        </p:nvSpPr>
        <p:spPr>
          <a:xfrm>
            <a:off x="495300" y="228600"/>
            <a:ext cx="8153400" cy="3429000"/>
          </a:xfrm>
        </p:spPr>
        <p:txBody>
          <a:bodyPr>
            <a:normAutofit fontScale="90000"/>
          </a:bodyPr>
          <a:lstStyle/>
          <a:p>
            <a:r>
              <a:rPr lang="en-US" sz="3600" dirty="0"/>
              <a:t>Additional notes:</a:t>
            </a:r>
            <a:br>
              <a:rPr lang="en-US" sz="3600" dirty="0"/>
            </a:br>
            <a:r>
              <a:rPr lang="en-US" sz="3600" dirty="0"/>
              <a:t>epistle references to</a:t>
            </a:r>
            <a:br>
              <a:rPr lang="en-US" sz="3600" dirty="0"/>
            </a:br>
            <a:r>
              <a:rPr lang="en-US" sz="3600" dirty="0"/>
              <a:t>government:</a:t>
            </a:r>
            <a:br>
              <a:rPr lang="en-US" sz="3600" dirty="0"/>
            </a:br>
            <a:r>
              <a:rPr lang="en-US" sz="3600" dirty="0"/>
              <a:t>submission,</a:t>
            </a:r>
            <a:br>
              <a:rPr lang="en-US" sz="3600" dirty="0"/>
            </a:br>
            <a:r>
              <a:rPr lang="en-US" sz="3600" dirty="0"/>
              <a:t>the general and desired role of justice,</a:t>
            </a:r>
            <a:br>
              <a:rPr lang="en-US" sz="3600" dirty="0"/>
            </a:br>
            <a:r>
              <a:rPr lang="en-US" sz="3600" dirty="0"/>
              <a:t>the potential of injustice</a:t>
            </a:r>
            <a:br>
              <a:rPr lang="en-US" sz="3600" dirty="0"/>
            </a:br>
            <a:endParaRPr lang="en-US" sz="3600" dirty="0"/>
          </a:p>
        </p:txBody>
      </p:sp>
    </p:spTree>
    <p:extLst>
      <p:ext uri="{BB962C8B-B14F-4D97-AF65-F5344CB8AC3E}">
        <p14:creationId xmlns:p14="http://schemas.microsoft.com/office/powerpoint/2010/main" val="190763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EB2E46-FE46-6E48-82C9-EE4228CA6361}"/>
              </a:ext>
            </a:extLst>
          </p:cNvPr>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C198CEF-F5F7-504F-9605-8A2AE7765711}"/>
              </a:ext>
            </a:extLst>
          </p:cNvPr>
          <p:cNvSpPr/>
          <p:nvPr/>
        </p:nvSpPr>
        <p:spPr>
          <a:xfrm>
            <a:off x="0" y="0"/>
            <a:ext cx="9135979" cy="6001643"/>
          </a:xfrm>
          <a:prstGeom prst="rect">
            <a:avLst/>
          </a:prstGeom>
        </p:spPr>
        <p:txBody>
          <a:bodyPr wrap="square">
            <a:spAutoFit/>
          </a:bodyPr>
          <a:lstStyle/>
          <a:p>
            <a:r>
              <a:rPr lang="en-US" b="1" dirty="0">
                <a:solidFill>
                  <a:srgbClr val="C00000"/>
                </a:solidFill>
              </a:rPr>
              <a:t>Rom. 13</a:t>
            </a:r>
            <a:br>
              <a:rPr lang="en-US" sz="2400" b="1" dirty="0">
                <a:solidFill>
                  <a:srgbClr val="C00000"/>
                </a:solidFill>
              </a:rPr>
            </a:br>
            <a:r>
              <a:rPr lang="en-US" sz="1400" dirty="0"/>
              <a:t>Let every person be subject to the governing authorities… </a:t>
            </a:r>
            <a:br>
              <a:rPr lang="en-US" sz="1400" dirty="0"/>
            </a:br>
            <a:r>
              <a:rPr lang="en-US" sz="1400" dirty="0"/>
              <a:t>For rulers are not a terror to good conduct, but to bad. Would you have no fear of the one who is in authority? Then do what is good, and you will receive his approval... But if you do wrong, be afraid, for he does not bear the sword in vain. For he is the servant of God, an avenger who carries out God's wrath on the wrongdoer. [Rom 13:1, 3-4 ESV]</a:t>
            </a:r>
          </a:p>
          <a:p>
            <a:r>
              <a:rPr lang="en-US" b="1" dirty="0">
                <a:solidFill>
                  <a:srgbClr val="C00000"/>
                </a:solidFill>
              </a:rPr>
              <a:t>1Peter 2:</a:t>
            </a:r>
            <a:br>
              <a:rPr lang="en-US" sz="2400" b="1" dirty="0">
                <a:solidFill>
                  <a:srgbClr val="C00000"/>
                </a:solidFill>
              </a:rPr>
            </a:br>
            <a:r>
              <a:rPr lang="en-US" sz="1400" dirty="0"/>
              <a:t>12 Keep your conduct among the Gentiles honorable, so that when they speak against you as evildoers, they may see your good deeds and glorify God on the day of visitation. 13 Be subject for the Lord's sake to every human institution, whether it be to the emperor as supreme, 14 or to governors as sent by him to punish those who do evil and to praise those who do good. [1Pe 2:12-14 ESV]</a:t>
            </a:r>
            <a:br>
              <a:rPr lang="en-US" sz="1400" dirty="0"/>
            </a:br>
            <a:r>
              <a:rPr lang="en-US" sz="2000" b="1" dirty="0">
                <a:solidFill>
                  <a:srgbClr val="C00000"/>
                </a:solidFill>
              </a:rPr>
              <a:t>1Peter 3:</a:t>
            </a:r>
            <a:br>
              <a:rPr lang="en-US" sz="2000" b="1" dirty="0">
                <a:solidFill>
                  <a:srgbClr val="C00000"/>
                </a:solidFill>
              </a:rPr>
            </a:br>
            <a:r>
              <a:rPr lang="en-US" sz="1400" dirty="0"/>
              <a:t>“Do not repay evil for evil or reviling for reviling, but on the contrary, bless, for to this you were called, that you may obtain a blessing.  For </a:t>
            </a:r>
            <a:r>
              <a:rPr lang="en-US" sz="1400" i="1" dirty="0">
                <a:solidFill>
                  <a:srgbClr val="002060"/>
                </a:solidFill>
              </a:rPr>
              <a:t>"Whoever desires to love life and see good days, </a:t>
            </a:r>
            <a:br>
              <a:rPr lang="en-US" sz="1400" i="1" dirty="0">
                <a:solidFill>
                  <a:srgbClr val="002060"/>
                </a:solidFill>
              </a:rPr>
            </a:br>
            <a:r>
              <a:rPr lang="en-US" sz="1400" i="1" dirty="0">
                <a:solidFill>
                  <a:srgbClr val="002060"/>
                </a:solidFill>
              </a:rPr>
              <a:t>	let him keep his tongue from evil and his lips from speaking deceit;</a:t>
            </a:r>
          </a:p>
          <a:p>
            <a:pPr lvl="1"/>
            <a:r>
              <a:rPr lang="en-US" sz="1400" i="1" dirty="0">
                <a:solidFill>
                  <a:srgbClr val="002060"/>
                </a:solidFill>
              </a:rPr>
              <a:t>	Let him turn away from evil and do good; let him seek peace and pursue it.</a:t>
            </a:r>
          </a:p>
          <a:p>
            <a:pPr lvl="1"/>
            <a:r>
              <a:rPr lang="en-US" sz="1400" i="1" dirty="0">
                <a:solidFill>
                  <a:srgbClr val="002060"/>
                </a:solidFill>
              </a:rPr>
              <a:t>	For the eyes of the Lord are on the righteous, </a:t>
            </a:r>
            <a:br>
              <a:rPr lang="en-US" sz="1400" i="1" dirty="0">
                <a:solidFill>
                  <a:srgbClr val="002060"/>
                </a:solidFill>
              </a:rPr>
            </a:br>
            <a:r>
              <a:rPr lang="en-US" sz="1400" i="1" dirty="0">
                <a:solidFill>
                  <a:srgbClr val="002060"/>
                </a:solidFill>
              </a:rPr>
              <a:t>	and his ears are open to their prayer. </a:t>
            </a:r>
          </a:p>
          <a:p>
            <a:pPr lvl="1"/>
            <a:r>
              <a:rPr lang="en-US" sz="1400" i="1" dirty="0">
                <a:solidFill>
                  <a:srgbClr val="002060"/>
                </a:solidFill>
              </a:rPr>
              <a:t>	But the face of the Lord is against those who do evil."</a:t>
            </a:r>
          </a:p>
          <a:p>
            <a:r>
              <a:rPr lang="en-US" sz="1400" dirty="0"/>
              <a:t>Now who is there to harm you if you are zealous for what is good?</a:t>
            </a:r>
          </a:p>
          <a:p>
            <a:r>
              <a:rPr lang="en-US" sz="1400" b="1" dirty="0">
                <a:solidFill>
                  <a:srgbClr val="FF0000"/>
                </a:solidFill>
              </a:rPr>
              <a:t>But even if you should suffer for righteousness' sake, </a:t>
            </a:r>
          </a:p>
          <a:p>
            <a:r>
              <a:rPr lang="en-US" sz="1400" dirty="0"/>
              <a:t>you will be blessed… For it is better to suffer for doing good,</a:t>
            </a:r>
          </a:p>
          <a:p>
            <a:r>
              <a:rPr lang="en-US" sz="1400" dirty="0"/>
              <a:t> if that should be God's will, than for doing evil. </a:t>
            </a:r>
          </a:p>
          <a:p>
            <a:r>
              <a:rPr lang="en-US" sz="1400" dirty="0"/>
              <a:t>For Christ also suffered once for sins, the righteous for the unrighteous…”</a:t>
            </a:r>
          </a:p>
          <a:p>
            <a:r>
              <a:rPr lang="en-US" sz="2000" b="1" dirty="0">
                <a:solidFill>
                  <a:srgbClr val="C00000"/>
                </a:solidFill>
              </a:rPr>
              <a:t>1Peter 4: </a:t>
            </a:r>
            <a:br>
              <a:rPr lang="en-US" sz="1400" b="1" dirty="0">
                <a:solidFill>
                  <a:srgbClr val="C00000"/>
                </a:solidFill>
              </a:rPr>
            </a:br>
            <a:r>
              <a:rPr lang="en-US" sz="1400" dirty="0"/>
              <a:t>15 But let none of you suffer as a murderer or a thief or an evildoer or as a meddler. 16 Yet if anyone suffers as a Christian, let him not be ashamed, but let him glorify God in that name. [1Pe 4:15-16 ESV]</a:t>
            </a:r>
          </a:p>
        </p:txBody>
      </p:sp>
      <p:sp>
        <p:nvSpPr>
          <p:cNvPr id="2" name="Rectangle 1">
            <a:extLst>
              <a:ext uri="{FF2B5EF4-FFF2-40B4-BE49-F238E27FC236}">
                <a16:creationId xmlns:a16="http://schemas.microsoft.com/office/drawing/2014/main" id="{755602FA-1202-104B-8218-7682A991B071}"/>
              </a:ext>
            </a:extLst>
          </p:cNvPr>
          <p:cNvSpPr/>
          <p:nvPr/>
        </p:nvSpPr>
        <p:spPr>
          <a:xfrm>
            <a:off x="2016713" y="6015493"/>
            <a:ext cx="3406702" cy="400110"/>
          </a:xfrm>
          <a:prstGeom prst="rect">
            <a:avLst/>
          </a:prstGeom>
        </p:spPr>
        <p:txBody>
          <a:bodyPr wrap="none">
            <a:spAutoFit/>
          </a:bodyPr>
          <a:lstStyle/>
          <a:p>
            <a:r>
              <a:rPr lang="en-US" sz="2000" b="1" dirty="0">
                <a:solidFill>
                  <a:srgbClr val="C00000"/>
                </a:solidFill>
              </a:rPr>
              <a:t>Php. 1:   </a:t>
            </a:r>
            <a:r>
              <a:rPr lang="en-US" sz="2000" dirty="0">
                <a:solidFill>
                  <a:srgbClr val="C00000"/>
                </a:solidFill>
              </a:rPr>
              <a:t>expectation of release</a:t>
            </a:r>
            <a:endParaRPr lang="en-US" sz="2000" dirty="0"/>
          </a:p>
        </p:txBody>
      </p:sp>
      <p:sp>
        <p:nvSpPr>
          <p:cNvPr id="6" name="Rectangle 5">
            <a:extLst>
              <a:ext uri="{FF2B5EF4-FFF2-40B4-BE49-F238E27FC236}">
                <a16:creationId xmlns:a16="http://schemas.microsoft.com/office/drawing/2014/main" id="{8AB2E7B5-E9BD-254B-96D5-5C5BF15D30AB}"/>
              </a:ext>
            </a:extLst>
          </p:cNvPr>
          <p:cNvSpPr/>
          <p:nvPr/>
        </p:nvSpPr>
        <p:spPr>
          <a:xfrm>
            <a:off x="2016713" y="6368193"/>
            <a:ext cx="5645328" cy="400110"/>
          </a:xfrm>
          <a:prstGeom prst="rect">
            <a:avLst/>
          </a:prstGeom>
        </p:spPr>
        <p:txBody>
          <a:bodyPr wrap="none">
            <a:spAutoFit/>
          </a:bodyPr>
          <a:lstStyle/>
          <a:p>
            <a:r>
              <a:rPr lang="en-US" sz="2000" b="1" dirty="0">
                <a:solidFill>
                  <a:srgbClr val="C00000"/>
                </a:solidFill>
              </a:rPr>
              <a:t>Php. 2:   </a:t>
            </a:r>
            <a:r>
              <a:rPr lang="en-US" sz="2000" dirty="0">
                <a:solidFill>
                  <a:srgbClr val="C00000"/>
                </a:solidFill>
              </a:rPr>
              <a:t>realization that that fate could be execution</a:t>
            </a:r>
            <a:endParaRPr lang="en-US" sz="2000" dirty="0"/>
          </a:p>
        </p:txBody>
      </p:sp>
      <p:sp>
        <p:nvSpPr>
          <p:cNvPr id="7" name="Rectangle 6">
            <a:extLst>
              <a:ext uri="{FF2B5EF4-FFF2-40B4-BE49-F238E27FC236}">
                <a16:creationId xmlns:a16="http://schemas.microsoft.com/office/drawing/2014/main" id="{AA6325EA-8F55-2C4E-BEA5-AC359F3903A8}"/>
              </a:ext>
            </a:extLst>
          </p:cNvPr>
          <p:cNvSpPr/>
          <p:nvPr/>
        </p:nvSpPr>
        <p:spPr>
          <a:xfrm>
            <a:off x="5486400" y="4185725"/>
            <a:ext cx="3512288" cy="954107"/>
          </a:xfrm>
          <a:custGeom>
            <a:avLst/>
            <a:gdLst>
              <a:gd name="connsiteX0" fmla="*/ 0 w 3505200"/>
              <a:gd name="connsiteY0" fmla="*/ 0 h 954107"/>
              <a:gd name="connsiteX1" fmla="*/ 3505200 w 3505200"/>
              <a:gd name="connsiteY1" fmla="*/ 0 h 954107"/>
              <a:gd name="connsiteX2" fmla="*/ 3505200 w 3505200"/>
              <a:gd name="connsiteY2" fmla="*/ 954107 h 954107"/>
              <a:gd name="connsiteX3" fmla="*/ 0 w 3505200"/>
              <a:gd name="connsiteY3" fmla="*/ 954107 h 954107"/>
              <a:gd name="connsiteX4" fmla="*/ 0 w 3505200"/>
              <a:gd name="connsiteY4" fmla="*/ 0 h 954107"/>
              <a:gd name="connsiteX0" fmla="*/ 7088 w 3512288"/>
              <a:gd name="connsiteY0" fmla="*/ 0 h 954107"/>
              <a:gd name="connsiteX1" fmla="*/ 3512288 w 3512288"/>
              <a:gd name="connsiteY1" fmla="*/ 0 h 954107"/>
              <a:gd name="connsiteX2" fmla="*/ 3512288 w 3512288"/>
              <a:gd name="connsiteY2" fmla="*/ 954107 h 954107"/>
              <a:gd name="connsiteX3" fmla="*/ 7088 w 3512288"/>
              <a:gd name="connsiteY3" fmla="*/ 954107 h 954107"/>
              <a:gd name="connsiteX4" fmla="*/ 0 w 3512288"/>
              <a:gd name="connsiteY4" fmla="*/ 468024 h 954107"/>
              <a:gd name="connsiteX5" fmla="*/ 7088 w 3512288"/>
              <a:gd name="connsiteY5"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2288" h="954107">
                <a:moveTo>
                  <a:pt x="7088" y="0"/>
                </a:moveTo>
                <a:lnTo>
                  <a:pt x="3512288" y="0"/>
                </a:lnTo>
                <a:lnTo>
                  <a:pt x="3512288" y="954107"/>
                </a:lnTo>
                <a:lnTo>
                  <a:pt x="7088" y="954107"/>
                </a:lnTo>
                <a:lnTo>
                  <a:pt x="0" y="468024"/>
                </a:lnTo>
                <a:lnTo>
                  <a:pt x="7088" y="0"/>
                </a:lnTo>
                <a:close/>
              </a:path>
            </a:pathLst>
          </a:custGeom>
          <a:ln>
            <a:solidFill>
              <a:schemeClr val="tx1"/>
            </a:solidFill>
          </a:ln>
        </p:spPr>
        <p:txBody>
          <a:bodyPr wrap="square">
            <a:spAutoFit/>
          </a:bodyPr>
          <a:lstStyle/>
          <a:p>
            <a:r>
              <a:rPr lang="en-US" sz="1400" b="1" dirty="0">
                <a:solidFill>
                  <a:srgbClr val="FF0000"/>
                </a:solidFill>
              </a:rPr>
              <a:t>Cf.</a:t>
            </a:r>
            <a:br>
              <a:rPr lang="en-US" sz="1400" b="1" dirty="0">
                <a:solidFill>
                  <a:srgbClr val="FF0000"/>
                </a:solidFill>
              </a:rPr>
            </a:br>
            <a:r>
              <a:rPr lang="en-US" sz="1400" i="1" dirty="0">
                <a:solidFill>
                  <a:srgbClr val="FF0000"/>
                </a:solidFill>
              </a:rPr>
              <a:t>18 Servants, be subject to your masters with all respect, not only to the good and gentle but also to the unjust. [1Pe 2:18 ESV]</a:t>
            </a:r>
          </a:p>
        </p:txBody>
      </p:sp>
    </p:spTree>
    <p:extLst>
      <p:ext uri="{BB962C8B-B14F-4D97-AF65-F5344CB8AC3E}">
        <p14:creationId xmlns:p14="http://schemas.microsoft.com/office/powerpoint/2010/main" val="180887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a:extLst>
              <a:ext uri="{FF2B5EF4-FFF2-40B4-BE49-F238E27FC236}">
                <a16:creationId xmlns:a16="http://schemas.microsoft.com/office/drawing/2014/main" id="{A2558A6E-0753-9943-8ACB-ACAE41324B56}"/>
              </a:ext>
            </a:extLst>
          </p:cNvPr>
          <p:cNvSpPr/>
          <p:nvPr/>
        </p:nvSpPr>
        <p:spPr>
          <a:xfrm>
            <a:off x="914400" y="3639279"/>
            <a:ext cx="8027832" cy="3048000"/>
          </a:xfrm>
          <a:prstGeom prst="rightArrow">
            <a:avLst>
              <a:gd name="adj1" fmla="val 70036"/>
              <a:gd name="adj2" fmla="val 3998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dirty="0"/>
            </a:br>
            <a:endParaRPr lang="en-US" dirty="0"/>
          </a:p>
          <a:p>
            <a:pPr algn="ctr"/>
            <a:endParaRPr lang="en-US" sz="2400" b="1" i="1" dirty="0">
              <a:solidFill>
                <a:srgbClr val="FFFF00"/>
              </a:solidFill>
            </a:endParaRPr>
          </a:p>
          <a:p>
            <a:pPr algn="ctr"/>
            <a:r>
              <a:rPr lang="en-US" sz="2400" b="1" i="1" dirty="0">
                <a:solidFill>
                  <a:srgbClr val="FFFF00"/>
                </a:solidFill>
              </a:rPr>
              <a:t>BY DEFINITION -  AND TO STATE THE OBVIOUS:</a:t>
            </a:r>
          </a:p>
          <a:p>
            <a:pPr algn="ctr"/>
            <a:r>
              <a:rPr lang="en-US" b="1" dirty="0"/>
              <a:t>the 2 volume work is a </a:t>
            </a:r>
          </a:p>
          <a:p>
            <a:pPr algn="ctr"/>
            <a:r>
              <a:rPr lang="en-US" sz="3200" b="1" dirty="0"/>
              <a:t>PROCLAMATION OF THE GOSPEL </a:t>
            </a:r>
          </a:p>
          <a:p>
            <a:pPr algn="ctr"/>
            <a:r>
              <a:rPr lang="en-US" sz="3200" b="1" dirty="0"/>
              <a:t>&amp; ITS OUTREACH TO THE LOST</a:t>
            </a:r>
            <a:br>
              <a:rPr lang="en-US" sz="3200" dirty="0"/>
            </a:br>
            <a:endParaRPr lang="en-US" sz="3200" dirty="0"/>
          </a:p>
        </p:txBody>
      </p:sp>
      <p:sp>
        <p:nvSpPr>
          <p:cNvPr id="7" name="Horizontal Scroll 6">
            <a:extLst>
              <a:ext uri="{FF2B5EF4-FFF2-40B4-BE49-F238E27FC236}">
                <a16:creationId xmlns:a16="http://schemas.microsoft.com/office/drawing/2014/main" id="{4AC3473D-AF19-5B4B-B708-B64F77BA970A}"/>
              </a:ext>
            </a:extLst>
          </p:cNvPr>
          <p:cNvSpPr/>
          <p:nvPr/>
        </p:nvSpPr>
        <p:spPr>
          <a:xfrm>
            <a:off x="1478120" y="2133601"/>
            <a:ext cx="2819400" cy="2343879"/>
          </a:xfrm>
          <a:prstGeom prst="horizontalScroll">
            <a:avLst>
              <a:gd name="adj" fmla="val 9251"/>
            </a:avLst>
          </a:prstGeom>
          <a:blipFill>
            <a:blip r:embed="rId2"/>
            <a:tile tx="0" ty="0" sx="100000" sy="100000" flip="none" algn="tl"/>
          </a:blipFill>
          <a:ln w="12700">
            <a:solidFill>
              <a:schemeClr val="tx1"/>
            </a:solidFill>
          </a:ln>
          <a:effectLst>
            <a:outerShdw blurRad="203200" dist="889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Herculanum" panose="02000505000000020004" pitchFamily="2" charset="77"/>
              </a:rPr>
              <a:t>VOL. 1</a:t>
            </a:r>
          </a:p>
          <a:p>
            <a:pPr algn="ctr"/>
            <a:r>
              <a:rPr lang="en-US" sz="5400" b="1" dirty="0">
                <a:solidFill>
                  <a:schemeClr val="tx1"/>
                </a:solidFill>
                <a:latin typeface="Herculanum" panose="02000505000000020004" pitchFamily="2" charset="77"/>
              </a:rPr>
              <a:t>LUKE</a:t>
            </a:r>
          </a:p>
        </p:txBody>
      </p:sp>
      <p:sp>
        <p:nvSpPr>
          <p:cNvPr id="8" name="Horizontal Scroll 7">
            <a:extLst>
              <a:ext uri="{FF2B5EF4-FFF2-40B4-BE49-F238E27FC236}">
                <a16:creationId xmlns:a16="http://schemas.microsoft.com/office/drawing/2014/main" id="{E5D843E0-D7F0-9646-8EFE-4665F166C059}"/>
              </a:ext>
            </a:extLst>
          </p:cNvPr>
          <p:cNvSpPr/>
          <p:nvPr/>
        </p:nvSpPr>
        <p:spPr>
          <a:xfrm>
            <a:off x="4572000" y="2133600"/>
            <a:ext cx="2819400" cy="2343879"/>
          </a:xfrm>
          <a:prstGeom prst="horizontalScroll">
            <a:avLst>
              <a:gd name="adj" fmla="val 9251"/>
            </a:avLst>
          </a:prstGeom>
          <a:blipFill>
            <a:blip r:embed="rId2"/>
            <a:tile tx="0" ty="0" sx="100000" sy="100000" flip="none" algn="tl"/>
          </a:blipFill>
          <a:ln w="12700">
            <a:solidFill>
              <a:schemeClr val="tx1"/>
            </a:solidFill>
          </a:ln>
          <a:effectLst>
            <a:outerShdw blurRad="203200" dist="88900" dir="2700000" algn="tl" rotWithShape="0">
              <a:prstClr val="black">
                <a:alpha val="8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Herculanum" panose="02000505000000020004" pitchFamily="2" charset="77"/>
              </a:rPr>
              <a:t>VOL. II</a:t>
            </a:r>
            <a:br>
              <a:rPr lang="en-US" sz="4400" b="1" dirty="0">
                <a:solidFill>
                  <a:schemeClr val="tx1"/>
                </a:solidFill>
                <a:latin typeface="Herculanum" panose="02000505000000020004" pitchFamily="2" charset="77"/>
              </a:rPr>
            </a:br>
            <a:r>
              <a:rPr lang="en-US" sz="5400" b="1" dirty="0">
                <a:solidFill>
                  <a:schemeClr val="tx1"/>
                </a:solidFill>
                <a:latin typeface="Herculanum" panose="02000505000000020004" pitchFamily="2" charset="77"/>
              </a:rPr>
              <a:t>ACTS</a:t>
            </a:r>
          </a:p>
        </p:txBody>
      </p:sp>
      <p:sp>
        <p:nvSpPr>
          <p:cNvPr id="9" name="Oval 8">
            <a:extLst>
              <a:ext uri="{FF2B5EF4-FFF2-40B4-BE49-F238E27FC236}">
                <a16:creationId xmlns:a16="http://schemas.microsoft.com/office/drawing/2014/main" id="{5EF5E28A-F692-FC4A-9BAA-DB35B8E1E520}"/>
              </a:ext>
            </a:extLst>
          </p:cNvPr>
          <p:cNvSpPr/>
          <p:nvPr/>
        </p:nvSpPr>
        <p:spPr>
          <a:xfrm>
            <a:off x="3962400" y="228600"/>
            <a:ext cx="1219200" cy="1219200"/>
          </a:xfrm>
          <a:prstGeom prst="ellipse">
            <a:avLst/>
          </a:prstGeom>
          <a:solidFill>
            <a:srgbClr val="00B050"/>
          </a:solidFill>
          <a:ln>
            <a:noFill/>
          </a:ln>
          <a:scene3d>
            <a:camera prst="orthographicFront"/>
            <a:lightRig rig="threePt" dir="t"/>
          </a:scene3d>
          <a:sp3d>
            <a:bevelT w="133350" h="2476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Phosphate Inline" panose="02000506050000020004" pitchFamily="2" charset="77"/>
                <a:cs typeface="Phosphate Inline" panose="02000506050000020004" pitchFamily="2" charset="77"/>
              </a:rPr>
              <a:t>3</a:t>
            </a:r>
          </a:p>
        </p:txBody>
      </p:sp>
    </p:spTree>
    <p:extLst>
      <p:ext uri="{BB962C8B-B14F-4D97-AF65-F5344CB8AC3E}">
        <p14:creationId xmlns:p14="http://schemas.microsoft.com/office/powerpoint/2010/main" val="28712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439123-1967-F04C-8F0C-C698748AEA61}"/>
              </a:ext>
            </a:extLst>
          </p:cNvPr>
          <p:cNvSpPr>
            <a:spLocks noGrp="1"/>
          </p:cNvSpPr>
          <p:nvPr>
            <p:ph idx="1"/>
          </p:nvPr>
        </p:nvSpPr>
        <p:spPr>
          <a:xfrm>
            <a:off x="1883979" y="1579272"/>
            <a:ext cx="6802821" cy="5244662"/>
          </a:xfrm>
        </p:spPr>
        <p:txBody>
          <a:bodyPr>
            <a:normAutofit/>
          </a:bodyPr>
          <a:lstStyle/>
          <a:p>
            <a:r>
              <a:rPr lang="en-US" sz="2400" dirty="0"/>
              <a:t>The gospel of Luke and the </a:t>
            </a:r>
            <a:r>
              <a:rPr lang="en-US" sz="2400" dirty="0">
                <a:hlinkClick r:id="rId2" tooltip="Acts of the Apostles"/>
              </a:rPr>
              <a:t>Acts of the Apostles</a:t>
            </a:r>
            <a:r>
              <a:rPr lang="en-US" sz="2400" dirty="0"/>
              <a:t> make up a two-volume work … </a:t>
            </a:r>
          </a:p>
          <a:p>
            <a:pPr marL="0" indent="0">
              <a:buNone/>
            </a:pPr>
            <a:endParaRPr lang="en-US" sz="2400" dirty="0"/>
          </a:p>
          <a:p>
            <a:r>
              <a:rPr lang="en-US" sz="2400" dirty="0"/>
              <a:t> Together they account for 27.5% of the </a:t>
            </a:r>
            <a:r>
              <a:rPr lang="en-US" sz="2400" dirty="0">
                <a:hlinkClick r:id="rId3" tooltip="New Testament"/>
              </a:rPr>
              <a:t>New Testament</a:t>
            </a:r>
            <a:r>
              <a:rPr lang="en-US" sz="2400" dirty="0"/>
              <a:t>, the largest contribution by a single author…” </a:t>
            </a:r>
            <a:r>
              <a:rPr lang="en-US" sz="2400" baseline="30000" dirty="0">
                <a:hlinkClick r:id="rId4"/>
              </a:rPr>
              <a:t>[19]</a:t>
            </a:r>
            <a:endParaRPr lang="en-US" sz="2400" baseline="30000" dirty="0"/>
          </a:p>
          <a:p>
            <a:endParaRPr lang="en-US" sz="2400" baseline="30000" dirty="0"/>
          </a:p>
          <a:p>
            <a:r>
              <a:rPr lang="en-US" sz="2400" dirty="0"/>
              <a:t>The author is not named in either volume. </a:t>
            </a:r>
            <a:r>
              <a:rPr lang="en-US" sz="2400" baseline="30000" dirty="0">
                <a:hlinkClick r:id="rId5"/>
              </a:rPr>
              <a:t>[11]</a:t>
            </a:r>
            <a:r>
              <a:rPr lang="en-US" sz="2400" dirty="0"/>
              <a:t>  </a:t>
            </a:r>
          </a:p>
          <a:p>
            <a:endParaRPr lang="en-US" sz="2400" dirty="0"/>
          </a:p>
          <a:p>
            <a:r>
              <a:rPr lang="en-US" sz="2400" dirty="0"/>
              <a:t>According to a Church tradition dating from the 2nd century he was the </a:t>
            </a:r>
            <a:r>
              <a:rPr lang="en-US" sz="2400" dirty="0">
                <a:hlinkClick r:id="rId6" tooltip="Luke the Evangelist"/>
              </a:rPr>
              <a:t>Luke</a:t>
            </a:r>
            <a:r>
              <a:rPr lang="en-US" sz="2400" dirty="0"/>
              <a:t> named as a companion of </a:t>
            </a:r>
            <a:r>
              <a:rPr lang="en-US" sz="2400" dirty="0">
                <a:hlinkClick r:id="rId7" tooltip="Apostle Paul"/>
              </a:rPr>
              <a:t>Paul</a:t>
            </a:r>
            <a:r>
              <a:rPr lang="en-US" sz="2400" dirty="0"/>
              <a:t> </a:t>
            </a:r>
            <a:br>
              <a:rPr lang="en-US" sz="1800" baseline="30000" dirty="0"/>
            </a:br>
            <a:endParaRPr lang="en-US" sz="2400" dirty="0"/>
          </a:p>
        </p:txBody>
      </p:sp>
      <p:grpSp>
        <p:nvGrpSpPr>
          <p:cNvPr id="4" name="Group 3">
            <a:extLst>
              <a:ext uri="{FF2B5EF4-FFF2-40B4-BE49-F238E27FC236}">
                <a16:creationId xmlns:a16="http://schemas.microsoft.com/office/drawing/2014/main" id="{E982C7AD-46A1-074C-A435-E0B330C1C2A6}"/>
              </a:ext>
            </a:extLst>
          </p:cNvPr>
          <p:cNvGrpSpPr/>
          <p:nvPr/>
        </p:nvGrpSpPr>
        <p:grpSpPr>
          <a:xfrm>
            <a:off x="494873" y="1676400"/>
            <a:ext cx="970241" cy="4101839"/>
            <a:chOff x="494873" y="1636796"/>
            <a:chExt cx="970241" cy="4101839"/>
          </a:xfrm>
        </p:grpSpPr>
        <p:sp>
          <p:nvSpPr>
            <p:cNvPr id="2" name="L-Shape 1">
              <a:extLst>
                <a:ext uri="{FF2B5EF4-FFF2-40B4-BE49-F238E27FC236}">
                  <a16:creationId xmlns:a16="http://schemas.microsoft.com/office/drawing/2014/main" id="{59D03907-7C7D-0941-AEFD-A2EF497A680A}"/>
                </a:ext>
              </a:extLst>
            </p:cNvPr>
            <p:cNvSpPr/>
            <p:nvPr/>
          </p:nvSpPr>
          <p:spPr>
            <a:xfrm rot="18924675">
              <a:off x="495770" y="1636796"/>
              <a:ext cx="962371" cy="504469"/>
            </a:xfrm>
            <a:prstGeom prst="corner">
              <a:avLst/>
            </a:prstGeom>
            <a:solidFill>
              <a:srgbClr val="FFC000"/>
            </a:solidFill>
            <a:ln w="1905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Shape 4">
              <a:extLst>
                <a:ext uri="{FF2B5EF4-FFF2-40B4-BE49-F238E27FC236}">
                  <a16:creationId xmlns:a16="http://schemas.microsoft.com/office/drawing/2014/main" id="{223526CF-D7D3-C342-B353-1C8D0B58B481}"/>
                </a:ext>
              </a:extLst>
            </p:cNvPr>
            <p:cNvSpPr/>
            <p:nvPr/>
          </p:nvSpPr>
          <p:spPr>
            <a:xfrm rot="18924675">
              <a:off x="495771" y="2855996"/>
              <a:ext cx="962371" cy="504469"/>
            </a:xfrm>
            <a:prstGeom prst="corner">
              <a:avLst/>
            </a:prstGeom>
            <a:solidFill>
              <a:srgbClr val="FFC000"/>
            </a:solidFill>
            <a:ln w="1905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Shape 5">
              <a:extLst>
                <a:ext uri="{FF2B5EF4-FFF2-40B4-BE49-F238E27FC236}">
                  <a16:creationId xmlns:a16="http://schemas.microsoft.com/office/drawing/2014/main" id="{A84A5317-88E5-1841-90DD-9DBF65494961}"/>
                </a:ext>
              </a:extLst>
            </p:cNvPr>
            <p:cNvSpPr/>
            <p:nvPr/>
          </p:nvSpPr>
          <p:spPr>
            <a:xfrm rot="18924675">
              <a:off x="494873" y="4075195"/>
              <a:ext cx="962371" cy="504469"/>
            </a:xfrm>
            <a:prstGeom prst="corner">
              <a:avLst/>
            </a:prstGeom>
            <a:solidFill>
              <a:srgbClr val="FFC000"/>
            </a:solidFill>
            <a:ln w="1905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Shape 6">
              <a:extLst>
                <a:ext uri="{FF2B5EF4-FFF2-40B4-BE49-F238E27FC236}">
                  <a16:creationId xmlns:a16="http://schemas.microsoft.com/office/drawing/2014/main" id="{118374C4-2ABD-DC48-BB94-B8C122D3FC4B}"/>
                </a:ext>
              </a:extLst>
            </p:cNvPr>
            <p:cNvSpPr/>
            <p:nvPr/>
          </p:nvSpPr>
          <p:spPr>
            <a:xfrm rot="18924675">
              <a:off x="502743" y="5234166"/>
              <a:ext cx="962371" cy="504469"/>
            </a:xfrm>
            <a:prstGeom prst="corner">
              <a:avLst/>
            </a:prstGeom>
            <a:solidFill>
              <a:srgbClr val="FFC000"/>
            </a:solidFill>
            <a:ln w="19050">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itle 3">
            <a:extLst>
              <a:ext uri="{FF2B5EF4-FFF2-40B4-BE49-F238E27FC236}">
                <a16:creationId xmlns:a16="http://schemas.microsoft.com/office/drawing/2014/main" id="{BEC04083-78FB-4347-B5FA-C2F9B1BB31F4}"/>
              </a:ext>
            </a:extLst>
          </p:cNvPr>
          <p:cNvSpPr txBox="1">
            <a:spLocks noGrp="1"/>
          </p:cNvSpPr>
          <p:nvPr>
            <p:ph type="title"/>
          </p:nvPr>
        </p:nvSpPr>
        <p:spPr>
          <a:xfrm>
            <a:off x="-21022" y="0"/>
            <a:ext cx="9165021" cy="892552"/>
          </a:xfrm>
          <a:prstGeom prst="rect">
            <a:avLst/>
          </a:prstGeom>
          <a:solidFill>
            <a:schemeClr val="tx1"/>
          </a:solidFill>
        </p:spPr>
        <p:txBody>
          <a:bodyPr wrap="square" rtlCol="0">
            <a:spAutoFit/>
          </a:bodyPr>
          <a:lstStyle/>
          <a:p>
            <a:r>
              <a:rPr lang="en-US" sz="2600" b="1" i="1" dirty="0">
                <a:solidFill>
                  <a:schemeClr val="bg1"/>
                </a:solidFill>
              </a:rPr>
              <a:t>But If your friend or colleague googles “Luke,” and goes to Wikipedia, this is what your friend will (currently) find:</a:t>
            </a:r>
          </a:p>
        </p:txBody>
      </p:sp>
    </p:spTree>
    <p:extLst>
      <p:ext uri="{BB962C8B-B14F-4D97-AF65-F5344CB8AC3E}">
        <p14:creationId xmlns:p14="http://schemas.microsoft.com/office/powerpoint/2010/main" val="112257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up)">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9AE80DE-BC4A-4049-B792-E00B2B7098EC}"/>
              </a:ext>
            </a:extLst>
          </p:cNvPr>
          <p:cNvSpPr>
            <a:spLocks noGrp="1"/>
          </p:cNvSpPr>
          <p:nvPr>
            <p:ph idx="1"/>
          </p:nvPr>
        </p:nvSpPr>
        <p:spPr>
          <a:xfrm>
            <a:off x="1676400" y="967245"/>
            <a:ext cx="7391400" cy="6096000"/>
          </a:xfrm>
        </p:spPr>
        <p:txBody>
          <a:bodyPr>
            <a:noAutofit/>
          </a:bodyPr>
          <a:lstStyle/>
          <a:p>
            <a:r>
              <a:rPr lang="en-US" sz="2600" b="1" dirty="0"/>
              <a:t>but</a:t>
            </a:r>
            <a:r>
              <a:rPr lang="en-US" sz="2600" dirty="0"/>
              <a:t> "a critical consensus emphasizes the countless contradictions between the account in Acts and the authentic Pauline letters."</a:t>
            </a:r>
            <a:r>
              <a:rPr lang="en-US" sz="2600" baseline="30000" dirty="0">
                <a:hlinkClick r:id="rId2"/>
              </a:rPr>
              <a:t>[12]</a:t>
            </a:r>
            <a:r>
              <a:rPr lang="en-US" sz="2600" dirty="0"/>
              <a:t> An example can be seen by comparing Acts' accounts of Paul's conversion (Acts 9:1–31, 22:6–21, and 26:9–23) with Paul's own statement that he remained unknown to Christians in Judea after that event (Galatians 1:17–24).</a:t>
            </a:r>
            <a:r>
              <a:rPr lang="en-US" sz="2600" baseline="30000" dirty="0">
                <a:hlinkClick r:id="rId3"/>
              </a:rPr>
              <a:t>[20]</a:t>
            </a:r>
            <a:br>
              <a:rPr lang="en-US" sz="1800" baseline="30000" dirty="0"/>
            </a:br>
            <a:endParaRPr lang="en-US" sz="1800" baseline="30000" dirty="0"/>
          </a:p>
          <a:p>
            <a:r>
              <a:rPr lang="en-US" sz="2600" dirty="0"/>
              <a:t>The eclipse of the traditional attribution to Luke   the companion of Paul has meant that an early date for the gospel is now rarely put forward.</a:t>
            </a:r>
            <a:r>
              <a:rPr lang="en-US" sz="2600" baseline="30000" dirty="0">
                <a:hlinkClick r:id="rId2"/>
              </a:rPr>
              <a:t>[12 ]</a:t>
            </a:r>
            <a:r>
              <a:rPr lang="en-US" sz="2600" baseline="30000" dirty="0"/>
              <a:t> </a:t>
            </a:r>
            <a:r>
              <a:rPr lang="en-US" sz="2600" dirty="0"/>
              <a:t>Most scholars date the composition of the combined work to around 80–90 AD, although some others suggest 90–110,</a:t>
            </a:r>
            <a:r>
              <a:rPr lang="en-US" sz="2600" baseline="30000" dirty="0">
                <a:hlinkClick r:id="rId4"/>
              </a:rPr>
              <a:t>[23]</a:t>
            </a:r>
            <a:r>
              <a:rPr lang="en-US" sz="2600" dirty="0"/>
              <a:t> </a:t>
            </a:r>
          </a:p>
        </p:txBody>
      </p:sp>
      <p:sp>
        <p:nvSpPr>
          <p:cNvPr id="10" name="Right Arrow 9">
            <a:extLst>
              <a:ext uri="{FF2B5EF4-FFF2-40B4-BE49-F238E27FC236}">
                <a16:creationId xmlns:a16="http://schemas.microsoft.com/office/drawing/2014/main" id="{F48CE837-29CD-0046-AA71-96144579976C}"/>
              </a:ext>
            </a:extLst>
          </p:cNvPr>
          <p:cNvSpPr/>
          <p:nvPr/>
        </p:nvSpPr>
        <p:spPr>
          <a:xfrm>
            <a:off x="96134" y="950162"/>
            <a:ext cx="1905000" cy="2932017"/>
          </a:xfrm>
          <a:prstGeom prst="rightArrow">
            <a:avLst>
              <a:gd name="adj1" fmla="val 79486"/>
              <a:gd name="adj2" fmla="val 33544"/>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presentingEVIDENCE</a:t>
            </a:r>
            <a:r>
              <a:rPr lang="en-US" sz="2000" b="1" dirty="0">
                <a:solidFill>
                  <a:schemeClr val="tx1"/>
                </a:solidFill>
              </a:rPr>
              <a:t>  </a:t>
            </a:r>
          </a:p>
          <a:p>
            <a:pPr algn="ctr"/>
            <a:r>
              <a:rPr lang="en-US" sz="2000" b="1" dirty="0">
                <a:solidFill>
                  <a:schemeClr val="tx1"/>
                </a:solidFill>
              </a:rPr>
              <a:t>FOR </a:t>
            </a:r>
            <a:br>
              <a:rPr lang="en-US" sz="2000" b="1" dirty="0">
                <a:solidFill>
                  <a:schemeClr val="tx1"/>
                </a:solidFill>
              </a:rPr>
            </a:br>
            <a:r>
              <a:rPr lang="en-US" sz="2000" b="1" dirty="0">
                <a:solidFill>
                  <a:schemeClr val="tx1"/>
                </a:solidFill>
              </a:rPr>
              <a:t>LUKE</a:t>
            </a:r>
          </a:p>
          <a:p>
            <a:pPr algn="ctr"/>
            <a:r>
              <a:rPr lang="en-US" sz="2000" b="1" dirty="0">
                <a:solidFill>
                  <a:schemeClr val="tx1"/>
                </a:solidFill>
              </a:rPr>
              <a:t>AS</a:t>
            </a:r>
            <a:br>
              <a:rPr lang="en-US" sz="2000" b="1" dirty="0">
                <a:solidFill>
                  <a:schemeClr val="tx1"/>
                </a:solidFill>
              </a:rPr>
            </a:br>
            <a:r>
              <a:rPr lang="en-US" sz="2000" b="1" dirty="0">
                <a:solidFill>
                  <a:schemeClr val="tx1"/>
                </a:solidFill>
              </a:rPr>
              <a:t>AUTHOR</a:t>
            </a:r>
          </a:p>
        </p:txBody>
      </p:sp>
      <p:sp>
        <p:nvSpPr>
          <p:cNvPr id="13" name="Rectangle 12">
            <a:extLst>
              <a:ext uri="{FF2B5EF4-FFF2-40B4-BE49-F238E27FC236}">
                <a16:creationId xmlns:a16="http://schemas.microsoft.com/office/drawing/2014/main" id="{A2E5BBC9-619D-104D-AA7C-CD61A7831C6D}"/>
              </a:ext>
            </a:extLst>
          </p:cNvPr>
          <p:cNvSpPr/>
          <p:nvPr/>
        </p:nvSpPr>
        <p:spPr>
          <a:xfrm rot="19985939">
            <a:off x="3811854" y="2249583"/>
            <a:ext cx="2514600" cy="609600"/>
          </a:xfrm>
          <a:prstGeom prst="rect">
            <a:avLst/>
          </a:prstGeom>
          <a:solidFill>
            <a:srgbClr val="C0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“NOT LUKE”</a:t>
            </a:r>
          </a:p>
        </p:txBody>
      </p:sp>
      <p:sp>
        <p:nvSpPr>
          <p:cNvPr id="14" name="Rectangle 13">
            <a:extLst>
              <a:ext uri="{FF2B5EF4-FFF2-40B4-BE49-F238E27FC236}">
                <a16:creationId xmlns:a16="http://schemas.microsoft.com/office/drawing/2014/main" id="{2411566F-B69E-8746-B199-3731BC0D4690}"/>
              </a:ext>
            </a:extLst>
          </p:cNvPr>
          <p:cNvSpPr/>
          <p:nvPr/>
        </p:nvSpPr>
        <p:spPr>
          <a:xfrm rot="19985939">
            <a:off x="4114801" y="5107884"/>
            <a:ext cx="2514600" cy="609600"/>
          </a:xfrm>
          <a:prstGeom prst="rect">
            <a:avLst/>
          </a:prstGeom>
          <a:solidFill>
            <a:srgbClr val="C0000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“NOT EARLY”</a:t>
            </a:r>
          </a:p>
        </p:txBody>
      </p:sp>
      <p:sp>
        <p:nvSpPr>
          <p:cNvPr id="15" name="Right Arrow 14">
            <a:extLst>
              <a:ext uri="{FF2B5EF4-FFF2-40B4-BE49-F238E27FC236}">
                <a16:creationId xmlns:a16="http://schemas.microsoft.com/office/drawing/2014/main" id="{F75C7F2D-8146-0046-A19E-01ECE36F349D}"/>
              </a:ext>
            </a:extLst>
          </p:cNvPr>
          <p:cNvSpPr/>
          <p:nvPr/>
        </p:nvSpPr>
        <p:spPr>
          <a:xfrm>
            <a:off x="90668" y="3946675"/>
            <a:ext cx="1905000" cy="2932017"/>
          </a:xfrm>
          <a:prstGeom prst="rightArrow">
            <a:avLst>
              <a:gd name="adj1" fmla="val 79486"/>
              <a:gd name="adj2" fmla="val 33544"/>
            </a:avLst>
          </a:prstGeom>
          <a:solidFill>
            <a:srgbClr val="00B050"/>
          </a:solid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presentingEVIDENCE</a:t>
            </a:r>
            <a:r>
              <a:rPr lang="en-US" sz="2000" b="1" dirty="0">
                <a:solidFill>
                  <a:schemeClr val="tx1"/>
                </a:solidFill>
              </a:rPr>
              <a:t> FOR</a:t>
            </a:r>
          </a:p>
          <a:p>
            <a:pPr algn="ctr"/>
            <a:r>
              <a:rPr lang="en-US" sz="2000" b="1" dirty="0">
                <a:solidFill>
                  <a:schemeClr val="tx1"/>
                </a:solidFill>
              </a:rPr>
              <a:t>A</a:t>
            </a:r>
            <a:br>
              <a:rPr lang="en-US" sz="2000" b="1" dirty="0">
                <a:solidFill>
                  <a:schemeClr val="tx1"/>
                </a:solidFill>
              </a:rPr>
            </a:br>
            <a:r>
              <a:rPr lang="en-US" sz="2000" b="1" dirty="0">
                <a:solidFill>
                  <a:schemeClr val="tx1"/>
                </a:solidFill>
              </a:rPr>
              <a:t>DATE IN EARLY 60’s</a:t>
            </a:r>
          </a:p>
        </p:txBody>
      </p:sp>
      <p:sp>
        <p:nvSpPr>
          <p:cNvPr id="11" name="Title 3">
            <a:extLst>
              <a:ext uri="{FF2B5EF4-FFF2-40B4-BE49-F238E27FC236}">
                <a16:creationId xmlns:a16="http://schemas.microsoft.com/office/drawing/2014/main" id="{31F75529-272E-EF40-B8E4-F67ADFB5FCE9}"/>
              </a:ext>
            </a:extLst>
          </p:cNvPr>
          <p:cNvSpPr txBox="1">
            <a:spLocks noGrp="1"/>
          </p:cNvSpPr>
          <p:nvPr>
            <p:ph type="title"/>
          </p:nvPr>
        </p:nvSpPr>
        <p:spPr>
          <a:xfrm>
            <a:off x="-21022" y="0"/>
            <a:ext cx="9165021" cy="892552"/>
          </a:xfrm>
          <a:prstGeom prst="rect">
            <a:avLst/>
          </a:prstGeom>
          <a:solidFill>
            <a:schemeClr val="tx1"/>
          </a:solidFill>
        </p:spPr>
        <p:txBody>
          <a:bodyPr wrap="square" rtlCol="0">
            <a:spAutoFit/>
          </a:bodyPr>
          <a:lstStyle/>
          <a:p>
            <a:r>
              <a:rPr lang="en-US" sz="2600" b="1" i="1" dirty="0">
                <a:solidFill>
                  <a:schemeClr val="bg1"/>
                </a:solidFill>
              </a:rPr>
              <a:t>But If your friend or colleague googles “Luke,” and goes to Wikipedia, this is what your friend will (currently) find:</a:t>
            </a:r>
          </a:p>
        </p:txBody>
      </p:sp>
    </p:spTree>
    <p:extLst>
      <p:ext uri="{BB962C8B-B14F-4D97-AF65-F5344CB8AC3E}">
        <p14:creationId xmlns:p14="http://schemas.microsoft.com/office/powerpoint/2010/main" val="106133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500"/>
                                        <p:tgtEl>
                                          <p:spTgt spid="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0-#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8"/>
</p:tagLst>
</file>

<file path=ppt/tags/tag2.xml><?xml version="1.0" encoding="utf-8"?>
<p:tagLst xmlns:a="http://schemas.openxmlformats.org/drawingml/2006/main" xmlns:r="http://schemas.openxmlformats.org/officeDocument/2006/relationships" xmlns:p="http://schemas.openxmlformats.org/presentationml/2006/main">
  <p:tag name="TIMING" val="|0.8"/>
</p:tagLst>
</file>

<file path=ppt/tags/tag3.xml><?xml version="1.0" encoding="utf-8"?>
<p:tagLst xmlns:a="http://schemas.openxmlformats.org/drawingml/2006/main" xmlns:r="http://schemas.openxmlformats.org/officeDocument/2006/relationships" xmlns:p="http://schemas.openxmlformats.org/presentationml/2006/main">
  <p:tag name="TIMING" val="|0.8"/>
</p:tagLst>
</file>

<file path=ppt/tags/tag4.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32325</TotalTime>
  <Words>9281</Words>
  <Application>Microsoft Macintosh PowerPoint</Application>
  <PresentationFormat>On-screen Show (4:3)</PresentationFormat>
  <Paragraphs>794</Paragraphs>
  <Slides>65</Slides>
  <Notes>10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65</vt:i4>
      </vt:variant>
    </vt:vector>
  </HeadingPairs>
  <TitlesOfParts>
    <vt:vector size="83" baseType="lpstr">
      <vt:lpstr>Arial</vt:lpstr>
      <vt:lpstr>Arial</vt:lpstr>
      <vt:lpstr>Arial Black</vt:lpstr>
      <vt:lpstr>Arial Narrow</vt:lpstr>
      <vt:lpstr>Calibri</vt:lpstr>
      <vt:lpstr>Century</vt:lpstr>
      <vt:lpstr>Herculanum</vt:lpstr>
      <vt:lpstr>Narkisim</vt:lpstr>
      <vt:lpstr>Papyrus</vt:lpstr>
      <vt:lpstr>Phosphate Inline</vt:lpstr>
      <vt:lpstr>Rockwell</vt:lpstr>
      <vt:lpstr>Stencil</vt:lpstr>
      <vt:lpstr>Symbol</vt:lpstr>
      <vt:lpstr>Times</vt:lpstr>
      <vt:lpstr>Times New Roman</vt:lpstr>
      <vt:lpstr>Trebuchet MS</vt:lpstr>
      <vt:lpstr>Wingdings</vt:lpstr>
      <vt:lpstr>Office Theme</vt:lpstr>
      <vt:lpstr>Bartlett TN 10/25/ 2020 Date &amp; Authorship of Luke Scott Smelser</vt:lpstr>
      <vt:lpstr> Date &amp; Authorship of:                  scott smelser        sbsmelser@comcast.net</vt:lpstr>
      <vt:lpstr> Date &amp; Authorship of:                  scott smelser        sbsmelser@comcast.net</vt:lpstr>
      <vt:lpstr>introductory  notes on the significance of the Lucan texts </vt:lpstr>
      <vt:lpstr>  Who of the following wrote the largest percentage  of the NT text?      </vt:lpstr>
      <vt:lpstr>PowerPoint Presentation</vt:lpstr>
      <vt:lpstr>PowerPoint Presentation</vt:lpstr>
      <vt:lpstr>But If your friend or colleague googles “Luke,” and goes to Wikipedia, this is what your friend will (currently) find:</vt:lpstr>
      <vt:lpstr>But If your friend or colleague googles “Luke,” and goes to Wikipedia, this is what your friend will (currently) find:</vt:lpstr>
      <vt:lpstr>But first a short note on that “contradiction” with Gal. 1</vt:lpstr>
      <vt:lpstr>Luke / Acts evidence for authorship  &amp;  date   </vt:lpstr>
      <vt:lpstr>Luke / Acts evidence for authorship  &amp;  date   </vt:lpstr>
      <vt:lpstr>Luke / Acts evidence for authorship  &amp;  date   </vt:lpstr>
      <vt:lpstr>Luke / Acts evidence for authorship  &amp;  date   </vt:lpstr>
      <vt:lpstr>Luke / Acts evidence for authorship  &amp;  date   </vt:lpstr>
      <vt:lpstr>PowerPoint Presentation</vt:lpstr>
      <vt:lpstr>PowerPoint Presentation</vt:lpstr>
      <vt:lpstr>Though the author was clearly not an eyewitness  to the events in his gospel, he just as clearly  was an eyewitness to some of the events in the book of Acts.</vt:lpstr>
      <vt:lpstr>Acts:  on the definitive contrast between    the “we” sections of Acts, (where the author was eyewitness), and “he” / “they” sections (where he was not)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SO: Two years after travelling with Paul from Philippi to Jerusalem  (when Paul was free), our author now travels with Paul from Caesarea to Rome (while Paul was a prisoner). From this,  we establish 2 points:        </vt:lpstr>
      <vt:lpstr>Luke / Acts evidence for authorship  &amp;  date   </vt:lpstr>
      <vt:lpstr>PowerPoint Presentation</vt:lpstr>
      <vt:lpstr>x</vt:lpstr>
      <vt:lpstr>x</vt:lpstr>
      <vt:lpstr>PowerPoint Presentation</vt:lpstr>
      <vt:lpstr>side notes &amp; “authorities”…</vt:lpstr>
      <vt:lpstr>https://www.jstor.org/stable/3137396?seq=7#metadata_info_tab_contents</vt:lpstr>
      <vt:lpstr>PowerPoint Presentation</vt:lpstr>
      <vt:lpstr>PowerPoint Presentation</vt:lpstr>
      <vt:lpstr>PowerPoint Presentation</vt:lpstr>
      <vt:lpstr>Luke / Acts evidence for authorship  &amp;  date   </vt:lpstr>
      <vt:lpstr>PowerPoint Presentation</vt:lpstr>
      <vt:lpstr>Part way through Paul’s 1.5 yrs @ Corinth: “he stayed a year and six months…  But when Gallio was proconsul of Achaia,  the Jews …brought him before the tribunal”  Act 18:11-12 ESV</vt:lpstr>
      <vt:lpstr>“When two years had elapsed,  Felix was succeeded by Porcius Festus.  And desiring to do the Jews a favor,  Felix left Paul in prison.”  Acts 23.27</vt:lpstr>
      <vt:lpstr>“When two years had elapsed,  Felix was succeeded by Porcius Festus.  And desiring to do the Jews a favor,  Felix left Paul in prison.”  Acts 23.27</vt:lpstr>
      <vt:lpstr>Luke / Acts evidence for authorship  &amp;  date   </vt:lpstr>
      <vt:lpstr>Luke / Acts evidence for authorship  &amp;  date   </vt:lpstr>
      <vt:lpstr>PowerPoint Presentation</vt:lpstr>
      <vt:lpstr>Reasons for supporting a date for Luke in the early 60’s:         </vt:lpstr>
      <vt:lpstr>PowerPoint Presentation</vt:lpstr>
      <vt:lpstr>Luke / Acts evidence for authorship  &amp;  date   </vt:lpstr>
      <vt:lpstr>3rd reason for supporting a date for Luke in the early 60’s:         </vt:lpstr>
      <vt:lpstr>THE Centurions in Luke/Acts</vt:lpstr>
      <vt:lpstr>  64 AD Rome burns-  and things turn  vicious  </vt:lpstr>
      <vt:lpstr>PowerPoint Presentation</vt:lpstr>
      <vt:lpstr>PowerPoint Presentation</vt:lpstr>
      <vt:lpstr>PowerPoint Presentation</vt:lpstr>
      <vt:lpstr>supporting a date for Luke in the early 60’s:          </vt:lpstr>
      <vt:lpstr>PowerPoint Presentation</vt:lpstr>
      <vt:lpstr>Luke / Acts evidence for authorship  &amp; proposed date   </vt:lpstr>
      <vt:lpstr>Additional notes: THEOPHILUS</vt:lpstr>
      <vt:lpstr>Classical Numismatic Group, Inc. http://www.cngcoins.com CC BY-SA 3.0</vt:lpstr>
      <vt:lpstr>PowerPoint Presentation</vt:lpstr>
      <vt:lpstr>typical narrative character intros in Acts     (usually with tiV G5100 )</vt:lpstr>
      <vt:lpstr>COMPARE WITH THE PRECEDING THIS NARRATIVE WITH JASON</vt:lpstr>
      <vt:lpstr>Additional notes: epistle references to government: submission, the general and desired role of justice, the potential of injustice </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Alyssa B</dc:creator>
  <cp:lastModifiedBy>Bertina Smelser</cp:lastModifiedBy>
  <cp:revision>573</cp:revision>
  <dcterms:created xsi:type="dcterms:W3CDTF">2013-08-02T16:35:10Z</dcterms:created>
  <dcterms:modified xsi:type="dcterms:W3CDTF">2020-10-25T13:48:02Z</dcterms:modified>
</cp:coreProperties>
</file>